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 /><Relationship Id="rId2" Type="http://schemas.microsoft.com/office/2011/relationships/chartColorStyle" Target="colors1.xml" /><Relationship Id="rId1" Type="http://schemas.microsoft.com/office/2011/relationships/chartStyle" Target="style1.xm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1.xlsx]Sheet3!PivotTable3</c:name>
    <c:fmtId val="9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Sheet3!$B$3:$B$4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Sheet3!$A$5:$A$15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Sheet3!$B$5:$B$15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0FE-4354-8A4A-93407B031107}"/>
            </c:ext>
          </c:extLst>
        </c:ser>
        <c:ser>
          <c:idx val="1"/>
          <c:order val="1"/>
          <c:tx>
            <c:strRef>
              <c:f>Sheet3!$C$3:$C$4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Sheet3!$A$5:$A$15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Sheet3!$C$5:$C$15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0FE-4354-8A4A-93407B031107}"/>
            </c:ext>
          </c:extLst>
        </c:ser>
        <c:ser>
          <c:idx val="2"/>
          <c:order val="2"/>
          <c:tx>
            <c:strRef>
              <c:f>Sheet3!$D$3:$D$4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Sheet3!$A$5:$A$15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Sheet3!$D$5:$D$15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0FE-4354-8A4A-93407B031107}"/>
            </c:ext>
          </c:extLst>
        </c:ser>
        <c:ser>
          <c:idx val="3"/>
          <c:order val="3"/>
          <c:tx>
            <c:strRef>
              <c:f>Sheet3!$E$3:$E$4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Sheet3!$A$5:$A$15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Sheet3!$E$5:$E$15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0FE-4354-8A4A-93407B031107}"/>
            </c:ext>
          </c:extLst>
        </c:ser>
        <c:ser>
          <c:idx val="4"/>
          <c:order val="4"/>
          <c:tx>
            <c:strRef>
              <c:f>Sheet3!$F$3:$F$4</c:f>
              <c:strCache>
                <c:ptCount val="1"/>
                <c:pt idx="0">
                  <c:v>(blank)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Sheet3!$A$5:$A$15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Sheet3!$F$5:$F$15</c:f>
              <c:numCache>
                <c:formatCode>General</c:formatCode>
                <c:ptCount val="10"/>
                <c:pt idx="0">
                  <c:v>153</c:v>
                </c:pt>
                <c:pt idx="1">
                  <c:v>155</c:v>
                </c:pt>
                <c:pt idx="2">
                  <c:v>148</c:v>
                </c:pt>
                <c:pt idx="3">
                  <c:v>139</c:v>
                </c:pt>
                <c:pt idx="4">
                  <c:v>150</c:v>
                </c:pt>
                <c:pt idx="5">
                  <c:v>158</c:v>
                </c:pt>
                <c:pt idx="6">
                  <c:v>142</c:v>
                </c:pt>
                <c:pt idx="7">
                  <c:v>137</c:v>
                </c:pt>
                <c:pt idx="8">
                  <c:v>147</c:v>
                </c:pt>
                <c:pt idx="9">
                  <c:v>138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0FE-4354-8A4A-93407B03110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16217600"/>
        <c:axId val="2016217120"/>
      </c:barChart>
      <c:catAx>
        <c:axId val="20162176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16217120"/>
        <c:crosses val="autoZero"/>
        <c:auto val="1"/>
        <c:lblAlgn val="ctr"/>
        <c:lblOffset val="100"/>
        <c:noMultiLvlLbl val="0"/>
      </c:catAx>
      <c:valAx>
        <c:axId val="20162171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162176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</a:t>
            </a:r>
            <a:r>
              <a:rPr lang="en-IN" sz="2400" dirty="0"/>
              <a:t>MOHAMED ABBAS.P</a:t>
            </a:r>
            <a:endParaRPr lang="en-US" sz="2400" dirty="0"/>
          </a:p>
          <a:p>
            <a:r>
              <a:rPr lang="en-US" sz="2400" dirty="0"/>
              <a:t>REGISTER NO: </a:t>
            </a:r>
            <a:r>
              <a:rPr lang="en-IN" sz="2400" dirty="0"/>
              <a:t>UNM143922AY10</a:t>
            </a:r>
            <a:endParaRPr lang="en-US" sz="2400" dirty="0"/>
          </a:p>
          <a:p>
            <a:r>
              <a:rPr lang="en-US" sz="2400" dirty="0"/>
              <a:t>DEPARTMENT: COMMERCE [B.COM][</a:t>
            </a:r>
            <a:r>
              <a:rPr lang="en-IN" sz="2400" dirty="0"/>
              <a:t>CS</a:t>
            </a:r>
            <a:r>
              <a:rPr lang="en-US" sz="2400" dirty="0"/>
              <a:t>]</a:t>
            </a:r>
          </a:p>
          <a:p>
            <a:r>
              <a:rPr lang="en-US" sz="2400" dirty="0"/>
              <a:t>COLLEGE: SHREE CHANDRAPRABHU JAIN COLLEGE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F75C76-A823-E1FA-592F-8B8EA174B430}"/>
              </a:ext>
            </a:extLst>
          </p:cNvPr>
          <p:cNvSpPr txBox="1"/>
          <p:nvPr/>
        </p:nvSpPr>
        <p:spPr>
          <a:xfrm>
            <a:off x="757084" y="1828800"/>
            <a:ext cx="610091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CONTENT: Data cleaning and preprocessing </a:t>
            </a:r>
          </a:p>
          <a:p>
            <a:r>
              <a:rPr lang="en-US" dirty="0"/>
              <a:t> Using excel functions for statistical </a:t>
            </a:r>
          </a:p>
          <a:p>
            <a:r>
              <a:rPr lang="en-US" dirty="0"/>
              <a:t>analysis </a:t>
            </a:r>
          </a:p>
          <a:p>
            <a:r>
              <a:rPr lang="en-US" dirty="0"/>
              <a:t> Visualization using excel charts and pivot </a:t>
            </a:r>
          </a:p>
          <a:p>
            <a:r>
              <a:rPr lang="en-US" dirty="0"/>
              <a:t>tables</a:t>
            </a:r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DEB09137-09AF-4187-3479-FD52B006745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09566461"/>
              </p:ext>
            </p:extLst>
          </p:nvPr>
        </p:nvGraphicFramePr>
        <p:xfrm>
          <a:off x="1142999" y="1996440"/>
          <a:ext cx="5553075" cy="31851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AD9FE8-BFEF-7D65-4484-113367988D70}"/>
              </a:ext>
            </a:extLst>
          </p:cNvPr>
          <p:cNvSpPr txBox="1"/>
          <p:nvPr/>
        </p:nvSpPr>
        <p:spPr>
          <a:xfrm>
            <a:off x="685800" y="2133600"/>
            <a:ext cx="610091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CONTENT: </a:t>
            </a:r>
          </a:p>
          <a:p>
            <a:r>
              <a:rPr lang="en-US" dirty="0"/>
              <a:t> Summary of insights gained </a:t>
            </a:r>
          </a:p>
          <a:p>
            <a:r>
              <a:rPr lang="en-US" dirty="0"/>
              <a:t> impact on decision- making and </a:t>
            </a:r>
          </a:p>
          <a:p>
            <a:r>
              <a:rPr lang="en-US" dirty="0" err="1"/>
              <a:t>empolyee</a:t>
            </a:r>
            <a:r>
              <a:rPr lang="en-US" dirty="0"/>
              <a:t> management</a:t>
            </a:r>
          </a:p>
          <a:p>
            <a:r>
              <a:rPr lang="en-US" dirty="0"/>
              <a:t> Future steps for </a:t>
            </a:r>
            <a:r>
              <a:rPr lang="en-US" dirty="0" err="1"/>
              <a:t>futher</a:t>
            </a:r>
            <a:r>
              <a:rPr lang="en-US" dirty="0"/>
              <a:t> analysis or </a:t>
            </a:r>
          </a:p>
          <a:p>
            <a:r>
              <a:rPr lang="en-US" dirty="0" err="1"/>
              <a:t>implementatio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C22072-DB49-D642-BD88-DAC737E28629}"/>
              </a:ext>
            </a:extLst>
          </p:cNvPr>
          <p:cNvSpPr txBox="1"/>
          <p:nvPr/>
        </p:nvSpPr>
        <p:spPr>
          <a:xfrm>
            <a:off x="789192" y="1857375"/>
            <a:ext cx="610091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1. </a:t>
            </a:r>
            <a:r>
              <a:rPr lang="en-US" dirty="0" err="1"/>
              <a:t>Inconisistent</a:t>
            </a:r>
            <a:r>
              <a:rPr lang="en-US" dirty="0"/>
              <a:t> employee performance data</a:t>
            </a:r>
          </a:p>
          <a:p>
            <a:r>
              <a:rPr lang="en-US" dirty="0"/>
              <a:t> 2. Identifying </a:t>
            </a:r>
            <a:r>
              <a:rPr lang="en-US" dirty="0" err="1"/>
              <a:t>pattrens</a:t>
            </a:r>
            <a:r>
              <a:rPr lang="en-US" dirty="0"/>
              <a:t> </a:t>
            </a:r>
          </a:p>
          <a:p>
            <a:r>
              <a:rPr lang="en-US" dirty="0"/>
              <a:t> 3. Employee metrics</a:t>
            </a:r>
          </a:p>
          <a:p>
            <a:r>
              <a:rPr lang="en-US" dirty="0"/>
              <a:t> 4. decision making</a:t>
            </a:r>
          </a:p>
          <a:p>
            <a:r>
              <a:rPr lang="en-US" dirty="0"/>
              <a:t> 5. actionable insights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685800" y="2133600"/>
            <a:ext cx="7924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•AIM; To streamline employee data analysis using excel tools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•OBJECTIVES; Identify key metrics, </a:t>
            </a:r>
            <a:r>
              <a:rPr lang="en-US" sz="2400" b="0" i="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analyae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trends &amp; provide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- driven insight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541424-EE71-EF2B-8FCF-0F45FEF1EA06}"/>
              </a:ext>
            </a:extLst>
          </p:cNvPr>
          <p:cNvSpPr txBox="1"/>
          <p:nvPr/>
        </p:nvSpPr>
        <p:spPr>
          <a:xfrm>
            <a:off x="762000" y="2286000"/>
            <a:ext cx="610091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▪ HR mangers</a:t>
            </a:r>
          </a:p>
          <a:p>
            <a:r>
              <a:rPr lang="en-US" dirty="0"/>
              <a:t>▪ team leads &amp; departments </a:t>
            </a:r>
            <a:r>
              <a:rPr lang="en-US" dirty="0" err="1"/>
              <a:t>heds</a:t>
            </a:r>
            <a:endParaRPr lang="en-US" dirty="0"/>
          </a:p>
          <a:p>
            <a:r>
              <a:rPr lang="en-US" dirty="0"/>
              <a:t>▪ company </a:t>
            </a:r>
            <a:r>
              <a:rPr lang="en-US" dirty="0" err="1"/>
              <a:t>exectives</a:t>
            </a:r>
            <a:r>
              <a:rPr lang="en-US" dirty="0"/>
              <a:t> </a:t>
            </a:r>
          </a:p>
          <a:p>
            <a:r>
              <a:rPr lang="en-US" dirty="0"/>
              <a:t>company manage</a:t>
            </a: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4AF570-7BA8-81DF-DA4C-76AD9B8F9949}"/>
              </a:ext>
            </a:extLst>
          </p:cNvPr>
          <p:cNvSpPr txBox="1"/>
          <p:nvPr/>
        </p:nvSpPr>
        <p:spPr>
          <a:xfrm>
            <a:off x="3050458" y="2420712"/>
            <a:ext cx="610091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CONTENT:</a:t>
            </a:r>
          </a:p>
          <a:p>
            <a:r>
              <a:rPr lang="en-US" dirty="0"/>
              <a:t> Implement excel- based </a:t>
            </a:r>
          </a:p>
          <a:p>
            <a:r>
              <a:rPr lang="en-US" dirty="0"/>
              <a:t>data analysis techniques.</a:t>
            </a:r>
          </a:p>
          <a:p>
            <a:r>
              <a:rPr lang="en-US" dirty="0"/>
              <a:t> Generate automated reports </a:t>
            </a:r>
          </a:p>
          <a:p>
            <a:r>
              <a:rPr lang="en-US" dirty="0"/>
              <a:t>and dashboards.</a:t>
            </a:r>
          </a:p>
          <a:p>
            <a:r>
              <a:rPr lang="en-US" dirty="0"/>
              <a:t> Enable easy data </a:t>
            </a:r>
          </a:p>
          <a:p>
            <a:r>
              <a:rPr lang="en-US" dirty="0"/>
              <a:t>manipulation and visualization</a:t>
            </a: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399F9A-0C54-5204-F4E3-6FA65CD0E299}"/>
              </a:ext>
            </a:extLst>
          </p:cNvPr>
          <p:cNvSpPr txBox="1"/>
          <p:nvPr/>
        </p:nvSpPr>
        <p:spPr>
          <a:xfrm>
            <a:off x="914400" y="1981200"/>
            <a:ext cx="610091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CONTENT: </a:t>
            </a:r>
          </a:p>
          <a:p>
            <a:r>
              <a:rPr lang="en-US" dirty="0"/>
              <a:t> Data collected from employee </a:t>
            </a:r>
            <a:r>
              <a:rPr lang="en-US" dirty="0" err="1"/>
              <a:t>records,including</a:t>
            </a:r>
            <a:r>
              <a:rPr lang="en-US" dirty="0"/>
              <a:t> </a:t>
            </a:r>
          </a:p>
          <a:p>
            <a:r>
              <a:rPr lang="en-US" dirty="0" err="1"/>
              <a:t>performance,attendance</a:t>
            </a:r>
            <a:r>
              <a:rPr lang="en-US" dirty="0"/>
              <a:t>,&amp; demographics</a:t>
            </a:r>
          </a:p>
          <a:p>
            <a:r>
              <a:rPr lang="en-US" dirty="0"/>
              <a:t> Number of </a:t>
            </a:r>
            <a:r>
              <a:rPr lang="en-US" dirty="0" err="1"/>
              <a:t>records,time</a:t>
            </a:r>
            <a:r>
              <a:rPr lang="en-US" dirty="0"/>
              <a:t> span,&amp; key variables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438400" y="2354703"/>
            <a:ext cx="853401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CONTENT: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automated reporting : our excel based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system automates complex reporting tasks, saving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HR managers hours of manual work. </a:t>
            </a:r>
            <a:r>
              <a:rPr lang="en-US" sz="2800" b="0" i="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Tise</a:t>
            </a: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enables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quick access to insightful data </a:t>
            </a:r>
            <a:r>
              <a:rPr lang="en-US" sz="2800" b="0" i="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withoout</a:t>
            </a: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 need for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extensive excel expertise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245</TotalTime>
  <Words>304</Words>
  <Application>Microsoft Office PowerPoint</Application>
  <PresentationFormat>Widescreen</PresentationFormat>
  <Paragraphs>81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harini sri</cp:lastModifiedBy>
  <cp:revision>34</cp:revision>
  <dcterms:created xsi:type="dcterms:W3CDTF">2024-03-29T15:07:22Z</dcterms:created>
  <dcterms:modified xsi:type="dcterms:W3CDTF">2024-09-27T08:41:18Z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