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7" r:id="rId9"/>
    <p:sldId id="264" r:id="rId10"/>
    <p:sldId id="263"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65482D-AE49-4FA0-B79B-6AC4FAEE79FA}" type="datetimeFigureOut">
              <a:rPr lang="en-US" smtClean="0"/>
              <a:t>10/17/2016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261F2D-9CED-4F07-867B-8BBA7B213740}" type="slidenum">
              <a:rPr lang="en-US" smtClean="0"/>
              <a:t>‹#›</a:t>
            </a:fld>
            <a:endParaRPr lang="en-US"/>
          </a:p>
        </p:txBody>
      </p:sp>
    </p:spTree>
    <p:extLst>
      <p:ext uri="{BB962C8B-B14F-4D97-AF65-F5344CB8AC3E}">
        <p14:creationId xmlns:p14="http://schemas.microsoft.com/office/powerpoint/2010/main" val="2136985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261F2D-9CED-4F07-867B-8BBA7B213740}" type="slidenum">
              <a:rPr lang="en-US" smtClean="0"/>
              <a:t>2</a:t>
            </a:fld>
            <a:endParaRPr lang="en-US"/>
          </a:p>
        </p:txBody>
      </p:sp>
    </p:spTree>
    <p:extLst>
      <p:ext uri="{BB962C8B-B14F-4D97-AF65-F5344CB8AC3E}">
        <p14:creationId xmlns:p14="http://schemas.microsoft.com/office/powerpoint/2010/main" val="2610933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98F043B-BA68-4253-9A35-8B24B907FCFA}" type="datetime1">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9E1FD35-7480-4EBE-92B4-B571ABC2B0D1}" type="slidenum">
              <a:rPr lang="en-US" smtClean="0"/>
              <a:t>‹#›</a:t>
            </a:fld>
            <a:endParaRPr lang="en-US"/>
          </a:p>
        </p:txBody>
      </p:sp>
    </p:spTree>
    <p:extLst>
      <p:ext uri="{BB962C8B-B14F-4D97-AF65-F5344CB8AC3E}">
        <p14:creationId xmlns:p14="http://schemas.microsoft.com/office/powerpoint/2010/main" val="1208406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98EB22-C488-4196-BD2B-D95D7E84CEE7}" type="datetime1">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9E1FD35-7480-4EBE-92B4-B571ABC2B0D1}" type="slidenum">
              <a:rPr lang="en-US" smtClean="0"/>
              <a:t>‹#›</a:t>
            </a:fld>
            <a:endParaRPr lang="en-US"/>
          </a:p>
        </p:txBody>
      </p:sp>
    </p:spTree>
    <p:extLst>
      <p:ext uri="{BB962C8B-B14F-4D97-AF65-F5344CB8AC3E}">
        <p14:creationId xmlns:p14="http://schemas.microsoft.com/office/powerpoint/2010/main" val="2936170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C4A1B0-ABC4-4BAF-94A4-86516320A4BC}" type="datetime1">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9E1FD35-7480-4EBE-92B4-B571ABC2B0D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039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00F74E8-72DE-40EB-A61D-8ADC309148AA}" type="datetime1">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9E1FD35-7480-4EBE-92B4-B571ABC2B0D1}" type="slidenum">
              <a:rPr lang="en-US" smtClean="0"/>
              <a:t>‹#›</a:t>
            </a:fld>
            <a:endParaRPr lang="en-US"/>
          </a:p>
        </p:txBody>
      </p:sp>
    </p:spTree>
    <p:extLst>
      <p:ext uri="{BB962C8B-B14F-4D97-AF65-F5344CB8AC3E}">
        <p14:creationId xmlns:p14="http://schemas.microsoft.com/office/powerpoint/2010/main" val="172313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DC73252-316E-4FC2-A76F-3E4DAF883AB2}" type="datetime1">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9E1FD35-7480-4EBE-92B4-B571ABC2B0D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46455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F0AA61B-6B55-4B53-A5AE-83B80D6A4683}" type="datetime1">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9E1FD35-7480-4EBE-92B4-B571ABC2B0D1}" type="slidenum">
              <a:rPr lang="en-US" smtClean="0"/>
              <a:t>‹#›</a:t>
            </a:fld>
            <a:endParaRPr lang="en-US"/>
          </a:p>
        </p:txBody>
      </p:sp>
    </p:spTree>
    <p:extLst>
      <p:ext uri="{BB962C8B-B14F-4D97-AF65-F5344CB8AC3E}">
        <p14:creationId xmlns:p14="http://schemas.microsoft.com/office/powerpoint/2010/main" val="1059051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92FCF1-5C87-4F13-B57A-58BAE4B4A80F}" type="datetime1">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9E1FD35-7480-4EBE-92B4-B571ABC2B0D1}" type="slidenum">
              <a:rPr lang="en-US" smtClean="0"/>
              <a:t>‹#›</a:t>
            </a:fld>
            <a:endParaRPr lang="en-US"/>
          </a:p>
        </p:txBody>
      </p:sp>
    </p:spTree>
    <p:extLst>
      <p:ext uri="{BB962C8B-B14F-4D97-AF65-F5344CB8AC3E}">
        <p14:creationId xmlns:p14="http://schemas.microsoft.com/office/powerpoint/2010/main" val="2856003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AC71DA-27EA-4F16-B1EF-3B8CBEAC6830}" type="datetime1">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9E1FD35-7480-4EBE-92B4-B571ABC2B0D1}" type="slidenum">
              <a:rPr lang="en-US" smtClean="0"/>
              <a:t>‹#›</a:t>
            </a:fld>
            <a:endParaRPr lang="en-US"/>
          </a:p>
        </p:txBody>
      </p:sp>
    </p:spTree>
    <p:extLst>
      <p:ext uri="{BB962C8B-B14F-4D97-AF65-F5344CB8AC3E}">
        <p14:creationId xmlns:p14="http://schemas.microsoft.com/office/powerpoint/2010/main" val="946791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DC27B-5589-4860-A7B5-F9621813A145}" type="datetime1">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9E1FD35-7480-4EBE-92B4-B571ABC2B0D1}" type="slidenum">
              <a:rPr lang="en-US" smtClean="0"/>
              <a:t>‹#›</a:t>
            </a:fld>
            <a:endParaRPr lang="en-US"/>
          </a:p>
        </p:txBody>
      </p:sp>
    </p:spTree>
    <p:extLst>
      <p:ext uri="{BB962C8B-B14F-4D97-AF65-F5344CB8AC3E}">
        <p14:creationId xmlns:p14="http://schemas.microsoft.com/office/powerpoint/2010/main" val="2962017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2D81E1-984F-4743-9E2C-510C5EEBBBDC}" type="datetime1">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9E1FD35-7480-4EBE-92B4-B571ABC2B0D1}" type="slidenum">
              <a:rPr lang="en-US" smtClean="0"/>
              <a:t>‹#›</a:t>
            </a:fld>
            <a:endParaRPr lang="en-US"/>
          </a:p>
        </p:txBody>
      </p:sp>
    </p:spTree>
    <p:extLst>
      <p:ext uri="{BB962C8B-B14F-4D97-AF65-F5344CB8AC3E}">
        <p14:creationId xmlns:p14="http://schemas.microsoft.com/office/powerpoint/2010/main" val="3981017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0780D03-E640-494D-BD02-A3D89E91050D}" type="datetime1">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9E1FD35-7480-4EBE-92B4-B571ABC2B0D1}" type="slidenum">
              <a:rPr lang="en-US" smtClean="0"/>
              <a:t>‹#›</a:t>
            </a:fld>
            <a:endParaRPr lang="en-US"/>
          </a:p>
        </p:txBody>
      </p:sp>
    </p:spTree>
    <p:extLst>
      <p:ext uri="{BB962C8B-B14F-4D97-AF65-F5344CB8AC3E}">
        <p14:creationId xmlns:p14="http://schemas.microsoft.com/office/powerpoint/2010/main" val="849888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DE33094-C2F2-4BA4-9280-7BE64CC8E47D}" type="datetime1">
              <a:rPr lang="en-US" smtClean="0"/>
              <a:t>10/17/2016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9E1FD35-7480-4EBE-92B4-B571ABC2B0D1}" type="slidenum">
              <a:rPr lang="en-US" smtClean="0"/>
              <a:t>‹#›</a:t>
            </a:fld>
            <a:endParaRPr lang="en-US"/>
          </a:p>
        </p:txBody>
      </p:sp>
    </p:spTree>
    <p:extLst>
      <p:ext uri="{BB962C8B-B14F-4D97-AF65-F5344CB8AC3E}">
        <p14:creationId xmlns:p14="http://schemas.microsoft.com/office/powerpoint/2010/main" val="1192725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A727AE9-172D-4443-ACE1-178154346D90}" type="datetime1">
              <a:rPr lang="en-US" smtClean="0"/>
              <a:t>10/17/2016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9E1FD35-7480-4EBE-92B4-B571ABC2B0D1}" type="slidenum">
              <a:rPr lang="en-US" smtClean="0"/>
              <a:t>‹#›</a:t>
            </a:fld>
            <a:endParaRPr lang="en-US"/>
          </a:p>
        </p:txBody>
      </p:sp>
    </p:spTree>
    <p:extLst>
      <p:ext uri="{BB962C8B-B14F-4D97-AF65-F5344CB8AC3E}">
        <p14:creationId xmlns:p14="http://schemas.microsoft.com/office/powerpoint/2010/main" val="2239915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3E8825-BFCF-45B8-8635-ADDF41C2A135}" type="datetime1">
              <a:rPr lang="en-US" smtClean="0"/>
              <a:t>10/17/2016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9E1FD35-7480-4EBE-92B4-B571ABC2B0D1}" type="slidenum">
              <a:rPr lang="en-US" smtClean="0"/>
              <a:t>‹#›</a:t>
            </a:fld>
            <a:endParaRPr lang="en-US"/>
          </a:p>
        </p:txBody>
      </p:sp>
    </p:spTree>
    <p:extLst>
      <p:ext uri="{BB962C8B-B14F-4D97-AF65-F5344CB8AC3E}">
        <p14:creationId xmlns:p14="http://schemas.microsoft.com/office/powerpoint/2010/main" val="3233338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C01B5-2F96-4700-975F-06BE807FE367}" type="datetime1">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9E1FD35-7480-4EBE-92B4-B571ABC2B0D1}" type="slidenum">
              <a:rPr lang="en-US" smtClean="0"/>
              <a:t>‹#›</a:t>
            </a:fld>
            <a:endParaRPr lang="en-US"/>
          </a:p>
        </p:txBody>
      </p:sp>
    </p:spTree>
    <p:extLst>
      <p:ext uri="{BB962C8B-B14F-4D97-AF65-F5344CB8AC3E}">
        <p14:creationId xmlns:p14="http://schemas.microsoft.com/office/powerpoint/2010/main" val="1768107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FBA693-2A31-4DAF-BE26-3172B159F0DC}" type="datetime1">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9E1FD35-7480-4EBE-92B4-B571ABC2B0D1}" type="slidenum">
              <a:rPr lang="en-US" smtClean="0"/>
              <a:t>‹#›</a:t>
            </a:fld>
            <a:endParaRPr lang="en-US"/>
          </a:p>
        </p:txBody>
      </p:sp>
    </p:spTree>
    <p:extLst>
      <p:ext uri="{BB962C8B-B14F-4D97-AF65-F5344CB8AC3E}">
        <p14:creationId xmlns:p14="http://schemas.microsoft.com/office/powerpoint/2010/main" val="418834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BDA46B0-B8A4-448B-8164-6BA545038569}" type="datetime1">
              <a:rPr lang="en-US" smtClean="0"/>
              <a:t>10/17/2016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9E1FD35-7480-4EBE-92B4-B571ABC2B0D1}" type="slidenum">
              <a:rPr lang="en-US" smtClean="0"/>
              <a:t>‹#›</a:t>
            </a:fld>
            <a:endParaRPr lang="en-US"/>
          </a:p>
        </p:txBody>
      </p:sp>
    </p:spTree>
    <p:extLst>
      <p:ext uri="{BB962C8B-B14F-4D97-AF65-F5344CB8AC3E}">
        <p14:creationId xmlns:p14="http://schemas.microsoft.com/office/powerpoint/2010/main" val="649277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0"/>
            <a:ext cx="11148810" cy="2262781"/>
          </a:xfrm>
        </p:spPr>
        <p:txBody>
          <a:bodyPr>
            <a:normAutofit fontScale="90000"/>
          </a:bodyPr>
          <a:lstStyle/>
          <a:p>
            <a:r>
              <a:rPr lang="en-US" dirty="0">
                <a:latin typeface="Algerian" panose="04020705040A02060702" pitchFamily="82" charset="0"/>
                <a:cs typeface="Aharoni" panose="02010803020104030203" pitchFamily="2" charset="-79"/>
              </a:rPr>
              <a:t>Software Engineering Project 2 </a:t>
            </a:r>
            <a:r>
              <a:rPr lang="en-US" dirty="0" smtClean="0">
                <a:latin typeface="Algerian" panose="04020705040A02060702" pitchFamily="82" charset="0"/>
                <a:cs typeface="Aharoni" panose="02010803020104030203" pitchFamily="2" charset="-79"/>
              </a:rPr>
              <a:t/>
            </a:r>
            <a:br>
              <a:rPr lang="en-US" dirty="0" smtClean="0">
                <a:latin typeface="Algerian" panose="04020705040A02060702" pitchFamily="82" charset="0"/>
                <a:cs typeface="Aharoni" panose="02010803020104030203" pitchFamily="2" charset="-79"/>
              </a:rPr>
            </a:br>
            <a:r>
              <a:rPr lang="en-US" dirty="0" smtClean="0">
                <a:latin typeface="Algerian" panose="04020705040A02060702" pitchFamily="82" charset="0"/>
                <a:cs typeface="Aharoni" panose="02010803020104030203" pitchFamily="2" charset="-79"/>
              </a:rPr>
              <a:t>(</a:t>
            </a:r>
            <a:r>
              <a:rPr lang="en-US" dirty="0">
                <a:latin typeface="Algerian" panose="04020705040A02060702" pitchFamily="82" charset="0"/>
                <a:cs typeface="Aharoni" panose="02010803020104030203" pitchFamily="2" charset="-79"/>
              </a:rPr>
              <a:t>Web Programming) </a:t>
            </a:r>
          </a:p>
        </p:txBody>
      </p:sp>
      <p:sp>
        <p:nvSpPr>
          <p:cNvPr id="3" name="Subtitle 2"/>
          <p:cNvSpPr>
            <a:spLocks noGrp="1"/>
          </p:cNvSpPr>
          <p:nvPr>
            <p:ph type="subTitle" idx="1"/>
          </p:nvPr>
        </p:nvSpPr>
        <p:spPr>
          <a:xfrm>
            <a:off x="2266682" y="3579644"/>
            <a:ext cx="9018989" cy="2795398"/>
          </a:xfrm>
        </p:spPr>
        <p:txBody>
          <a:bodyPr>
            <a:normAutofit/>
          </a:bodyPr>
          <a:lstStyle/>
          <a:p>
            <a:r>
              <a:rPr lang="en-US" sz="3200" b="1" dirty="0">
                <a:latin typeface="Agency FB" panose="020B0503020202020204" pitchFamily="34" charset="0"/>
              </a:rPr>
              <a:t>Course teacher: </a:t>
            </a:r>
            <a:r>
              <a:rPr lang="en-US" sz="3200" dirty="0">
                <a:latin typeface="Agency FB" panose="020B0503020202020204" pitchFamily="34" charset="0"/>
              </a:rPr>
              <a:t>Asif Khan </a:t>
            </a:r>
            <a:r>
              <a:rPr lang="en-US" sz="3200" dirty="0" err="1">
                <a:latin typeface="Agency FB" panose="020B0503020202020204" pitchFamily="34" charset="0"/>
              </a:rPr>
              <a:t>Shakir</a:t>
            </a:r>
            <a:r>
              <a:rPr lang="en-US" sz="3200" dirty="0">
                <a:latin typeface="Agency FB" panose="020B0503020202020204" pitchFamily="34" charset="0"/>
              </a:rPr>
              <a:t> </a:t>
            </a:r>
            <a:endParaRPr lang="en-US" sz="3200" dirty="0" smtClean="0">
              <a:latin typeface="Agency FB" panose="020B0503020202020204" pitchFamily="34" charset="0"/>
            </a:endParaRPr>
          </a:p>
          <a:p>
            <a:r>
              <a:rPr lang="en-US" sz="3200" dirty="0" smtClean="0">
                <a:latin typeface="Agency FB" panose="020B0503020202020204" pitchFamily="34" charset="0"/>
              </a:rPr>
              <a:t>Lecturer, </a:t>
            </a:r>
            <a:r>
              <a:rPr lang="en-US" sz="3200" dirty="0">
                <a:latin typeface="Agency FB" panose="020B0503020202020204" pitchFamily="34" charset="0"/>
              </a:rPr>
              <a:t>Dept. of </a:t>
            </a:r>
            <a:r>
              <a:rPr lang="en-US" sz="3200" dirty="0" smtClean="0">
                <a:latin typeface="Agency FB" panose="020B0503020202020204" pitchFamily="34" charset="0"/>
              </a:rPr>
              <a:t>SWE</a:t>
            </a:r>
          </a:p>
          <a:p>
            <a:r>
              <a:rPr lang="en-US" sz="3200" dirty="0" smtClean="0">
                <a:latin typeface="Agency FB" panose="020B0503020202020204" pitchFamily="34" charset="0"/>
              </a:rPr>
              <a:t>Daffodil </a:t>
            </a:r>
            <a:r>
              <a:rPr lang="en-US" sz="3200" dirty="0">
                <a:latin typeface="Agency FB" panose="020B0503020202020204" pitchFamily="34" charset="0"/>
              </a:rPr>
              <a:t>International University</a:t>
            </a:r>
          </a:p>
        </p:txBody>
      </p:sp>
      <p:sp>
        <p:nvSpPr>
          <p:cNvPr id="4" name="Date Placeholder 3"/>
          <p:cNvSpPr>
            <a:spLocks noGrp="1"/>
          </p:cNvSpPr>
          <p:nvPr>
            <p:ph type="dt" sz="half" idx="10"/>
          </p:nvPr>
        </p:nvSpPr>
        <p:spPr/>
        <p:txBody>
          <a:bodyPr/>
          <a:lstStyle/>
          <a:p>
            <a:fld id="{D413C136-746E-4C63-A81B-4D8BE791E837}" type="datetime1">
              <a:rPr lang="en-US" smtClean="0"/>
              <a:t>10/17/2016</a:t>
            </a:fld>
            <a:endParaRPr lang="en-US"/>
          </a:p>
        </p:txBody>
      </p:sp>
      <p:sp>
        <p:nvSpPr>
          <p:cNvPr id="5" name="Slide Number Placeholder 4"/>
          <p:cNvSpPr>
            <a:spLocks noGrp="1"/>
          </p:cNvSpPr>
          <p:nvPr>
            <p:ph type="sldNum" sz="quarter" idx="12"/>
          </p:nvPr>
        </p:nvSpPr>
        <p:spPr/>
        <p:txBody>
          <a:bodyPr/>
          <a:lstStyle/>
          <a:p>
            <a:fld id="{59E1FD35-7480-4EBE-92B4-B571ABC2B0D1}" type="slidenum">
              <a:rPr lang="en-US" smtClean="0"/>
              <a:t>1</a:t>
            </a:fld>
            <a:endParaRPr lang="en-US"/>
          </a:p>
        </p:txBody>
      </p:sp>
    </p:spTree>
    <p:extLst>
      <p:ext uri="{BB962C8B-B14F-4D97-AF65-F5344CB8AC3E}">
        <p14:creationId xmlns:p14="http://schemas.microsoft.com/office/powerpoint/2010/main" val="11069584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AADC27B-5589-4860-A7B5-F9621813A145}" type="datetime1">
              <a:rPr lang="en-US" smtClean="0"/>
              <a:t>10/17/2016</a:t>
            </a:fld>
            <a:endParaRPr lang="en-US"/>
          </a:p>
        </p:txBody>
      </p:sp>
      <p:sp>
        <p:nvSpPr>
          <p:cNvPr id="5" name="Slide Number Placeholder 4"/>
          <p:cNvSpPr>
            <a:spLocks noGrp="1"/>
          </p:cNvSpPr>
          <p:nvPr>
            <p:ph type="sldNum" sz="quarter" idx="12"/>
          </p:nvPr>
        </p:nvSpPr>
        <p:spPr/>
        <p:txBody>
          <a:bodyPr/>
          <a:lstStyle/>
          <a:p>
            <a:fld id="{59E1FD35-7480-4EBE-92B4-B571ABC2B0D1}" type="slidenum">
              <a:rPr lang="en-US" smtClean="0"/>
              <a:t>10</a:t>
            </a:fld>
            <a:endParaRPr lang="en-US"/>
          </a:p>
        </p:txBody>
      </p:sp>
      <p:pic>
        <p:nvPicPr>
          <p:cNvPr id="15" name="Content Placeholder 1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424" y="0"/>
            <a:ext cx="12024575" cy="6858000"/>
          </a:xfrm>
        </p:spPr>
      </p:pic>
    </p:spTree>
    <p:extLst>
      <p:ext uri="{BB962C8B-B14F-4D97-AF65-F5344CB8AC3E}">
        <p14:creationId xmlns:p14="http://schemas.microsoft.com/office/powerpoint/2010/main" val="31548345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AADC27B-5589-4860-A7B5-F9621813A145}" type="datetime1">
              <a:rPr lang="en-US" smtClean="0"/>
              <a:t>10/17/2016</a:t>
            </a:fld>
            <a:endParaRPr lang="en-US"/>
          </a:p>
        </p:txBody>
      </p:sp>
      <p:sp>
        <p:nvSpPr>
          <p:cNvPr id="5" name="Slide Number Placeholder 4"/>
          <p:cNvSpPr>
            <a:spLocks noGrp="1"/>
          </p:cNvSpPr>
          <p:nvPr>
            <p:ph type="sldNum" sz="quarter" idx="12"/>
          </p:nvPr>
        </p:nvSpPr>
        <p:spPr/>
        <p:txBody>
          <a:bodyPr/>
          <a:lstStyle/>
          <a:p>
            <a:fld id="{59E1FD35-7480-4EBE-92B4-B571ABC2B0D1}" type="slidenum">
              <a:rPr lang="en-US" smtClean="0"/>
              <a:t>11</a:t>
            </a:fld>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304" y="0"/>
            <a:ext cx="12011696" cy="6858000"/>
          </a:xfrm>
        </p:spPr>
      </p:pic>
    </p:spTree>
    <p:extLst>
      <p:ext uri="{BB962C8B-B14F-4D97-AF65-F5344CB8AC3E}">
        <p14:creationId xmlns:p14="http://schemas.microsoft.com/office/powerpoint/2010/main" val="34780557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183" y="0"/>
            <a:ext cx="11998817" cy="6858000"/>
          </a:xfrm>
        </p:spPr>
      </p:pic>
      <p:sp>
        <p:nvSpPr>
          <p:cNvPr id="4" name="Date Placeholder 3"/>
          <p:cNvSpPr>
            <a:spLocks noGrp="1"/>
          </p:cNvSpPr>
          <p:nvPr>
            <p:ph type="dt" sz="half" idx="10"/>
          </p:nvPr>
        </p:nvSpPr>
        <p:spPr/>
        <p:txBody>
          <a:bodyPr/>
          <a:lstStyle/>
          <a:p>
            <a:fld id="{EAADC27B-5589-4860-A7B5-F9621813A145}" type="datetime1">
              <a:rPr lang="en-US" smtClean="0"/>
              <a:t>10/17/2016</a:t>
            </a:fld>
            <a:endParaRPr lang="en-US"/>
          </a:p>
        </p:txBody>
      </p:sp>
      <p:sp>
        <p:nvSpPr>
          <p:cNvPr id="5" name="Slide Number Placeholder 4"/>
          <p:cNvSpPr>
            <a:spLocks noGrp="1"/>
          </p:cNvSpPr>
          <p:nvPr>
            <p:ph type="sldNum" sz="quarter" idx="12"/>
          </p:nvPr>
        </p:nvSpPr>
        <p:spPr/>
        <p:txBody>
          <a:bodyPr/>
          <a:lstStyle/>
          <a:p>
            <a:fld id="{59E1FD35-7480-4EBE-92B4-B571ABC2B0D1}" type="slidenum">
              <a:rPr lang="en-US" smtClean="0"/>
              <a:t>12</a:t>
            </a:fld>
            <a:endParaRPr lang="en-US"/>
          </a:p>
        </p:txBody>
      </p:sp>
    </p:spTree>
    <p:extLst>
      <p:ext uri="{BB962C8B-B14F-4D97-AF65-F5344CB8AC3E}">
        <p14:creationId xmlns:p14="http://schemas.microsoft.com/office/powerpoint/2010/main" val="3090217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latin typeface="Britannic Bold" panose="020B0903060703020204" pitchFamily="34" charset="0"/>
                <a:cs typeface="Akaash" panose="02000603000000000000" pitchFamily="2" charset="0"/>
              </a:rPr>
              <a:t>Group K</a:t>
            </a:r>
          </a:p>
        </p:txBody>
      </p:sp>
      <p:sp>
        <p:nvSpPr>
          <p:cNvPr id="3" name="Content Placeholder 2"/>
          <p:cNvSpPr>
            <a:spLocks noGrp="1"/>
          </p:cNvSpPr>
          <p:nvPr>
            <p:ph idx="1"/>
          </p:nvPr>
        </p:nvSpPr>
        <p:spPr/>
        <p:txBody>
          <a:bodyPr/>
          <a:lstStyle/>
          <a:p>
            <a:pPr marL="0" indent="0">
              <a:buNone/>
            </a:pPr>
            <a:r>
              <a:rPr lang="en-US" sz="2800" dirty="0" smtClean="0">
                <a:latin typeface="Goudy Stout" panose="0202090407030B020401" pitchFamily="18" charset="0"/>
              </a:rPr>
              <a:t>Group members are…</a:t>
            </a:r>
          </a:p>
          <a:p>
            <a:r>
              <a:rPr lang="en-US" sz="3600" dirty="0">
                <a:latin typeface="Times New Roman" panose="02020603050405020304" pitchFamily="18" charset="0"/>
                <a:cs typeface="Times New Roman" panose="02020603050405020304" pitchFamily="18" charset="0"/>
              </a:rPr>
              <a:t>Name: Md. </a:t>
            </a:r>
            <a:r>
              <a:rPr lang="en-US" sz="3600" dirty="0" err="1">
                <a:latin typeface="Times New Roman" panose="02020603050405020304" pitchFamily="18" charset="0"/>
                <a:cs typeface="Times New Roman" panose="02020603050405020304" pitchFamily="18" charset="0"/>
              </a:rPr>
              <a:t>Nafiul</a:t>
            </a:r>
            <a:r>
              <a:rPr lang="en-US" sz="3600" dirty="0">
                <a:latin typeface="Times New Roman" panose="02020603050405020304" pitchFamily="18" charset="0"/>
                <a:cs typeface="Times New Roman" panose="02020603050405020304" pitchFamily="18" charset="0"/>
              </a:rPr>
              <a:t> Islam </a:t>
            </a:r>
            <a:br>
              <a:rPr lang="en-US" sz="3600" dirty="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ID:132-35-497</a:t>
            </a:r>
          </a:p>
          <a:p>
            <a:r>
              <a:rPr lang="en-US" sz="3600" dirty="0" smtClean="0">
                <a:latin typeface="Times New Roman" panose="02020603050405020304" pitchFamily="18" charset="0"/>
                <a:cs typeface="Times New Roman" panose="02020603050405020304" pitchFamily="18" charset="0"/>
              </a:rPr>
              <a:t>Name</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Dewan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Imtiaz</a:t>
            </a:r>
            <a:r>
              <a:rPr lang="en-US" sz="3600" dirty="0">
                <a:latin typeface="Times New Roman" panose="02020603050405020304" pitchFamily="18" charset="0"/>
                <a:cs typeface="Times New Roman" panose="02020603050405020304" pitchFamily="18" charset="0"/>
              </a:rPr>
              <a:t> Been </a:t>
            </a:r>
            <a:r>
              <a:rPr lang="en-US" sz="3600" dirty="0" err="1">
                <a:latin typeface="Times New Roman" panose="02020603050405020304" pitchFamily="18" charset="0"/>
                <a:cs typeface="Times New Roman" panose="02020603050405020304" pitchFamily="18" charset="0"/>
              </a:rPr>
              <a:t>Emran</a:t>
            </a:r>
            <a:r>
              <a:rPr lang="en-US" sz="3600" dirty="0">
                <a:latin typeface="Times New Roman" panose="02020603050405020304" pitchFamily="18" charset="0"/>
                <a:cs typeface="Times New Roman" panose="02020603050405020304" pitchFamily="18" charset="0"/>
              </a:rPr>
              <a:t> </a:t>
            </a:r>
            <a:br>
              <a:rPr lang="en-US" sz="3600" dirty="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ID:132-35-492</a:t>
            </a: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E77FAA0-5E5E-486A-BC75-67A2F048C5B6}" type="datetime1">
              <a:rPr lang="en-US" smtClean="0"/>
              <a:t>10/17/2016</a:t>
            </a:fld>
            <a:endParaRPr lang="en-US"/>
          </a:p>
        </p:txBody>
      </p:sp>
      <p:sp>
        <p:nvSpPr>
          <p:cNvPr id="5" name="Slide Number Placeholder 4"/>
          <p:cNvSpPr>
            <a:spLocks noGrp="1"/>
          </p:cNvSpPr>
          <p:nvPr>
            <p:ph type="sldNum" sz="quarter" idx="12"/>
          </p:nvPr>
        </p:nvSpPr>
        <p:spPr/>
        <p:txBody>
          <a:bodyPr/>
          <a:lstStyle/>
          <a:p>
            <a:fld id="{59E1FD35-7480-4EBE-92B4-B571ABC2B0D1}" type="slidenum">
              <a:rPr lang="en-US" smtClean="0"/>
              <a:t>2</a:t>
            </a:fld>
            <a:endParaRPr lang="en-US"/>
          </a:p>
        </p:txBody>
      </p:sp>
    </p:spTree>
    <p:extLst>
      <p:ext uri="{BB962C8B-B14F-4D97-AF65-F5344CB8AC3E}">
        <p14:creationId xmlns:p14="http://schemas.microsoft.com/office/powerpoint/2010/main" val="29356714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304" y="0"/>
            <a:ext cx="12011696" cy="6858001"/>
          </a:xfrm>
        </p:spPr>
      </p:pic>
      <p:sp>
        <p:nvSpPr>
          <p:cNvPr id="4" name="Date Placeholder 3"/>
          <p:cNvSpPr>
            <a:spLocks noGrp="1"/>
          </p:cNvSpPr>
          <p:nvPr>
            <p:ph type="dt" sz="half" idx="10"/>
          </p:nvPr>
        </p:nvSpPr>
        <p:spPr/>
        <p:txBody>
          <a:bodyPr/>
          <a:lstStyle/>
          <a:p>
            <a:fld id="{EAADC27B-5589-4860-A7B5-F9621813A145}" type="datetime1">
              <a:rPr lang="en-US" smtClean="0"/>
              <a:t>10/17/2016</a:t>
            </a:fld>
            <a:endParaRPr lang="en-US"/>
          </a:p>
        </p:txBody>
      </p:sp>
      <p:sp>
        <p:nvSpPr>
          <p:cNvPr id="5" name="Slide Number Placeholder 4"/>
          <p:cNvSpPr>
            <a:spLocks noGrp="1"/>
          </p:cNvSpPr>
          <p:nvPr>
            <p:ph type="sldNum" sz="quarter" idx="12"/>
          </p:nvPr>
        </p:nvSpPr>
        <p:spPr/>
        <p:txBody>
          <a:bodyPr/>
          <a:lstStyle/>
          <a:p>
            <a:fld id="{59E1FD35-7480-4EBE-92B4-B571ABC2B0D1}" type="slidenum">
              <a:rPr lang="en-US" smtClean="0"/>
              <a:t>3</a:t>
            </a:fld>
            <a:endParaRPr lang="en-US"/>
          </a:p>
        </p:txBody>
      </p:sp>
    </p:spTree>
    <p:extLst>
      <p:ext uri="{BB962C8B-B14F-4D97-AF65-F5344CB8AC3E}">
        <p14:creationId xmlns:p14="http://schemas.microsoft.com/office/powerpoint/2010/main" val="704907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Rental House Management System will be web based system. The house rental agency manages property for rent in Dhaka. Clients who wish to rent a property will register with the agency. They will provide personal details and information about the property type that they want. Landlords will also register with the agency, providing their property details and personal details require for rent. Registered client will be able to see the available properties from the agency site. If any property match with his requirement, the client will inform the agency and the agency will manage the letting contract between the client and landlord. After the completion of the contract, the agency will get the commission from the landlord. </a:t>
            </a:r>
          </a:p>
        </p:txBody>
      </p:sp>
      <p:sp>
        <p:nvSpPr>
          <p:cNvPr id="4" name="Date Placeholder 3"/>
          <p:cNvSpPr>
            <a:spLocks noGrp="1"/>
          </p:cNvSpPr>
          <p:nvPr>
            <p:ph type="dt" sz="half" idx="10"/>
          </p:nvPr>
        </p:nvSpPr>
        <p:spPr/>
        <p:txBody>
          <a:bodyPr/>
          <a:lstStyle/>
          <a:p>
            <a:fld id="{EAADC27B-5589-4860-A7B5-F9621813A145}" type="datetime1">
              <a:rPr lang="en-US" smtClean="0"/>
              <a:t>10/17/2016</a:t>
            </a:fld>
            <a:endParaRPr lang="en-US"/>
          </a:p>
        </p:txBody>
      </p:sp>
      <p:sp>
        <p:nvSpPr>
          <p:cNvPr id="5" name="Slide Number Placeholder 4"/>
          <p:cNvSpPr>
            <a:spLocks noGrp="1"/>
          </p:cNvSpPr>
          <p:nvPr>
            <p:ph type="sldNum" sz="quarter" idx="12"/>
          </p:nvPr>
        </p:nvSpPr>
        <p:spPr/>
        <p:txBody>
          <a:bodyPr/>
          <a:lstStyle/>
          <a:p>
            <a:fld id="{59E1FD35-7480-4EBE-92B4-B571ABC2B0D1}" type="slidenum">
              <a:rPr lang="en-US" smtClean="0"/>
              <a:t>4</a:t>
            </a:fld>
            <a:endParaRPr lang="en-US"/>
          </a:p>
        </p:txBody>
      </p:sp>
    </p:spTree>
    <p:extLst>
      <p:ext uri="{BB962C8B-B14F-4D97-AF65-F5344CB8AC3E}">
        <p14:creationId xmlns:p14="http://schemas.microsoft.com/office/powerpoint/2010/main" val="42765204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Users</a:t>
            </a:r>
            <a:endPar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anose="02020603050405020304" pitchFamily="18" charset="0"/>
                <a:cs typeface="Times New Roman" panose="02020603050405020304" pitchFamily="18" charset="0"/>
              </a:rPr>
              <a:t>Agency </a:t>
            </a:r>
          </a:p>
          <a:p>
            <a:r>
              <a:rPr lang="en-US" sz="2800" dirty="0" smtClean="0">
                <a:latin typeface="Times New Roman" panose="02020603050405020304" pitchFamily="18" charset="0"/>
                <a:cs typeface="Times New Roman" panose="02020603050405020304" pitchFamily="18" charset="0"/>
              </a:rPr>
              <a:t>Owner</a:t>
            </a:r>
          </a:p>
          <a:p>
            <a:r>
              <a:rPr lang="en-US" sz="2800" dirty="0" smtClean="0">
                <a:latin typeface="Times New Roman" panose="02020603050405020304" pitchFamily="18" charset="0"/>
                <a:cs typeface="Times New Roman" panose="02020603050405020304" pitchFamily="18" charset="0"/>
              </a:rPr>
              <a:t>Client </a:t>
            </a:r>
            <a:endParaRPr lang="en-US" sz="2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AADC27B-5589-4860-A7B5-F9621813A145}" type="datetime1">
              <a:rPr lang="en-US" smtClean="0"/>
              <a:t>10/17/2016</a:t>
            </a:fld>
            <a:endParaRPr lang="en-US"/>
          </a:p>
        </p:txBody>
      </p:sp>
      <p:sp>
        <p:nvSpPr>
          <p:cNvPr id="5" name="Slide Number Placeholder 4"/>
          <p:cNvSpPr>
            <a:spLocks noGrp="1"/>
          </p:cNvSpPr>
          <p:nvPr>
            <p:ph type="sldNum" sz="quarter" idx="12"/>
          </p:nvPr>
        </p:nvSpPr>
        <p:spPr/>
        <p:txBody>
          <a:bodyPr/>
          <a:lstStyle/>
          <a:p>
            <a:fld id="{59E1FD35-7480-4EBE-92B4-B571ABC2B0D1}" type="slidenum">
              <a:rPr lang="en-US" smtClean="0"/>
              <a:t>5</a:t>
            </a:fld>
            <a:endParaRPr lang="en-US"/>
          </a:p>
        </p:txBody>
      </p:sp>
    </p:spTree>
    <p:extLst>
      <p:ext uri="{BB962C8B-B14F-4D97-AF65-F5344CB8AC3E}">
        <p14:creationId xmlns:p14="http://schemas.microsoft.com/office/powerpoint/2010/main" val="2461273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Raw requirement</a:t>
            </a:r>
          </a:p>
        </p:txBody>
      </p:sp>
      <p:sp>
        <p:nvSpPr>
          <p:cNvPr id="3" name="Content Placeholder 2"/>
          <p:cNvSpPr>
            <a:spLocks noGrp="1"/>
          </p:cNvSpPr>
          <p:nvPr>
            <p:ph idx="1"/>
          </p:nvPr>
        </p:nvSpPr>
        <p:spPr>
          <a:xfrm>
            <a:off x="2589212" y="1542466"/>
            <a:ext cx="8915400" cy="4958367"/>
          </a:xfrm>
        </p:spPr>
        <p:txBody>
          <a:bodyPr>
            <a:normAutofit/>
          </a:bodyPr>
          <a:lstStyle/>
          <a:p>
            <a:r>
              <a:rPr lang="en-US" sz="2000" dirty="0">
                <a:latin typeface="Times New Roman" panose="02020603050405020304" pitchFamily="18" charset="0"/>
                <a:cs typeface="Times New Roman" panose="02020603050405020304" pitchFamily="18" charset="0"/>
              </a:rPr>
              <a:t>The house rental agency manages property for rent and properties are registered with the agency.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House </a:t>
            </a:r>
            <a:r>
              <a:rPr lang="en-US" sz="2000" dirty="0">
                <a:latin typeface="Times New Roman" panose="02020603050405020304" pitchFamily="18" charset="0"/>
                <a:cs typeface="Times New Roman" panose="02020603050405020304" pitchFamily="18" charset="0"/>
              </a:rPr>
              <a:t>owners register their properties providing their details and information about the property.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Clients </a:t>
            </a:r>
            <a:r>
              <a:rPr lang="en-US" sz="2000" dirty="0">
                <a:latin typeface="Times New Roman" panose="02020603050405020304" pitchFamily="18" charset="0"/>
                <a:cs typeface="Times New Roman" panose="02020603050405020304" pitchFamily="18" charset="0"/>
              </a:rPr>
              <a:t>who wish to rent a property will register with the agency and they can see the available properties from the agency site.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Agency </a:t>
            </a:r>
            <a:r>
              <a:rPr lang="en-US" sz="2000" dirty="0">
                <a:latin typeface="Times New Roman" panose="02020603050405020304" pitchFamily="18" charset="0"/>
                <a:cs typeface="Times New Roman" panose="02020603050405020304" pitchFamily="18" charset="0"/>
              </a:rPr>
              <a:t>will provide personal details and other information about property to clients.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clients will inform the agency if any property match with their requirement</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Agency </a:t>
            </a:r>
            <a:r>
              <a:rPr lang="en-US" sz="2000" dirty="0">
                <a:latin typeface="Times New Roman" panose="02020603050405020304" pitchFamily="18" charset="0"/>
                <a:cs typeface="Times New Roman" panose="02020603050405020304" pitchFamily="18" charset="0"/>
              </a:rPr>
              <a:t>will manage the letting contract between the client and house owner and after the completion of the contract agency will get the commission from house owner. </a:t>
            </a:r>
          </a:p>
        </p:txBody>
      </p:sp>
      <p:sp>
        <p:nvSpPr>
          <p:cNvPr id="4" name="Date Placeholder 3"/>
          <p:cNvSpPr>
            <a:spLocks noGrp="1"/>
          </p:cNvSpPr>
          <p:nvPr>
            <p:ph type="dt" sz="half" idx="10"/>
          </p:nvPr>
        </p:nvSpPr>
        <p:spPr/>
        <p:txBody>
          <a:bodyPr/>
          <a:lstStyle/>
          <a:p>
            <a:fld id="{EAADC27B-5589-4860-A7B5-F9621813A145}" type="datetime1">
              <a:rPr lang="en-US" smtClean="0"/>
              <a:t>10/17/2016</a:t>
            </a:fld>
            <a:endParaRPr lang="en-US"/>
          </a:p>
        </p:txBody>
      </p:sp>
      <p:sp>
        <p:nvSpPr>
          <p:cNvPr id="5" name="Slide Number Placeholder 4"/>
          <p:cNvSpPr>
            <a:spLocks noGrp="1"/>
          </p:cNvSpPr>
          <p:nvPr>
            <p:ph type="sldNum" sz="quarter" idx="12"/>
          </p:nvPr>
        </p:nvSpPr>
        <p:spPr/>
        <p:txBody>
          <a:bodyPr/>
          <a:lstStyle/>
          <a:p>
            <a:fld id="{59E1FD35-7480-4EBE-92B4-B571ABC2B0D1}" type="slidenum">
              <a:rPr lang="en-US" smtClean="0"/>
              <a:t>6</a:t>
            </a:fld>
            <a:endParaRPr lang="en-US"/>
          </a:p>
        </p:txBody>
      </p:sp>
    </p:spTree>
    <p:extLst>
      <p:ext uri="{BB962C8B-B14F-4D97-AF65-F5344CB8AC3E}">
        <p14:creationId xmlns:p14="http://schemas.microsoft.com/office/powerpoint/2010/main" val="37010345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l" defTabSz="457200" rtl="0">
              <a:spcBef>
                <a:spcPct val="0"/>
              </a:spcBef>
            </a:pPr>
            <a:r>
              <a:rPr lang="en-US" dirty="0"/>
              <a:t/>
            </a:r>
            <a:br>
              <a:rPr lang="en-US" dirty="0"/>
            </a:br>
            <a:r>
              <a:rPr lang="en-US"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Scope of the project</a:t>
            </a:r>
            <a:endParaRPr lang="en-US" sz="3600" dirty="0"/>
          </a:p>
        </p:txBody>
      </p:sp>
      <p:sp>
        <p:nvSpPr>
          <p:cNvPr id="3" name="Content Placeholder 2"/>
          <p:cNvSpPr>
            <a:spLocks noGrp="1"/>
          </p:cNvSpPr>
          <p:nvPr>
            <p:ph idx="1"/>
          </p:nvPr>
        </p:nvSpPr>
        <p:spPr/>
        <p:txBody>
          <a:bodyPr/>
          <a:lstStyle/>
          <a:p>
            <a:pPr marL="0" indent="0">
              <a:buNone/>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project scope defines the description of the work that is required in </a:t>
            </a:r>
            <a:r>
              <a:rPr lang="en-US" sz="2000" dirty="0" smtClean="0">
                <a:latin typeface="Times New Roman" panose="02020603050405020304" pitchFamily="18" charset="0"/>
                <a:cs typeface="Times New Roman" panose="02020603050405020304" pitchFamily="18" charset="0"/>
              </a:rPr>
              <a:t>delivering </a:t>
            </a:r>
            <a:r>
              <a:rPr lang="en-US" sz="2000" dirty="0">
                <a:latin typeface="Times New Roman" panose="02020603050405020304" pitchFamily="18" charset="0"/>
                <a:cs typeface="Times New Roman" panose="02020603050405020304" pitchFamily="18" charset="0"/>
              </a:rPr>
              <a:t>the rental house or house for sell which will be provided by this </a:t>
            </a:r>
            <a:r>
              <a:rPr lang="en-US" sz="2000" dirty="0" smtClean="0">
                <a:latin typeface="Times New Roman" panose="02020603050405020304" pitchFamily="18" charset="0"/>
                <a:cs typeface="Times New Roman" panose="02020603050405020304" pitchFamily="18" charset="0"/>
              </a:rPr>
              <a:t>system</a:t>
            </a:r>
            <a:r>
              <a:rPr lang="en-US" sz="2000" dirty="0">
                <a:latin typeface="Times New Roman" panose="02020603050405020304" pitchFamily="18" charset="0"/>
                <a:cs typeface="Times New Roman" panose="02020603050405020304" pitchFamily="18" charset="0"/>
              </a:rPr>
              <a:t>. The following are the scopes of work during the course of the </a:t>
            </a:r>
            <a:r>
              <a:rPr lang="en-US" sz="2000" dirty="0" smtClean="0">
                <a:latin typeface="Times New Roman" panose="02020603050405020304" pitchFamily="18" charset="0"/>
                <a:cs typeface="Times New Roman" panose="02020603050405020304" pitchFamily="18" charset="0"/>
              </a:rPr>
              <a:t>project</a:t>
            </a:r>
            <a:r>
              <a:rPr lang="en-US" sz="2000" dirty="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Study </a:t>
            </a:r>
            <a:r>
              <a:rPr lang="en-US" sz="2000" dirty="0">
                <a:latin typeface="Times New Roman" panose="02020603050405020304" pitchFamily="18" charset="0"/>
                <a:cs typeface="Times New Roman" panose="02020603050405020304" pitchFamily="18" charset="0"/>
              </a:rPr>
              <a:t>and understand the requirement of this </a:t>
            </a:r>
            <a:r>
              <a:rPr lang="en-US" sz="2000" dirty="0" smtClean="0">
                <a:latin typeface="Times New Roman" panose="02020603050405020304" pitchFamily="18" charset="0"/>
                <a:cs typeface="Times New Roman" panose="02020603050405020304" pitchFamily="18" charset="0"/>
              </a:rPr>
              <a:t>project.</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Construct </a:t>
            </a:r>
            <a:r>
              <a:rPr lang="en-US" sz="2000" dirty="0">
                <a:latin typeface="Times New Roman" panose="02020603050405020304" pitchFamily="18" charset="0"/>
                <a:cs typeface="Times New Roman" panose="02020603050405020304" pitchFamily="18" charset="0"/>
              </a:rPr>
              <a:t>Software Requirement Specification document of the </a:t>
            </a:r>
            <a:r>
              <a:rPr lang="en-US" sz="2000" dirty="0" smtClean="0">
                <a:latin typeface="Times New Roman" panose="02020603050405020304" pitchFamily="18" charset="0"/>
                <a:cs typeface="Times New Roman" panose="02020603050405020304" pitchFamily="18" charset="0"/>
              </a:rPr>
              <a:t>system.</a:t>
            </a:r>
          </a:p>
          <a:p>
            <a:r>
              <a:rPr lang="en-US" sz="2000" dirty="0" smtClean="0">
                <a:latin typeface="Times New Roman" panose="02020603050405020304" pitchFamily="18" charset="0"/>
                <a:cs typeface="Times New Roman" panose="02020603050405020304" pitchFamily="18" charset="0"/>
              </a:rPr>
              <a:t>Construct </a:t>
            </a:r>
            <a:r>
              <a:rPr lang="en-US" sz="2000" dirty="0">
                <a:latin typeface="Times New Roman" panose="02020603050405020304" pitchFamily="18" charset="0"/>
                <a:cs typeface="Times New Roman" panose="02020603050405020304" pitchFamily="18" charset="0"/>
              </a:rPr>
              <a:t>Software Design Document of the system.</a:t>
            </a:r>
          </a:p>
          <a:p>
            <a:endParaRPr lang="en-US" dirty="0"/>
          </a:p>
        </p:txBody>
      </p:sp>
      <p:sp>
        <p:nvSpPr>
          <p:cNvPr id="4" name="Date Placeholder 3"/>
          <p:cNvSpPr>
            <a:spLocks noGrp="1"/>
          </p:cNvSpPr>
          <p:nvPr>
            <p:ph type="dt" sz="half" idx="10"/>
          </p:nvPr>
        </p:nvSpPr>
        <p:spPr/>
        <p:txBody>
          <a:bodyPr/>
          <a:lstStyle/>
          <a:p>
            <a:fld id="{EAADC27B-5589-4860-A7B5-F9621813A145}" type="datetime1">
              <a:rPr lang="en-US" smtClean="0"/>
              <a:t>10/17/2016</a:t>
            </a:fld>
            <a:endParaRPr lang="en-US"/>
          </a:p>
        </p:txBody>
      </p:sp>
      <p:sp>
        <p:nvSpPr>
          <p:cNvPr id="5" name="Slide Number Placeholder 4"/>
          <p:cNvSpPr>
            <a:spLocks noGrp="1"/>
          </p:cNvSpPr>
          <p:nvPr>
            <p:ph type="sldNum" sz="quarter" idx="12"/>
          </p:nvPr>
        </p:nvSpPr>
        <p:spPr/>
        <p:txBody>
          <a:bodyPr/>
          <a:lstStyle/>
          <a:p>
            <a:fld id="{59E1FD35-7480-4EBE-92B4-B571ABC2B0D1}" type="slidenum">
              <a:rPr lang="en-US" smtClean="0"/>
              <a:t>7</a:t>
            </a:fld>
            <a:endParaRPr lang="en-US"/>
          </a:p>
        </p:txBody>
      </p:sp>
    </p:spTree>
    <p:extLst>
      <p:ext uri="{BB962C8B-B14F-4D97-AF65-F5344CB8AC3E}">
        <p14:creationId xmlns:p14="http://schemas.microsoft.com/office/powerpoint/2010/main" val="36257609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Dependencies and Risks </a:t>
            </a:r>
            <a:r>
              <a:rPr lang="en-US" dirty="0"/>
              <a:t/>
            </a:r>
            <a:br>
              <a:rPr lang="en-US" dirty="0"/>
            </a:br>
            <a:endParaRPr lang="en-US" dirty="0"/>
          </a:p>
        </p:txBody>
      </p:sp>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All users must have web access in order to use the system. Web security will be more concern of the project. Database design will be also a great challenge due to prevention of </a:t>
            </a:r>
            <a:r>
              <a:rPr lang="en-US" sz="2000" dirty="0" err="1">
                <a:latin typeface="Times New Roman" panose="02020603050405020304" pitchFamily="18" charset="0"/>
                <a:cs typeface="Times New Roman" panose="02020603050405020304" pitchFamily="18" charset="0"/>
              </a:rPr>
              <a:t>Sql</a:t>
            </a:r>
            <a:r>
              <a:rPr lang="en-US" sz="2000" dirty="0">
                <a:latin typeface="Times New Roman" panose="02020603050405020304" pitchFamily="18" charset="0"/>
                <a:cs typeface="Times New Roman" panose="02020603050405020304" pitchFamily="18" charset="0"/>
              </a:rPr>
              <a:t> Injection. Guest users and anonymous aren’t allowed to enter in the database will be the main challenge. Run of the project mainly depends on hardware of the server. Also user should have enough knowledge about internet browsing and can use such a device by which he/she may access.  </a:t>
            </a:r>
          </a:p>
          <a:p>
            <a:endParaRPr lang="en-US" dirty="0"/>
          </a:p>
        </p:txBody>
      </p:sp>
      <p:sp>
        <p:nvSpPr>
          <p:cNvPr id="4" name="Date Placeholder 3"/>
          <p:cNvSpPr>
            <a:spLocks noGrp="1"/>
          </p:cNvSpPr>
          <p:nvPr>
            <p:ph type="dt" sz="half" idx="10"/>
          </p:nvPr>
        </p:nvSpPr>
        <p:spPr/>
        <p:txBody>
          <a:bodyPr/>
          <a:lstStyle/>
          <a:p>
            <a:fld id="{EAADC27B-5589-4860-A7B5-F9621813A145}" type="datetime1">
              <a:rPr lang="en-US" smtClean="0"/>
              <a:t>10/17/2016</a:t>
            </a:fld>
            <a:endParaRPr lang="en-US"/>
          </a:p>
        </p:txBody>
      </p:sp>
      <p:sp>
        <p:nvSpPr>
          <p:cNvPr id="5" name="Slide Number Placeholder 4"/>
          <p:cNvSpPr>
            <a:spLocks noGrp="1"/>
          </p:cNvSpPr>
          <p:nvPr>
            <p:ph type="sldNum" sz="quarter" idx="12"/>
          </p:nvPr>
        </p:nvSpPr>
        <p:spPr/>
        <p:txBody>
          <a:bodyPr/>
          <a:lstStyle/>
          <a:p>
            <a:fld id="{59E1FD35-7480-4EBE-92B4-B571ABC2B0D1}" type="slidenum">
              <a:rPr lang="en-US" smtClean="0"/>
              <a:t>8</a:t>
            </a:fld>
            <a:endParaRPr lang="en-US"/>
          </a:p>
        </p:txBody>
      </p:sp>
    </p:spTree>
    <p:extLst>
      <p:ext uri="{BB962C8B-B14F-4D97-AF65-F5344CB8AC3E}">
        <p14:creationId xmlns:p14="http://schemas.microsoft.com/office/powerpoint/2010/main" val="16270878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Platform/technology use</a:t>
            </a:r>
            <a:endPar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anose="02020603050405020304" pitchFamily="18" charset="0"/>
                <a:cs typeface="Times New Roman" panose="02020603050405020304" pitchFamily="18" charset="0"/>
              </a:rPr>
              <a:t>HTML</a:t>
            </a:r>
          </a:p>
          <a:p>
            <a:r>
              <a:rPr lang="en-US" sz="2800" dirty="0" smtClean="0">
                <a:latin typeface="Times New Roman" panose="02020603050405020304" pitchFamily="18" charset="0"/>
                <a:cs typeface="Times New Roman" panose="02020603050405020304" pitchFamily="18" charset="0"/>
              </a:rPr>
              <a:t>CSS</a:t>
            </a:r>
          </a:p>
          <a:p>
            <a:r>
              <a:rPr lang="en-US" sz="2800" dirty="0" smtClean="0">
                <a:latin typeface="Times New Roman" panose="02020603050405020304" pitchFamily="18" charset="0"/>
                <a:cs typeface="Times New Roman" panose="02020603050405020304" pitchFamily="18" charset="0"/>
              </a:rPr>
              <a:t>PHP(</a:t>
            </a:r>
            <a:r>
              <a:rPr lang="en-US" sz="2800" dirty="0" err="1" smtClean="0">
                <a:latin typeface="Times New Roman" panose="02020603050405020304" pitchFamily="18" charset="0"/>
                <a:cs typeface="Times New Roman" panose="02020603050405020304" pitchFamily="18" charset="0"/>
              </a:rPr>
              <a:t>Laravel</a:t>
            </a:r>
            <a:r>
              <a:rPr lang="en-US" sz="2800" dirty="0" smtClean="0">
                <a:latin typeface="Times New Roman" panose="02020603050405020304" pitchFamily="18" charset="0"/>
                <a:cs typeface="Times New Roman" panose="02020603050405020304" pitchFamily="18" charset="0"/>
              </a:rPr>
              <a:t>)</a:t>
            </a:r>
          </a:p>
          <a:p>
            <a:r>
              <a:rPr lang="en-US" sz="2800" dirty="0" err="1" smtClean="0">
                <a:latin typeface="Times New Roman" panose="02020603050405020304" pitchFamily="18" charset="0"/>
                <a:cs typeface="Times New Roman" panose="02020603050405020304" pitchFamily="18" charset="0"/>
              </a:rPr>
              <a:t>MySql</a:t>
            </a:r>
            <a:endParaRPr lang="en-US" sz="2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AADC27B-5589-4860-A7B5-F9621813A145}" type="datetime1">
              <a:rPr lang="en-US" smtClean="0"/>
              <a:t>10/17/2016</a:t>
            </a:fld>
            <a:endParaRPr lang="en-US"/>
          </a:p>
        </p:txBody>
      </p:sp>
      <p:sp>
        <p:nvSpPr>
          <p:cNvPr id="5" name="Slide Number Placeholder 4"/>
          <p:cNvSpPr>
            <a:spLocks noGrp="1"/>
          </p:cNvSpPr>
          <p:nvPr>
            <p:ph type="sldNum" sz="quarter" idx="12"/>
          </p:nvPr>
        </p:nvSpPr>
        <p:spPr/>
        <p:txBody>
          <a:bodyPr/>
          <a:lstStyle/>
          <a:p>
            <a:fld id="{59E1FD35-7480-4EBE-92B4-B571ABC2B0D1}" type="slidenum">
              <a:rPr lang="en-US" smtClean="0"/>
              <a:t>9</a:t>
            </a:fld>
            <a:endParaRPr lang="en-US"/>
          </a:p>
        </p:txBody>
      </p:sp>
    </p:spTree>
    <p:extLst>
      <p:ext uri="{BB962C8B-B14F-4D97-AF65-F5344CB8AC3E}">
        <p14:creationId xmlns:p14="http://schemas.microsoft.com/office/powerpoint/2010/main" val="129514214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90</TotalTime>
  <Words>472</Words>
  <Application>Microsoft Office PowerPoint</Application>
  <PresentationFormat>Widescreen</PresentationFormat>
  <Paragraphs>58</Paragraphs>
  <Slides>12</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Agency FB</vt:lpstr>
      <vt:lpstr>Aharoni</vt:lpstr>
      <vt:lpstr>Akaash</vt:lpstr>
      <vt:lpstr>Algerian</vt:lpstr>
      <vt:lpstr>Arial</vt:lpstr>
      <vt:lpstr>Britannic Bold</vt:lpstr>
      <vt:lpstr>Calibri</vt:lpstr>
      <vt:lpstr>Century Gothic</vt:lpstr>
      <vt:lpstr>Goudy Stout</vt:lpstr>
      <vt:lpstr>Times New Roman</vt:lpstr>
      <vt:lpstr>Wingdings 3</vt:lpstr>
      <vt:lpstr>Wisp</vt:lpstr>
      <vt:lpstr>Software Engineering Project 2  (Web Programming) </vt:lpstr>
      <vt:lpstr>Group K</vt:lpstr>
      <vt:lpstr>PowerPoint Presentation</vt:lpstr>
      <vt:lpstr>Objective of the project</vt:lpstr>
      <vt:lpstr>Users</vt:lpstr>
      <vt:lpstr>Raw requirement</vt:lpstr>
      <vt:lpstr> Scope of the project</vt:lpstr>
      <vt:lpstr>Dependencies and Risks  </vt:lpstr>
      <vt:lpstr>Platform/technology use</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Project 2  (Web Programming)</dc:title>
  <dc:creator>Dell</dc:creator>
  <cp:lastModifiedBy>Dell</cp:lastModifiedBy>
  <cp:revision>11</cp:revision>
  <dcterms:created xsi:type="dcterms:W3CDTF">2016-10-17T03:13:53Z</dcterms:created>
  <dcterms:modified xsi:type="dcterms:W3CDTF">2016-10-17T05:17:02Z</dcterms:modified>
</cp:coreProperties>
</file>