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5" r:id="rId6"/>
    <p:sldId id="266" r:id="rId7"/>
    <p:sldId id="272" r:id="rId8"/>
    <p:sldId id="264" r:id="rId9"/>
    <p:sldId id="267" r:id="rId10"/>
    <p:sldId id="260" r:id="rId11"/>
    <p:sldId id="268" r:id="rId12"/>
    <p:sldId id="269" r:id="rId13"/>
    <p:sldId id="270" r:id="rId14"/>
    <p:sldId id="271" r:id="rId15"/>
    <p:sldId id="263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455" autoAdjust="0"/>
  </p:normalViewPr>
  <p:slideViewPr>
    <p:cSldViewPr snapToGrid="0">
      <p:cViewPr varScale="1">
        <p:scale>
          <a:sx n="60" d="100"/>
          <a:sy n="60" d="100"/>
        </p:scale>
        <p:origin x="-10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E33EF-4254-4CC4-BFE9-2BD242B07115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8123F-81F0-4EF2-B2A4-2A3C0BFC2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371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8123F-81F0-4EF2-B2A4-2A3C0BFC2B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8123F-81F0-4EF2-B2A4-2A3C0BFC2B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8123F-81F0-4EF2-B2A4-2A3C0BFC2B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87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8123F-81F0-4EF2-B2A4-2A3C0BFC2B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07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8123F-81F0-4EF2-B2A4-2A3C0BFC2B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551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8123F-81F0-4EF2-B2A4-2A3C0BFC2B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5515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8123F-81F0-4EF2-B2A4-2A3C0BFC2B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038E3E-332B-42D0-B908-0663425FD804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32F438F-3096-4962-9BF6-46A7E0BCD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65" y="265806"/>
            <a:ext cx="10972800" cy="15945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Food Price Prediction in Bangladesh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977462" y="2286000"/>
            <a:ext cx="10604938" cy="4114801"/>
          </a:xfrm>
        </p:spPr>
        <p:txBody>
          <a:bodyPr>
            <a:normAutofit lnSpcReduction="10000"/>
          </a:bodyPr>
          <a:lstStyle/>
          <a:p>
            <a:pPr algn="l"/>
            <a:endParaRPr lang="en-US" b="1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US" b="1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US" b="1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US" b="1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US" sz="2800" b="1" u="sng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u="sng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sz="2800" b="1" u="sng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l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Mst. Nishi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Khatun</a:t>
            </a:r>
            <a:endParaRPr lang="en-US" sz="2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ID:152311028</a:t>
            </a:r>
            <a:endParaRPr lang="en-US" sz="2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Batch: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Sem: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30966" y="4303986"/>
            <a:ext cx="4240923" cy="2144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u="sng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Supervised by: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Nafi-Us-Sabbir Sabith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Lecturer,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of CSE,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Varendra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University.)</a:t>
            </a:r>
          </a:p>
          <a:p>
            <a:pPr>
              <a:buNone/>
            </a:pPr>
            <a:endParaRPr lang="en-US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372" y="1773936"/>
            <a:ext cx="3373821" cy="4623816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WFP-World Food Program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3412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Timeline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Jan 15, 2004 – Sep 15, 2018. </a:t>
            </a:r>
          </a:p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Expected Update Frequency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every week</a:t>
            </a:r>
          </a:p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time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series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Content Placeholder 4" descr="data set screen sho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5641" y="1986455"/>
            <a:ext cx="7711200" cy="4367048"/>
          </a:xfrm>
        </p:spPr>
      </p:pic>
    </p:spTree>
    <p:extLst>
      <p:ext uri="{BB962C8B-B14F-4D97-AF65-F5344CB8AC3E}">
        <p14:creationId xmlns="" xmlns:p14="http://schemas.microsoft.com/office/powerpoint/2010/main" val="32580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9426"/>
            <a:ext cx="10972800" cy="4625609"/>
          </a:xfrm>
        </p:spPr>
        <p:txBody>
          <a:bodyPr>
            <a:normAutofit lnSpcReduction="10000"/>
          </a:bodyPr>
          <a:lstStyle/>
          <a:p>
            <a:pPr marL="971550" lvl="1" indent="-51435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pre-processing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US" dirty="0"/>
              <a:t>Preparing a class object from the survey data </a:t>
            </a:r>
            <a:endParaRPr lang="en-US" dirty="0" smtClean="0"/>
          </a:p>
          <a:p>
            <a:pPr marL="1225296" lvl="2" indent="-457200">
              <a:buFont typeface="+mj-lt"/>
              <a:buAutoNum type="arabicPeriod"/>
            </a:pPr>
            <a:r>
              <a:rPr lang="en-US" dirty="0" smtClean="0"/>
              <a:t>Normalizing the data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Classification model : </a:t>
            </a:r>
            <a:endParaRPr lang="en-US" dirty="0" smtClean="0"/>
          </a:p>
          <a:p>
            <a:pPr marL="1236726" lvl="2" indent="-514350"/>
            <a:r>
              <a:rPr lang="en-US" dirty="0" smtClean="0"/>
              <a:t>Feed Forward ANN(Multi Layer Perception), </a:t>
            </a:r>
          </a:p>
          <a:p>
            <a:pPr marL="1236726" lvl="2" indent="-514350"/>
            <a:r>
              <a:rPr lang="en-US" dirty="0" smtClean="0"/>
              <a:t>Back Propagation-ANN and</a:t>
            </a:r>
          </a:p>
          <a:p>
            <a:pPr marL="1236726" lvl="2" indent="-514350"/>
            <a:r>
              <a:rPr lang="en-US" dirty="0" smtClean="0"/>
              <a:t>Recurrent ANN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Result </a:t>
            </a:r>
            <a:r>
              <a:rPr lang="en-US" dirty="0"/>
              <a:t>visualization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Decision/ Prediction </a:t>
            </a:r>
          </a:p>
        </p:txBody>
      </p:sp>
    </p:spTree>
    <p:extLst>
      <p:ext uri="{BB962C8B-B14F-4D97-AF65-F5344CB8AC3E}">
        <p14:creationId xmlns="" xmlns:p14="http://schemas.microsoft.com/office/powerpoint/2010/main" val="32580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Classification model : FF- ANN(MLP) configuration</a:t>
            </a:r>
            <a:endParaRPr lang="en-US" dirty="0"/>
          </a:p>
        </p:txBody>
      </p:sp>
      <p:pic>
        <p:nvPicPr>
          <p:cNvPr id="4" name="Content Placeholder 3" descr="FF- ANN ML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62" y="2239962"/>
            <a:ext cx="8450392" cy="41450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Classification model : BP- ANN configuration</a:t>
            </a:r>
            <a:endParaRPr lang="en-US" dirty="0"/>
          </a:p>
        </p:txBody>
      </p:sp>
      <p:pic>
        <p:nvPicPr>
          <p:cNvPr id="4" name="Content Placeholder 3" descr="FF- ANN ML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351" y="2113836"/>
            <a:ext cx="9077028" cy="4478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Classification model : RNN configuration</a:t>
            </a:r>
            <a:endParaRPr lang="en-US" dirty="0"/>
          </a:p>
        </p:txBody>
      </p:sp>
      <p:pic>
        <p:nvPicPr>
          <p:cNvPr id="4" name="Content Placeholder 3" descr="FF- ANN ML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749" y="1970691"/>
            <a:ext cx="9930568" cy="429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endParaRPr lang="en-US" dirty="0" smtClean="0"/>
          </a:p>
          <a:p>
            <a:pPr marL="633222" indent="-514350" algn="ctr">
              <a:buFont typeface="+mj-lt"/>
              <a:buAutoNum type="arabicPeriod"/>
            </a:pPr>
            <a:r>
              <a:rPr lang="en-US" dirty="0" smtClean="0"/>
              <a:t>Less  </a:t>
            </a:r>
            <a:r>
              <a:rPr lang="en-US" dirty="0"/>
              <a:t>quantities of </a:t>
            </a:r>
            <a:r>
              <a:rPr lang="en-US" dirty="0" smtClean="0"/>
              <a:t>clean and correct training </a:t>
            </a:r>
            <a:r>
              <a:rPr lang="en-US" dirty="0"/>
              <a:t>data </a:t>
            </a:r>
            <a:r>
              <a:rPr lang="en-US" dirty="0" smtClean="0"/>
              <a:t>will produce bad quality forecasting </a:t>
            </a:r>
            <a:r>
              <a:rPr lang="en-US" dirty="0"/>
              <a:t>models</a:t>
            </a:r>
            <a:r>
              <a:rPr lang="en-US" dirty="0" smtClean="0"/>
              <a:t>.</a:t>
            </a:r>
          </a:p>
          <a:p>
            <a:pPr marL="633222" indent="-514350" algn="ctr">
              <a:buFont typeface="+mj-lt"/>
              <a:buAutoNum type="arabicPeriod"/>
            </a:pPr>
            <a:endParaRPr lang="en-US" dirty="0" smtClean="0"/>
          </a:p>
          <a:p>
            <a:pPr marL="633222" indent="-514350" algn="ctr">
              <a:buFont typeface="+mj-lt"/>
              <a:buAutoNum type="arabicPeriod"/>
            </a:pPr>
            <a:r>
              <a:rPr lang="en-US" dirty="0" smtClean="0"/>
              <a:t>The fluctuation of the food prices in Bangladesh makes it hard to select the appropriate features.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123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11675"/>
            <a:ext cx="10972800" cy="4625609"/>
          </a:xfrm>
        </p:spPr>
        <p:txBody>
          <a:bodyPr/>
          <a:lstStyle/>
          <a:p>
            <a:r>
              <a:rPr lang="en-US" dirty="0"/>
              <a:t>CSV files for data </a:t>
            </a:r>
            <a:r>
              <a:rPr lang="en-US" dirty="0" smtClean="0"/>
              <a:t>collection</a:t>
            </a:r>
          </a:p>
          <a:p>
            <a:endParaRPr lang="en-US" dirty="0"/>
          </a:p>
          <a:p>
            <a:r>
              <a:rPr lang="en-US" dirty="0"/>
              <a:t>Java OOP for data </a:t>
            </a:r>
            <a:r>
              <a:rPr lang="en-US" dirty="0" smtClean="0"/>
              <a:t>pre-processing</a:t>
            </a:r>
          </a:p>
          <a:p>
            <a:endParaRPr lang="en-US" dirty="0"/>
          </a:p>
          <a:p>
            <a:r>
              <a:rPr lang="en-US" dirty="0"/>
              <a:t>WEKA for classification and prediction</a:t>
            </a:r>
          </a:p>
          <a:p>
            <a:pPr lvl="1"/>
            <a:r>
              <a:rPr lang="en-US" dirty="0" smtClean="0"/>
              <a:t>Artificial </a:t>
            </a:r>
            <a:r>
              <a:rPr lang="en-US" dirty="0"/>
              <a:t>Neural </a:t>
            </a:r>
            <a:r>
              <a:rPr lang="en-US" dirty="0" smtClean="0"/>
              <a:t>Network Models</a:t>
            </a:r>
            <a:endParaRPr lang="en-US" dirty="0"/>
          </a:p>
          <a:p>
            <a:pPr lvl="2"/>
            <a:r>
              <a:rPr lang="en-US" dirty="0"/>
              <a:t>Implementation: </a:t>
            </a:r>
            <a:r>
              <a:rPr lang="en-US" b="1" dirty="0"/>
              <a:t>perceptron</a:t>
            </a:r>
            <a:r>
              <a:rPr lang="en-US" dirty="0"/>
              <a:t> , </a:t>
            </a:r>
            <a:r>
              <a:rPr lang="en-US" b="1" dirty="0" smtClean="0"/>
              <a:t>back propagation</a:t>
            </a:r>
          </a:p>
          <a:p>
            <a:pPr lvl="2"/>
            <a:r>
              <a:rPr lang="en-US" b="1" dirty="0" smtClean="0"/>
              <a:t>Deeplearning4j</a:t>
            </a:r>
            <a:r>
              <a:rPr lang="en-US" dirty="0" smtClean="0"/>
              <a:t> framework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79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works/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179" y="1980143"/>
            <a:ext cx="10972800" cy="4625609"/>
          </a:xfrm>
        </p:spPr>
        <p:txBody>
          <a:bodyPr/>
          <a:lstStyle/>
          <a:p>
            <a:pPr lvl="1"/>
            <a:r>
              <a:rPr lang="en-US" dirty="0" smtClean="0"/>
              <a:t>Spatial (division wise) prediction of food prices.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Commodity price trends per category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089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Problem</a:t>
            </a:r>
            <a:r>
              <a:rPr lang="en-US" sz="4800" b="1" dirty="0"/>
              <a:t> </a:t>
            </a:r>
            <a:r>
              <a:rPr lang="en-US" sz="4800" b="1" dirty="0" smtClean="0"/>
              <a:t>Definition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The food price of commodities fluctuate in Bangladesh very  drastically. This causes problems for both consumers and  business organization. A good prediction of food prices can help in this regard.</a:t>
            </a:r>
          </a:p>
          <a:p>
            <a:pPr>
              <a:buNone/>
            </a:pPr>
            <a:endParaRPr lang="en-US" sz="3600" i="1" dirty="0" smtClean="0"/>
          </a:p>
          <a:p>
            <a:pPr>
              <a:buNone/>
            </a:pPr>
            <a:r>
              <a:rPr lang="en-US" sz="3600" i="1" dirty="0" smtClean="0"/>
              <a:t>Keywords</a:t>
            </a:r>
            <a:r>
              <a:rPr lang="en-US" dirty="0" smtClean="0"/>
              <a:t>:   </a:t>
            </a:r>
            <a:endParaRPr lang="en-US" dirty="0" smtClean="0"/>
          </a:p>
          <a:p>
            <a:pPr lvl="1"/>
            <a:r>
              <a:rPr lang="en-US" dirty="0" smtClean="0"/>
              <a:t>Regression </a:t>
            </a:r>
            <a:r>
              <a:rPr lang="en-US" dirty="0" smtClean="0"/>
              <a:t>analysis , </a:t>
            </a:r>
          </a:p>
          <a:p>
            <a:pPr lvl="1"/>
            <a:r>
              <a:rPr lang="en-US" dirty="0" smtClean="0"/>
              <a:t>Time </a:t>
            </a:r>
            <a:r>
              <a:rPr lang="en-US" dirty="0" smtClean="0"/>
              <a:t>Series Analysis, 	      </a:t>
            </a:r>
            <a:endParaRPr lang="en-US" dirty="0" smtClean="0"/>
          </a:p>
          <a:p>
            <a:pPr lvl="1"/>
            <a:r>
              <a:rPr lang="en-US" dirty="0" smtClean="0"/>
              <a:t>Neural </a:t>
            </a:r>
            <a:r>
              <a:rPr lang="en-US" dirty="0" smtClean="0"/>
              <a:t>Network,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Mining, </a:t>
            </a:r>
          </a:p>
          <a:p>
            <a:pPr lvl="1"/>
            <a:r>
              <a:rPr lang="en-US" dirty="0" smtClean="0"/>
              <a:t>Food </a:t>
            </a:r>
            <a:r>
              <a:rPr lang="en-US" dirty="0" smtClean="0"/>
              <a:t>Price </a:t>
            </a:r>
            <a:r>
              <a:rPr lang="en-US" dirty="0" smtClean="0"/>
              <a:t>Forecasting,</a:t>
            </a:r>
          </a:p>
          <a:p>
            <a:pPr lvl="1"/>
            <a:r>
              <a:rPr lang="en-US" dirty="0" smtClean="0"/>
              <a:t>Market </a:t>
            </a:r>
            <a:r>
              <a:rPr lang="en-US" dirty="0" smtClean="0"/>
              <a:t>Risk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0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Motivation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0676" y="1790957"/>
            <a:ext cx="10972800" cy="4625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cs typeface="Calibri"/>
            </a:endParaRPr>
          </a:p>
          <a:p>
            <a:r>
              <a:rPr lang="en-US" dirty="0"/>
              <a:t>Sociological </a:t>
            </a:r>
            <a:r>
              <a:rPr lang="en-US" dirty="0" smtClean="0"/>
              <a:t>impact</a:t>
            </a:r>
          </a:p>
          <a:p>
            <a:endParaRPr lang="en-US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Market </a:t>
            </a:r>
            <a:r>
              <a:rPr lang="en-US" dirty="0" smtClean="0"/>
              <a:t> Risk </a:t>
            </a:r>
            <a:r>
              <a:rPr lang="en-US" dirty="0"/>
              <a:t>Analysis </a:t>
            </a:r>
            <a:r>
              <a:rPr lang="en-US" dirty="0" smtClean="0"/>
              <a:t> and </a:t>
            </a:r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="" xmlns:p14="http://schemas.microsoft.com/office/powerpoint/2010/main" val="41654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90" y="1980144"/>
            <a:ext cx="10972800" cy="4625609"/>
          </a:xfrm>
        </p:spPr>
        <p:txBody>
          <a:bodyPr>
            <a:normAutofit/>
          </a:bodyPr>
          <a:lstStyle/>
          <a:p>
            <a:r>
              <a:rPr lang="en-US" dirty="0"/>
              <a:t>Previous research </a:t>
            </a:r>
            <a:r>
              <a:rPr lang="en-US" dirty="0" smtClean="0"/>
              <a:t>works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Agricultural price forecasting using neural network model: An Innovative information delivery </a:t>
            </a:r>
            <a:r>
              <a:rPr lang="en-US" dirty="0" smtClean="0"/>
              <a:t>system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superiority of ANN over linear model methodology has been demonstrated using monthly wholesale price series of soybean and rapeseed-mustard. It has also been observed that combining linear and non linear models leads to more accurate forecasts than the performances of these models independently, where the data show a nonlinear pattern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22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study(2)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24" y="1838254"/>
            <a:ext cx="10972800" cy="4625609"/>
          </a:xfrm>
        </p:spPr>
        <p:txBody>
          <a:bodyPr>
            <a:normAutofit/>
          </a:bodyPr>
          <a:lstStyle/>
          <a:p>
            <a:r>
              <a:rPr lang="en-US" dirty="0"/>
              <a:t>Previous research </a:t>
            </a:r>
            <a:r>
              <a:rPr lang="en-US" dirty="0" smtClean="0"/>
              <a:t>works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Short term price forecasting for Agro-products using artificial neural network</a:t>
            </a:r>
          </a:p>
          <a:p>
            <a:pPr marL="914400" lvl="2" indent="0">
              <a:buNone/>
            </a:pPr>
            <a:r>
              <a:rPr lang="en-US" dirty="0"/>
              <a:t>	It is well known that short-term market price forecasting has been a difficult problem for a long time because of too many factors which can not be accurately predicted. Conventionally, time series analysis has been often employed in modeling short-term price forecasts. He has demonstrated that ANN, a new technique, is an efficient tool for modeling and forecasting. </a:t>
            </a:r>
          </a:p>
        </p:txBody>
      </p:sp>
    </p:spTree>
    <p:extLst>
      <p:ext uri="{BB962C8B-B14F-4D97-AF65-F5344CB8AC3E}">
        <p14:creationId xmlns="" xmlns:p14="http://schemas.microsoft.com/office/powerpoint/2010/main" val="39602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study(3)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172" y="1869785"/>
            <a:ext cx="10972800" cy="4625609"/>
          </a:xfrm>
        </p:spPr>
        <p:txBody>
          <a:bodyPr>
            <a:normAutofit/>
          </a:bodyPr>
          <a:lstStyle/>
          <a:p>
            <a:r>
              <a:rPr lang="en-US" dirty="0"/>
              <a:t>Previous research </a:t>
            </a:r>
            <a:r>
              <a:rPr lang="en-US" dirty="0" smtClean="0"/>
              <a:t>works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3. A machine learning approach to forecasting consumer food prices</a:t>
            </a:r>
          </a:p>
          <a:p>
            <a:pPr marL="914400" lvl="2" indent="0">
              <a:buNone/>
            </a:pPr>
            <a:r>
              <a:rPr lang="en-US" dirty="0"/>
              <a:t>	Forecasted the Canada Consumer Price Index (CPI) to assess the performance of various machine learning techniques against three data model.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His results showed that a model of  artificial neural network with backpropagation  and another with multilayer perceptron out performed the other machine learning techniques ( multivariate regression, support vector machine, decision tree)</a:t>
            </a:r>
          </a:p>
        </p:txBody>
      </p:sp>
    </p:spTree>
    <p:extLst>
      <p:ext uri="{BB962C8B-B14F-4D97-AF65-F5344CB8AC3E}">
        <p14:creationId xmlns="" xmlns:p14="http://schemas.microsoft.com/office/powerpoint/2010/main" val="33655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</a:t>
            </a:r>
            <a:r>
              <a:rPr lang="en-US" dirty="0" smtClean="0"/>
              <a:t>study(4)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407" y="1869785"/>
            <a:ext cx="10972800" cy="4625609"/>
          </a:xfrm>
        </p:spPr>
        <p:txBody>
          <a:bodyPr>
            <a:normAutofit/>
          </a:bodyPr>
          <a:lstStyle/>
          <a:p>
            <a:r>
              <a:rPr lang="en-US" dirty="0"/>
              <a:t>Previous research </a:t>
            </a:r>
            <a:r>
              <a:rPr lang="en-US" dirty="0" smtClean="0"/>
              <a:t>works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4. Real Estate Price Prediction with Regression and Classification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Baseline model for classification is Naive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Bayes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They implemented two types of Naive Bayes: Gaussian Naive Bayes and Multinomial Naive Bayes.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55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</a:t>
            </a:r>
            <a:r>
              <a:rPr lang="en-US" dirty="0" smtClean="0"/>
              <a:t>study(5)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848" y="1822489"/>
            <a:ext cx="10972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Other Notable </a:t>
            </a:r>
            <a:r>
              <a:rPr lang="en-US" dirty="0"/>
              <a:t>Problems solved Using ANN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smtClean="0"/>
              <a:t>Forecasting </a:t>
            </a:r>
            <a:r>
              <a:rPr lang="en-US" dirty="0"/>
              <a:t>f</a:t>
            </a:r>
            <a:r>
              <a:rPr lang="en-US" dirty="0" smtClean="0"/>
              <a:t>oreign </a:t>
            </a:r>
            <a:r>
              <a:rPr lang="en-US" dirty="0"/>
              <a:t>currency exchange rate </a:t>
            </a:r>
            <a:endParaRPr lang="en-US" dirty="0" smtClean="0"/>
          </a:p>
          <a:p>
            <a:pPr lvl="1"/>
            <a:r>
              <a:rPr lang="en-US" dirty="0" smtClean="0"/>
              <a:t>Predicting </a:t>
            </a:r>
            <a:r>
              <a:rPr lang="en-US" dirty="0"/>
              <a:t>stock market</a:t>
            </a:r>
          </a:p>
          <a:p>
            <a:pPr lvl="1"/>
            <a:r>
              <a:rPr lang="en-US" dirty="0"/>
              <a:t>Forecasting the end of year net asset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Forecasting electricity price</a:t>
            </a:r>
          </a:p>
        </p:txBody>
      </p:sp>
    </p:spTree>
    <p:extLst>
      <p:ext uri="{BB962C8B-B14F-4D97-AF65-F5344CB8AC3E}">
        <p14:creationId xmlns="" xmlns:p14="http://schemas.microsoft.com/office/powerpoint/2010/main" val="31180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study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/>
            <a:r>
              <a:rPr lang="en-US" u="sng" dirty="0" smtClean="0"/>
              <a:t>Limitations  </a:t>
            </a:r>
            <a:r>
              <a:rPr lang="en-US" u="sng" dirty="0"/>
              <a:t>of </a:t>
            </a:r>
            <a:r>
              <a:rPr lang="en-US" u="sng" dirty="0" smtClean="0"/>
              <a:t>traditional models</a:t>
            </a:r>
          </a:p>
          <a:p>
            <a:pPr marL="0" indent="0"/>
            <a:r>
              <a:rPr lang="en-US" dirty="0" smtClean="0"/>
              <a:t>Time series and</a:t>
            </a:r>
          </a:p>
          <a:p>
            <a:pPr marL="0" indent="0"/>
            <a:r>
              <a:rPr lang="en-US" dirty="0" smtClean="0"/>
              <a:t>Regression analysis both can not learn the complex input output relationship through a supervised training process with historical data 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u="sng" dirty="0" smtClean="0"/>
              <a:t>Advantages of neural networks :</a:t>
            </a:r>
          </a:p>
          <a:p>
            <a:pPr marL="557784" lvl="2" indent="0"/>
            <a:r>
              <a:rPr lang="en-US" sz="2600" dirty="0" smtClean="0"/>
              <a:t>Feed forward (Multi Layer Perceptron), </a:t>
            </a:r>
          </a:p>
          <a:p>
            <a:pPr marL="557784" lvl="2" indent="0"/>
            <a:r>
              <a:rPr lang="en-US" sz="2600" dirty="0" smtClean="0"/>
              <a:t>Back propagation and </a:t>
            </a:r>
          </a:p>
          <a:p>
            <a:pPr marL="557784" lvl="2" indent="0"/>
            <a:r>
              <a:rPr lang="en-US" sz="2600" dirty="0" smtClean="0"/>
              <a:t>Recurrent neural network -  all has its own set of advantages and disadvantage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</a:p>
          <a:p>
            <a:pPr marL="292608" lvl="1" indent="0">
              <a:buNone/>
            </a:pPr>
            <a:r>
              <a:rPr lang="en-US" i="1" dirty="0" smtClean="0"/>
              <a:t>So we will not use statistical models and we will compare the performance of the neural network models</a:t>
            </a:r>
          </a:p>
          <a:p>
            <a:pPr marL="292608" lvl="1" indent="0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003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622</TotalTime>
  <Words>456</Words>
  <Application>Microsoft Office PowerPoint</Application>
  <PresentationFormat>Custom</PresentationFormat>
  <Paragraphs>121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Food Price Prediction in Bangladesh  </vt:lpstr>
      <vt:lpstr>Problem Definition</vt:lpstr>
      <vt:lpstr>Motivation </vt:lpstr>
      <vt:lpstr>Background study</vt:lpstr>
      <vt:lpstr>Background study(2)</vt:lpstr>
      <vt:lpstr>Background study(3)</vt:lpstr>
      <vt:lpstr>Background study(4)</vt:lpstr>
      <vt:lpstr>Background study(5)</vt:lpstr>
      <vt:lpstr>Background study Findings</vt:lpstr>
      <vt:lpstr>Data set</vt:lpstr>
      <vt:lpstr>Methodology</vt:lpstr>
      <vt:lpstr>Classification model : FF- ANN(MLP) configuration</vt:lpstr>
      <vt:lpstr>Classification model : BP- ANN configuration</vt:lpstr>
      <vt:lpstr>Classification model : RNN configuration</vt:lpstr>
      <vt:lpstr>Challenge</vt:lpstr>
      <vt:lpstr>Technology stack</vt:lpstr>
      <vt:lpstr>Future works/ 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Sabbir</cp:lastModifiedBy>
  <cp:revision>127</cp:revision>
  <dcterms:created xsi:type="dcterms:W3CDTF">2018-11-26T06:25:12Z</dcterms:created>
  <dcterms:modified xsi:type="dcterms:W3CDTF">2018-12-20T03:43:07Z</dcterms:modified>
</cp:coreProperties>
</file>