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f61d09e608e1499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f61d09e608e1499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61d09e608e1499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f61d09e608e1499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61d09e608e1499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f61d09e608e1499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f61d09e608e1499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f61d09e608e1499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f61d09e608e1499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f61d09e608e1499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f61d09e608e1499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f61d09e608e1499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f61d09e608e1499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f61d09e608e1499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f61d09e608e1499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f61d09e608e1499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f61d09e608e1499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f61d09e608e1499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f61d09e608e1499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f61d09e608e1499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8b1bfeb17429fca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8b1bfeb17429fca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f61d09e608e1499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f61d09e608e1499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f61d09e608e1499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f61d09e608e1499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f61d09e608e1499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f61d09e608e1499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f61d09e608e1499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f61d09e608e1499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f61d09e608e1499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f61d09e608e1499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f61d09e608e1499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f61d09e608e1499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8b1bfeb17429fca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8b1bfeb17429fca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8b1bfeb17429fca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8b1bfeb17429fca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f61d09e608e149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f61d09e608e149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f61d09e608e1499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f61d09e608e1499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f61d09e608e1499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f61d09e608e1499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f61d09e608e1499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f61d09e608e1499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61d09e608e1499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f61d09e608e1499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" y="1"/>
            <a:ext cx="91439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