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24" r:id="rId2"/>
    <p:sldId id="2552" r:id="rId3"/>
    <p:sldId id="2554" r:id="rId4"/>
    <p:sldId id="2577" r:id="rId5"/>
    <p:sldId id="2578" r:id="rId6"/>
    <p:sldId id="2579" r:id="rId7"/>
    <p:sldId id="2580" r:id="rId8"/>
    <p:sldId id="2581" r:id="rId9"/>
    <p:sldId id="2582" r:id="rId10"/>
    <p:sldId id="25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B0"/>
    <a:srgbClr val="3B7579"/>
    <a:srgbClr val="AAD3D6"/>
    <a:srgbClr val="418287"/>
    <a:srgbClr val="DFE3E9"/>
    <a:srgbClr val="1F1F26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4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17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40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4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38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535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38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09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60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45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2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39803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6854" y="879710"/>
            <a:ext cx="3983858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6854" y="1956155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76854" y="3032600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76854" y="4109045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6854" y="5185490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7730" y="87971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7730" y="195615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7730" y="303260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7730" y="410904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27730" y="518549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79517603-8FAC-41C9-B5BE-3F8BA7D93CE6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643" y="1691472"/>
            <a:ext cx="4385841" cy="1325563"/>
          </a:xfrm>
        </p:spPr>
        <p:txBody>
          <a:bodyPr anchor="b"/>
          <a:lstStyle>
            <a:lvl1pPr algn="r"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500437"/>
            <a:ext cx="12192000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9843" y="1690688"/>
            <a:ext cx="4155432" cy="13255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9843" y="1227698"/>
            <a:ext cx="4155432" cy="382749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525" y="1193765"/>
            <a:ext cx="6322230" cy="1325563"/>
          </a:xfrm>
        </p:spPr>
        <p:txBody>
          <a:bodyPr lIns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193765"/>
            <a:ext cx="5230788" cy="479613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009"/>
            <a:ext cx="3416928" cy="2884911"/>
          </a:xfrm>
        </p:spPr>
        <p:txBody>
          <a:bodyPr lIns="0" anchor="t">
            <a:normAutofit/>
          </a:bodyPr>
          <a:lstStyle>
            <a:lvl1pPr algn="r"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10875" y="1809009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80900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0572" y="2213293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213293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dirty="0">
                <a:latin typeface="+mj-lt"/>
              </a:defRPr>
            </a:lvl1pPr>
          </a:lstStyle>
          <a:p>
            <a:pPr marL="0" lvl="0" algn="r"/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2091373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091373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hape 62">
            <a:extLst>
              <a:ext uri="{FF2B5EF4-FFF2-40B4-BE49-F238E27FC236}">
                <a16:creationId xmlns:a16="http://schemas.microsoft.com/office/drawing/2014/main" id="{22325F4A-8191-45D3-B031-5847B1E4B3AA}"/>
              </a:ext>
            </a:extLst>
          </p:cNvPr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anchor="ctr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>
              <a:latin typeface="+mn-lt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hape 62">
            <a:extLst>
              <a:ext uri="{FF2B5EF4-FFF2-40B4-BE49-F238E27FC236}">
                <a16:creationId xmlns:a16="http://schemas.microsoft.com/office/drawing/2014/main" id="{DADD8B14-6C18-4FC5-89FD-62D525A444DB}"/>
              </a:ext>
            </a:extLst>
          </p:cNvPr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4412" y="3805254"/>
            <a:ext cx="1935925" cy="185477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0816" y="2944854"/>
            <a:ext cx="3046302" cy="304504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9607" y="2944854"/>
            <a:ext cx="3046302" cy="304504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anchor="t"/>
          <a:lstStyle>
            <a:lvl1pPr algn="r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6" name="Shap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836271"/>
            <a:ext cx="3523423" cy="51854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8052" y="3206186"/>
            <a:ext cx="6435525" cy="2815543"/>
          </a:xfrm>
          <a:noFill/>
          <a:ln>
            <a:noFill/>
          </a:ln>
        </p:spPr>
        <p:txBody>
          <a:bodyPr lIns="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lIns="0"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3657059" cy="51854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anchor="t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6" name="Shap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400" b="0" i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987207"/>
            <a:ext cx="2837822" cy="382749"/>
          </a:xfrm>
        </p:spPr>
        <p:txBody>
          <a:bodyPr lIns="0" tIns="0" anchor="t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51371" y="987208"/>
            <a:ext cx="3501106" cy="1397178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66452"/>
            <a:ext cx="5007015" cy="1440000"/>
          </a:xfrm>
          <a:solidFill>
            <a:schemeClr val="bg1"/>
          </a:solidFill>
        </p:spPr>
        <p:txBody>
          <a:bodyPr lIns="21600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A10FA-D831-43AB-9DF1-EDB14480E3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478756"/>
            <a:ext cx="4572000" cy="118903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FBD120B-8377-4641-9618-9DD68265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05635"/>
            <a:ext cx="5845215" cy="1440000"/>
          </a:xfrm>
          <a:solidFill>
            <a:schemeClr val="bg1"/>
          </a:solidFill>
        </p:spPr>
        <p:txBody>
          <a:bodyPr lIns="79200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"/>
            <a:ext cx="11353800" cy="554736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53441"/>
            <a:ext cx="11353800" cy="515111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8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209" y="1203769"/>
            <a:ext cx="9563582" cy="5060062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595BB60-922F-4254-AD20-DEA3FA4B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208" y="339162"/>
            <a:ext cx="9563581" cy="823070"/>
          </a:xfrm>
          <a:noFill/>
        </p:spPr>
        <p:txBody>
          <a:bodyPr lIns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65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6030" y="747000"/>
            <a:ext cx="10519940" cy="53640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6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719574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4699000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Section </a:t>
            </a:r>
            <a:br>
              <a:rPr lang="en-US" dirty="0"/>
            </a:br>
            <a:r>
              <a:rPr lang="en-US" dirty="0"/>
              <a:t>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</p:spPr>
        <p:txBody>
          <a:bodyPr bIns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5257800" cy="1694180"/>
          </a:xfrm>
        </p:spPr>
        <p:txBody>
          <a:bodyPr lIns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8BD7D8D-4534-4674-90CD-5444E7502E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2636" y="4463007"/>
            <a:ext cx="2489200" cy="3124198"/>
          </a:xfrm>
        </p:spPr>
        <p:txBody>
          <a:bodyPr bIns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lumMod val="8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2496879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C75DEA4-0A76-480D-A95E-49B8E0DD97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5647" y="3145492"/>
            <a:ext cx="2489200" cy="3124198"/>
          </a:xfrm>
        </p:spPr>
        <p:txBody>
          <a:bodyPr bIns="0" anchor="b">
            <a:noAutofit/>
          </a:bodyPr>
          <a:lstStyle>
            <a:lvl1pPr marL="0" indent="0" algn="l">
              <a:buNone/>
              <a:defRPr sz="25000">
                <a:solidFill>
                  <a:srgbClr val="5DAAB0">
                    <a:alpha val="20000"/>
                  </a:srgb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1934210"/>
            <a:ext cx="5273040" cy="1694180"/>
          </a:xfrm>
        </p:spPr>
        <p:txBody>
          <a:bodyPr lIns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7935321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2691447"/>
            <a:ext cx="6272321" cy="1694180"/>
          </a:xfrm>
        </p:spPr>
        <p:txBody>
          <a:bodyPr lIns="0" anchor="b">
            <a:no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A110188-91CF-42CE-9B0F-643DB15F9D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91826" y="2613057"/>
            <a:ext cx="2489200" cy="3124198"/>
          </a:xfrm>
        </p:spPr>
        <p:txBody>
          <a:bodyPr bIns="0" anchor="b">
            <a:noAutofit/>
          </a:bodyPr>
          <a:lstStyle>
            <a:lvl1pPr marL="0" indent="0" algn="l">
              <a:buNone/>
              <a:defRPr sz="25000">
                <a:solidFill>
                  <a:srgbClr val="3B7579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763052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chemeClr val="accent2">
              <a:alpha val="99000"/>
            </a:schemeClr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68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6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78736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666759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396160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99E7C9A1-D1C2-4923-B0AE-127044646A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66207" y="0"/>
            <a:ext cx="3325792" cy="68580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4DECF-152F-4E39-AD49-1ADCE9F759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1375" y="3097232"/>
            <a:ext cx="4008120" cy="274219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37508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337302"/>
            <a:ext cx="10685257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103933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018022"/>
            <a:ext cx="10685257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15261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82" y="971950"/>
            <a:ext cx="3537030" cy="2036100"/>
          </a:xfrm>
        </p:spPr>
        <p:txBody>
          <a:bodyPr lIns="0"/>
          <a:lstStyle>
            <a:lvl1pPr>
              <a:defRPr>
                <a:solidFill>
                  <a:srgbClr val="5DAAB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2770" y="282383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44956" y="282383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642770" y="574065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544956" y="574065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6" name="Shape 62">
            <a:extLst>
              <a:ext uri="{FF2B5EF4-FFF2-40B4-BE49-F238E27FC236}">
                <a16:creationId xmlns:a16="http://schemas.microsoft.com/office/drawing/2014/main" id="{E2A7A773-8673-42D6-B565-4013CBE76BBD}"/>
              </a:ext>
            </a:extLst>
          </p:cNvPr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E8D18BE-27C3-4048-91A7-DD0F0F8D0861}"/>
              </a:ext>
            </a:extLst>
          </p:cNvPr>
          <p:cNvSpPr/>
          <p:nvPr userDrawn="1"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04731" y="3168715"/>
            <a:ext cx="2517605" cy="484146"/>
          </a:xfrm>
        </p:spPr>
        <p:txBody>
          <a:bodyPr lIns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04731" y="2764389"/>
            <a:ext cx="2517605" cy="382749"/>
          </a:xfrm>
        </p:spPr>
        <p:txBody>
          <a:bodyPr lIns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41403" y="3168715"/>
            <a:ext cx="2517605" cy="484146"/>
          </a:xfrm>
        </p:spPr>
        <p:txBody>
          <a:bodyPr lIns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1403" y="2764389"/>
            <a:ext cx="2517605" cy="382749"/>
          </a:xfrm>
        </p:spPr>
        <p:txBody>
          <a:bodyPr lIns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04731" y="5167572"/>
            <a:ext cx="2517605" cy="484146"/>
          </a:xfrm>
        </p:spPr>
        <p:txBody>
          <a:bodyPr lIns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04731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41403" y="5167572"/>
            <a:ext cx="2517605" cy="484146"/>
          </a:xfrm>
        </p:spPr>
        <p:txBody>
          <a:bodyPr lIns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1403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623159-5A5F-49ED-8FE8-D17FB82C8BB9}"/>
              </a:ext>
            </a:extLst>
          </p:cNvPr>
          <p:cNvSpPr/>
          <p:nvPr userDrawn="1"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F630FE-FEDE-4DCF-98BE-57FA329D971D}"/>
              </a:ext>
            </a:extLst>
          </p:cNvPr>
          <p:cNvSpPr/>
          <p:nvPr userDrawn="1"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EE0F46-6DA2-40B8-B7F9-015FA8D24163}"/>
              </a:ext>
            </a:extLst>
          </p:cNvPr>
          <p:cNvSpPr/>
          <p:nvPr userDrawn="1"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anchor="b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708475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96498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1094402" y="2525899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AA0C5BA-C2D3-4A68-8EDE-1831408789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1933381"/>
              <a:gd name="connsiteY0" fmla="*/ 0 h 6858000"/>
              <a:gd name="connsiteX1" fmla="*/ 11933381 w 11933381"/>
              <a:gd name="connsiteY1" fmla="*/ 0 h 6858000"/>
              <a:gd name="connsiteX2" fmla="*/ 11933381 w 11933381"/>
              <a:gd name="connsiteY2" fmla="*/ 6858000 h 6858000"/>
              <a:gd name="connsiteX3" fmla="*/ 0 w 11933381"/>
              <a:gd name="connsiteY3" fmla="*/ 6858000 h 6858000"/>
              <a:gd name="connsiteX4" fmla="*/ 0 w 11933381"/>
              <a:gd name="connsiteY4" fmla="*/ 5854361 h 6858000"/>
              <a:gd name="connsiteX5" fmla="*/ 8109878 w 11933381"/>
              <a:gd name="connsiteY5" fmla="*/ 5854361 h 6858000"/>
              <a:gd name="connsiteX6" fmla="*/ 8109878 w 11933381"/>
              <a:gd name="connsiteY6" fmla="*/ 1949923 h 6858000"/>
              <a:gd name="connsiteX7" fmla="*/ 0 w 11933381"/>
              <a:gd name="connsiteY7" fmla="*/ 1949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3381" h="6858000">
                <a:moveTo>
                  <a:pt x="0" y="0"/>
                </a:moveTo>
                <a:lnTo>
                  <a:pt x="11933381" y="0"/>
                </a:lnTo>
                <a:lnTo>
                  <a:pt x="11933381" y="6858000"/>
                </a:lnTo>
                <a:lnTo>
                  <a:pt x="0" y="6858000"/>
                </a:lnTo>
                <a:lnTo>
                  <a:pt x="0" y="5854361"/>
                </a:lnTo>
                <a:lnTo>
                  <a:pt x="8109878" y="5854361"/>
                </a:lnTo>
                <a:lnTo>
                  <a:pt x="8109878" y="1949923"/>
                </a:lnTo>
                <a:lnTo>
                  <a:pt x="0" y="19499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anchor="t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77A2F74A-3B1A-417B-8998-62F0E7EF0E74}"/>
              </a:ext>
            </a:extLst>
          </p:cNvPr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73C762-8092-4F49-BC46-91BCA0557F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2430682 h 6858000"/>
              <a:gd name="connsiteX3" fmla="*/ 3823504 w 12191999"/>
              <a:gd name="connsiteY3" fmla="*/ 2430682 h 6858000"/>
              <a:gd name="connsiteX4" fmla="*/ 3823504 w 12191999"/>
              <a:gd name="connsiteY4" fmla="*/ 6335120 h 6858000"/>
              <a:gd name="connsiteX5" fmla="*/ 12191999 w 12191999"/>
              <a:gd name="connsiteY5" fmla="*/ 633512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2430682"/>
                </a:lnTo>
                <a:lnTo>
                  <a:pt x="3823504" y="2430682"/>
                </a:lnTo>
                <a:lnTo>
                  <a:pt x="3823504" y="6335120"/>
                </a:lnTo>
                <a:lnTo>
                  <a:pt x="12191999" y="633512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3208" y="2870519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03209" y="3958542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4788658" y="2817190"/>
            <a:ext cx="0" cy="193031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652B907-27B2-46E0-B157-E5617EF041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553196"/>
              <a:gd name="connsiteX1" fmla="*/ 12191999 w 12191999"/>
              <a:gd name="connsiteY1" fmla="*/ 0 h 6553196"/>
              <a:gd name="connsiteX2" fmla="*/ 12191999 w 12191999"/>
              <a:gd name="connsiteY2" fmla="*/ 6553196 h 6553196"/>
              <a:gd name="connsiteX3" fmla="*/ 9099630 w 12191999"/>
              <a:gd name="connsiteY3" fmla="*/ 6553196 h 6553196"/>
              <a:gd name="connsiteX4" fmla="*/ 9099630 w 12191999"/>
              <a:gd name="connsiteY4" fmla="*/ 2953562 h 6553196"/>
              <a:gd name="connsiteX5" fmla="*/ 731134 w 12191999"/>
              <a:gd name="connsiteY5" fmla="*/ 2953562 h 6553196"/>
              <a:gd name="connsiteX6" fmla="*/ 731134 w 12191999"/>
              <a:gd name="connsiteY6" fmla="*/ 6553196 h 6553196"/>
              <a:gd name="connsiteX7" fmla="*/ 0 w 12191999"/>
              <a:gd name="connsiteY7" fmla="*/ 6553196 h 65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553196">
                <a:moveTo>
                  <a:pt x="0" y="0"/>
                </a:moveTo>
                <a:lnTo>
                  <a:pt x="12191999" y="0"/>
                </a:lnTo>
                <a:lnTo>
                  <a:pt x="12191999" y="6553196"/>
                </a:lnTo>
                <a:lnTo>
                  <a:pt x="9099630" y="6553196"/>
                </a:lnTo>
                <a:lnTo>
                  <a:pt x="9099630" y="2953562"/>
                </a:lnTo>
                <a:lnTo>
                  <a:pt x="731134" y="2953562"/>
                </a:lnTo>
                <a:lnTo>
                  <a:pt x="731134" y="6553196"/>
                </a:lnTo>
                <a:lnTo>
                  <a:pt x="0" y="65531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AEE170-55AC-411A-B257-BD682DE716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0164" y="3379810"/>
            <a:ext cx="7252505" cy="891250"/>
          </a:xfrm>
        </p:spPr>
        <p:txBody>
          <a:bodyPr anchor="t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2D701DC-3803-4D06-BFB3-A9F78E402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165" y="4467833"/>
            <a:ext cx="7252504" cy="338549"/>
          </a:xfrm>
        </p:spPr>
        <p:txBody>
          <a:bodyPr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71FB5177-8D30-4482-99E2-8BFEB1D37D9E}"/>
              </a:ext>
            </a:extLst>
          </p:cNvPr>
          <p:cNvSpPr/>
          <p:nvPr userDrawn="1"/>
        </p:nvSpPr>
        <p:spPr>
          <a:xfrm rot="16200000" flipV="1">
            <a:off x="1285385" y="3006251"/>
            <a:ext cx="0" cy="257077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l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137" y="2225040"/>
            <a:ext cx="3557587" cy="3668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5" r:id="rId2"/>
    <p:sldLayoutId id="2147483689" r:id="rId3"/>
    <p:sldLayoutId id="2147483684" r:id="rId4"/>
    <p:sldLayoutId id="2147483651" r:id="rId5"/>
    <p:sldLayoutId id="2147483685" r:id="rId6"/>
    <p:sldLayoutId id="2147483674" r:id="rId7"/>
    <p:sldLayoutId id="2147483690" r:id="rId8"/>
    <p:sldLayoutId id="2147483694" r:id="rId9"/>
    <p:sldLayoutId id="2147483693" r:id="rId10"/>
    <p:sldLayoutId id="2147483686" r:id="rId11"/>
    <p:sldLayoutId id="2147483703" r:id="rId12"/>
    <p:sldLayoutId id="2147483709" r:id="rId13"/>
    <p:sldLayoutId id="2147483710" r:id="rId14"/>
    <p:sldLayoutId id="2147483711" r:id="rId15"/>
    <p:sldLayoutId id="2147483712" r:id="rId16"/>
    <p:sldLayoutId id="2147483704" r:id="rId17"/>
    <p:sldLayoutId id="2147483702" r:id="rId18"/>
    <p:sldLayoutId id="2147483713" r:id="rId19"/>
    <p:sldLayoutId id="2147483714" r:id="rId20"/>
    <p:sldLayoutId id="2147483715" r:id="rId21"/>
    <p:sldLayoutId id="2147483695" r:id="rId22"/>
    <p:sldLayoutId id="2147483730" r:id="rId23"/>
    <p:sldLayoutId id="2147483698" r:id="rId24"/>
    <p:sldLayoutId id="2147483731" r:id="rId25"/>
    <p:sldLayoutId id="2147483699" r:id="rId26"/>
    <p:sldLayoutId id="2147483732" r:id="rId27"/>
    <p:sldLayoutId id="2147483700" r:id="rId28"/>
    <p:sldLayoutId id="2147483733" r:id="rId29"/>
    <p:sldLayoutId id="2147483701" r:id="rId30"/>
    <p:sldLayoutId id="2147483734" r:id="rId31"/>
    <p:sldLayoutId id="2147483696" r:id="rId32"/>
    <p:sldLayoutId id="2147483705" r:id="rId33"/>
    <p:sldLayoutId id="2147483706" r:id="rId34"/>
    <p:sldLayoutId id="2147483707" r:id="rId35"/>
    <p:sldLayoutId id="2147483708" r:id="rId36"/>
    <p:sldLayoutId id="2147483687" r:id="rId37"/>
    <p:sldLayoutId id="2147483660" r:id="rId38"/>
    <p:sldLayoutId id="2147483719" r:id="rId39"/>
    <p:sldLayoutId id="2147483720" r:id="rId40"/>
    <p:sldLayoutId id="2147483718" r:id="rId41"/>
    <p:sldLayoutId id="2147483721" r:id="rId42"/>
    <p:sldLayoutId id="2147483716" r:id="rId43"/>
    <p:sldLayoutId id="2147483722" r:id="rId44"/>
    <p:sldLayoutId id="2147483723" r:id="rId45"/>
    <p:sldLayoutId id="2147483725" r:id="rId46"/>
    <p:sldLayoutId id="2147483726" r:id="rId47"/>
    <p:sldLayoutId id="2147483675" r:id="rId48"/>
    <p:sldLayoutId id="2147483677" r:id="rId49"/>
    <p:sldLayoutId id="2147483729" r:id="rId50"/>
    <p:sldLayoutId id="2147483728" r:id="rId5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Rashik Rahman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/>
              <a:t>ID : 17201012</a:t>
            </a:r>
          </a:p>
          <a:p>
            <a:r>
              <a:rPr lang="en-US" sz="7200" dirty="0"/>
              <a:t>Sec : A2</a:t>
            </a:r>
          </a:p>
          <a:p>
            <a:endParaRPr lang="en-US" dirty="0"/>
          </a:p>
        </p:txBody>
      </p:sp>
      <p:pic>
        <p:nvPicPr>
          <p:cNvPr id="13" name="Picture Placeholder 5" descr="Buildings">
            <a:extLst>
              <a:ext uri="{FF2B5EF4-FFF2-40B4-BE49-F238E27FC236}">
                <a16:creationId xmlns:a16="http://schemas.microsoft.com/office/drawing/2014/main" id="{002497D9-8F14-40C3-90A2-8264564E1F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>
            <a:fillRect/>
          </a:stretch>
        </p:blipFill>
        <p:spPr>
          <a:xfrm>
            <a:off x="0" y="-7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3F9A722-C416-4CA0-9E81-3AB43962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 !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905B54-BC78-4D3A-98A7-8BF350FAE6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74395" y="5401250"/>
            <a:ext cx="2517605" cy="382749"/>
          </a:xfrm>
        </p:spPr>
        <p:txBody>
          <a:bodyPr/>
          <a:lstStyle/>
          <a:p>
            <a:r>
              <a:rPr lang="en-US" dirty="0"/>
              <a:t>Rashik Rahman</a:t>
            </a:r>
          </a:p>
        </p:txBody>
      </p:sp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69B3DF98-AAD9-434A-B3DE-29EE8B414BF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2500" b="12500"/>
          <a:stretch>
            <a:fillRect/>
          </a:stretch>
        </p:blipFill>
        <p:spPr>
          <a:xfrm>
            <a:off x="9996923" y="3655907"/>
            <a:ext cx="1643384" cy="1643384"/>
          </a:xfrm>
        </p:spPr>
      </p:pic>
    </p:spTree>
    <p:extLst>
      <p:ext uri="{BB962C8B-B14F-4D97-AF65-F5344CB8AC3E}">
        <p14:creationId xmlns:p14="http://schemas.microsoft.com/office/powerpoint/2010/main" val="168469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3D75BE-E7AD-49A1-A453-D007D958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122" y="5394212"/>
            <a:ext cx="7634288" cy="1325563"/>
          </a:xfrm>
        </p:spPr>
        <p:txBody>
          <a:bodyPr>
            <a:normAutofit/>
          </a:bodyPr>
          <a:lstStyle/>
          <a:p>
            <a:r>
              <a:rPr lang="en-US" dirty="0"/>
              <a:t>Project Topic</a:t>
            </a:r>
            <a:br>
              <a:rPr lang="en-US" dirty="0"/>
            </a:br>
            <a:r>
              <a:rPr lang="en-US" sz="2000" dirty="0"/>
              <a:t>7  segment  display  counter  (0-9999)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7FBB8-2A87-4FDD-8742-D0C12871A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A81F1E1-6B5D-40F9-AE40-1FD887D29B8A}"/>
              </a:ext>
            </a:extLst>
          </p:cNvPr>
          <p:cNvSpPr txBox="1">
            <a:spLocks/>
          </p:cNvSpPr>
          <p:nvPr/>
        </p:nvSpPr>
        <p:spPr>
          <a:xfrm>
            <a:off x="361950" y="138225"/>
            <a:ext cx="76342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spc="-15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Welcome </a:t>
            </a:r>
          </a:p>
        </p:txBody>
      </p:sp>
    </p:spTree>
    <p:extLst>
      <p:ext uri="{BB962C8B-B14F-4D97-AF65-F5344CB8AC3E}">
        <p14:creationId xmlns:p14="http://schemas.microsoft.com/office/powerpoint/2010/main" val="95433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DBE169-BA91-4B17-9AF2-4BAD528B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58" y="402686"/>
            <a:ext cx="6084529" cy="13952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DAAB0"/>
                </a:solidFill>
              </a:rPr>
              <a:t>Project Description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1AEF3ED8-A75C-4318-877C-139C98C00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2213053"/>
            <a:ext cx="10484457" cy="25608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 will be developing a counter that will count from 0 to 9999 and show it in a 7 segment display. This counter can be used to keep track of any count. One can use it to count the number of a their favorite vehicle they have seen in a day or a doctor can keep count how many serious patients have he seen in a day etc. I will we using Arduino IDE and proteus simulation software for this project.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Required things in simulator :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7 segment display x 1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Arduino UNO x 1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Not gate x 4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Button x 1</a:t>
            </a:r>
          </a:p>
        </p:txBody>
      </p:sp>
    </p:spTree>
    <p:extLst>
      <p:ext uri="{BB962C8B-B14F-4D97-AF65-F5344CB8AC3E}">
        <p14:creationId xmlns:p14="http://schemas.microsoft.com/office/powerpoint/2010/main" val="22684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1AEF3ED8-A75C-4318-877C-139C98C00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5087" y="1704169"/>
            <a:ext cx="5801140" cy="25608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This is a digit segmentation of a 7 segment display. So I have defined pin 6-12 for these 7 segments. And Dig1-Dig4 are how many digits the number have. </a:t>
            </a:r>
            <a:r>
              <a:rPr lang="en-US" dirty="0" err="1"/>
              <a:t>Counter_digit</a:t>
            </a:r>
            <a:r>
              <a:rPr lang="en-US" dirty="0"/>
              <a:t> is to keep track of the how many digits are in the number and count is to count the number.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430658-5B63-4FC7-AA23-26FBD6A5D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06"/>
            <a:ext cx="4486275" cy="3409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6AF49B-7ACA-4C3F-ABCA-E23AB6508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09144"/>
            <a:ext cx="34956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8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1AEF3ED8-A75C-4318-877C-139C98C00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81192" y="1203238"/>
            <a:ext cx="4059804" cy="25608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This is the setup part of the code segment. Here I define the pin modes and ISR variables.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22486-1839-4827-BC53-04848BE7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4896"/>
            <a:ext cx="53911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1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1AEF3ED8-A75C-4318-877C-139C98C00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7291" y="583035"/>
            <a:ext cx="4572000" cy="25608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an interrupt?</a:t>
            </a:r>
          </a:p>
          <a:p>
            <a:pPr>
              <a:lnSpc>
                <a:spcPct val="100000"/>
              </a:lnSpc>
            </a:pPr>
            <a:r>
              <a:rPr lang="en-US" dirty="0"/>
              <a:t>The program running on a controller is normally running sequentially instruction by instruction. </a:t>
            </a:r>
          </a:p>
          <a:p>
            <a:pPr>
              <a:lnSpc>
                <a:spcPct val="100000"/>
              </a:lnSpc>
            </a:pPr>
            <a:r>
              <a:rPr lang="en-US" dirty="0"/>
              <a:t>An interrupt is an external event that interrupts the running program and runs a special interrupt service routine (ISR). </a:t>
            </a:r>
          </a:p>
          <a:p>
            <a:pPr>
              <a:lnSpc>
                <a:spcPct val="100000"/>
              </a:lnSpc>
            </a:pPr>
            <a:r>
              <a:rPr lang="en-US" dirty="0"/>
              <a:t>After the ISR has been finished, the running program is continued with the next instruction. Instruction means a single machine instruction, not a line of C or C++ code.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8ED730-CDF9-4BB8-BBD0-7580AB01D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3035"/>
            <a:ext cx="5410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3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795AFB-CB88-4749-9709-FB5E81A81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537"/>
            <a:ext cx="3371850" cy="1847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CE237D-FBE9-4D35-A9B3-925FFC165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309562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3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39F211-458B-4610-AD3A-680A73B27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962275" cy="6029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6574A9-6FDF-47FB-A881-8C2FD449B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28194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3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157589-0504-4D6C-ACB1-69599868D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228850" cy="1276350"/>
          </a:xfrm>
          <a:prstGeom prst="rect">
            <a:avLst/>
          </a:prstGeom>
        </p:spPr>
      </p:pic>
      <p:sp>
        <p:nvSpPr>
          <p:cNvPr id="5" name="Title 11">
            <a:extLst>
              <a:ext uri="{FF2B5EF4-FFF2-40B4-BE49-F238E27FC236}">
                <a16:creationId xmlns:a16="http://schemas.microsoft.com/office/drawing/2014/main" id="{AFE8A296-2DB2-4F37-8BB3-37168BCA6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362" y="4319449"/>
            <a:ext cx="3537030" cy="2036100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0C136-179D-4F2A-A444-8AAD688A5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910" y="1"/>
            <a:ext cx="6063090" cy="38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0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ICK TO ADD TITLE" id="{F1EBDCD4-0DFE-4BFC-B527-76D7C1C6466B}" vid="{B36D0821-FAFD-4A44-B0A3-9261322768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clean sophisticated presentation</Template>
  <TotalTime>64</TotalTime>
  <Words>296</Words>
  <Application>Microsoft Office PowerPoint</Application>
  <PresentationFormat>Widescreen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Constantia</vt:lpstr>
      <vt:lpstr>Helvetica Light</vt:lpstr>
      <vt:lpstr>Office Theme</vt:lpstr>
      <vt:lpstr>Rashik Rahman</vt:lpstr>
      <vt:lpstr>Project Topic 7  segment  display  counter  (0-9999)</vt:lpstr>
      <vt:lpstr>Project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Questions?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Rashik Rahman</dc:title>
  <dc:creator>Rashik Rahman</dc:creator>
  <cp:lastModifiedBy>Rashik Rahman</cp:lastModifiedBy>
  <cp:revision>31</cp:revision>
  <dcterms:created xsi:type="dcterms:W3CDTF">2020-08-19T04:09:24Z</dcterms:created>
  <dcterms:modified xsi:type="dcterms:W3CDTF">2020-08-19T05:13:57Z</dcterms:modified>
</cp:coreProperties>
</file>