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c29afa2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c29afa2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c29afa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6c29afa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c29afa2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6c29afa2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c29afa2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c29afa2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c29afa2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c29afa2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c29afa2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c29afa2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search/cs?searchtype=author&amp;query=Yu%2C+X" TargetMode="External"/><Relationship Id="rId4" Type="http://schemas.openxmlformats.org/officeDocument/2006/relationships/hyperlink" Target="https://arxiv.org/search/cs?searchtype=author&amp;query=Blanco%2C+E" TargetMode="External"/><Relationship Id="rId5" Type="http://schemas.openxmlformats.org/officeDocument/2006/relationships/hyperlink" Target="https://arxiv.org/search/cs?searchtype=author&amp;query=Hong%2C+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62275" y="229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Hate Speech and Counter Speech Detection: Conversational Context Does Matter</a:t>
            </a:r>
            <a:endParaRPr sz="3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1"/>
            <a:ext cx="4095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Xinchen Yu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Eduardo Blanco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Lingzi Hong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https://arxiv.org/abs/2206.06423</a:t>
            </a:r>
            <a:endParaRPr i="1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53925" y="2571750"/>
            <a:ext cx="51279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Presented by: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Name:</a:t>
            </a:r>
            <a:r>
              <a:rPr lang="en" sz="1200"/>
              <a:t> Sheikh MD. Nafis Noor Nabil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ID:</a:t>
            </a:r>
            <a:r>
              <a:rPr lang="en" sz="1200"/>
              <a:t> 23341121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Team:</a:t>
            </a:r>
            <a:r>
              <a:rPr lang="en" sz="1200"/>
              <a:t> 12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Course:</a:t>
            </a:r>
            <a:r>
              <a:rPr lang="en" sz="1200"/>
              <a:t> CSE 438</a:t>
            </a:r>
            <a:endParaRPr sz="1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493575" y="2691100"/>
            <a:ext cx="4260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ST: Ehsanur Rahman Rhythm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RA: Humaion Kabir Mehedi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Hate Speech?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Hate speech is defined as expressions aimed at degrading, intimidating, or inciting violence against individuals or groups based on their characteristics.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Examples of hate speech include racial slurs, homophobic remarks, religious insults, and sexist jokes.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Hate speech targets individuals based on their race, ethnicity, national origin, religion, sexual orientation, gender identity, or other characteristics.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research important?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Hate speech is a prevalent issue with serious consequences in today's society.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Detecting hate speech is crucial for the safety and well-being of individuals and communities.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Hate speech can lead to discrimination, violence, and even genocide.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Detecting and removing hate speech is essential to prevent its harmful effects.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research work?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05425" y="366025"/>
            <a:ext cx="4376400" cy="4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654"/>
              </a:buClr>
              <a:buSzPts val="1200"/>
              <a:buChar char="●"/>
            </a:pPr>
            <a:r>
              <a:rPr lang="en" sz="1200">
                <a:solidFill>
                  <a:srgbClr val="444654"/>
                </a:solidFill>
              </a:rPr>
              <a:t>Two strategies, disruption and counter speech, are discussed, with counter speech being more effective in the long term.</a:t>
            </a:r>
            <a:endParaRPr sz="1200">
              <a:solidFill>
                <a:srgbClr val="44465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44654"/>
              </a:buClr>
              <a:buSzPts val="1200"/>
              <a:buChar char="●"/>
            </a:pPr>
            <a:r>
              <a:rPr lang="en" sz="1200">
                <a:solidFill>
                  <a:srgbClr val="444654"/>
                </a:solidFill>
              </a:rPr>
              <a:t>The study emphasizes the importance of considering conversational context in identifying hate speech and counter speech.</a:t>
            </a:r>
            <a:endParaRPr sz="1200">
              <a:solidFill>
                <a:srgbClr val="44465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654"/>
              </a:buClr>
              <a:buSzPts val="1200"/>
              <a:buChar char="●"/>
            </a:pPr>
            <a:r>
              <a:rPr lang="en" sz="1200">
                <a:solidFill>
                  <a:srgbClr val="444654"/>
                </a:solidFill>
              </a:rPr>
              <a:t>A corpus of Reddit comments is presented, annotated with hate, neutral, or counter-hate labels to demonstrate the impact of context on human judgments.</a:t>
            </a:r>
            <a:endParaRPr sz="1200">
              <a:solidFill>
                <a:srgbClr val="44465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44654"/>
              </a:buClr>
              <a:buSzPts val="1200"/>
              <a:buChar char="●"/>
            </a:pPr>
            <a:r>
              <a:rPr lang="en" sz="1200">
                <a:solidFill>
                  <a:srgbClr val="444654"/>
                </a:solidFill>
              </a:rPr>
              <a:t>Experiments with context-aware classifiers show significant improvements in identifying hate speech and counter speech.</a:t>
            </a:r>
            <a:endParaRPr sz="1200">
              <a:solidFill>
                <a:srgbClr val="44465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444654"/>
              </a:buClr>
              <a:buSzPts val="1200"/>
              <a:buChar char="●"/>
            </a:pPr>
            <a:r>
              <a:rPr lang="en" sz="1200">
                <a:solidFill>
                  <a:srgbClr val="444654"/>
                </a:solidFill>
              </a:rPr>
              <a:t>A neural architecture consisting of a pretrained RoBERTa transformer, followed by fully connected layers for classification is used.</a:t>
            </a:r>
            <a:endParaRPr sz="1200">
              <a:solidFill>
                <a:srgbClr val="444654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142500" y="500925"/>
            <a:ext cx="18411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 </a:t>
            </a:r>
            <a:endParaRPr sz="33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Blending Gold and Silver annotations improves performance (F1 weighted average: 0.61) compared to using only Gold instances (F1 weighted average: 0.58).</a:t>
            </a:r>
            <a:endParaRPr>
              <a:solidFill>
                <a:srgbClr val="434343"/>
              </a:solidFill>
            </a:endParaRPr>
          </a:p>
          <a:p>
            <a:pPr indent="-2925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Pretraining with stance detection data is the most beneficial among the tested related tasks, resulting in an F1 weighted average of 0.61.</a:t>
            </a:r>
            <a:endParaRPr>
              <a:solidFill>
                <a:srgbClr val="434343"/>
              </a:solidFill>
            </a:endParaRPr>
          </a:p>
          <a:p>
            <a:pPr indent="-2925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Incorporating the Parent comment in the model training leads to higher F1 scores for all classes and a higher weighted average (F1 weighted average: 0.63 for models trained on both Parent and Target, compared to 0.58 for Target-only models).</a:t>
            </a:r>
            <a:endParaRPr>
              <a:solidFill>
                <a:srgbClr val="434343"/>
              </a:solidFill>
            </a:endParaRPr>
          </a:p>
          <a:p>
            <a:pPr indent="-2925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The best performance is achieved by blending Gold and Silver annotations and pretraining with stance detection (F1 weighted average: 0.64).</a:t>
            </a:r>
            <a:endParaRPr>
              <a:solidFill>
                <a:srgbClr val="434343"/>
              </a:solidFill>
            </a:endParaRPr>
          </a:p>
          <a:p>
            <a:pPr indent="-2925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The best model's performance is statistically significant (p &lt; 0.01) compared to the Target-only model without blending Silver or pretraining with related tasks.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Conclusion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Limitations of the study include considering only the parent comment as context and potential biases introduced by keyword sampling.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Future research aims to explore additional context strategies and address biases through community-based sampling.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-2027000" y="89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