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F708E3-2984-452C-9D59-32846A44824D}" v="46" dt="2024-07-25T10:21:04.5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fisa Rehmani" userId="a039406172c14a21" providerId="LiveId" clId="{63F708E3-2984-452C-9D59-32846A44824D}"/>
    <pc:docChg chg="undo custSel modSld">
      <pc:chgData name="Nafisa Rehmani" userId="a039406172c14a21" providerId="LiveId" clId="{63F708E3-2984-452C-9D59-32846A44824D}" dt="2024-07-25T10:14:58.352" v="736" actId="1076"/>
      <pc:docMkLst>
        <pc:docMk/>
      </pc:docMkLst>
      <pc:sldChg chg="addSp delSp modSp mod">
        <pc:chgData name="Nafisa Rehmani" userId="a039406172c14a21" providerId="LiveId" clId="{63F708E3-2984-452C-9D59-32846A44824D}" dt="2024-07-25T08:14:14.895" v="101" actId="1076"/>
        <pc:sldMkLst>
          <pc:docMk/>
          <pc:sldMk cId="2475805559" sldId="257"/>
        </pc:sldMkLst>
        <pc:spChg chg="mod">
          <ac:chgData name="Nafisa Rehmani" userId="a039406172c14a21" providerId="LiveId" clId="{63F708E3-2984-452C-9D59-32846A44824D}" dt="2024-07-25T08:14:09.147" v="100" actId="14100"/>
          <ac:spMkLst>
            <pc:docMk/>
            <pc:sldMk cId="2475805559" sldId="257"/>
            <ac:spMk id="3" creationId="{835D6E6B-3353-491C-A3C6-F278D6CED8B3}"/>
          </ac:spMkLst>
        </pc:spChg>
        <pc:picChg chg="del">
          <ac:chgData name="Nafisa Rehmani" userId="a039406172c14a21" providerId="LiveId" clId="{63F708E3-2984-452C-9D59-32846A44824D}" dt="2024-07-25T08:11:41.329" v="0" actId="478"/>
          <ac:picMkLst>
            <pc:docMk/>
            <pc:sldMk cId="2475805559" sldId="257"/>
            <ac:picMk id="5" creationId="{BCC0656B-27BE-C14C-E583-569B296A9462}"/>
          </ac:picMkLst>
        </pc:picChg>
        <pc:picChg chg="add mod">
          <ac:chgData name="Nafisa Rehmani" userId="a039406172c14a21" providerId="LiveId" clId="{63F708E3-2984-452C-9D59-32846A44824D}" dt="2024-07-25T08:14:14.895" v="101" actId="1076"/>
          <ac:picMkLst>
            <pc:docMk/>
            <pc:sldMk cId="2475805559" sldId="257"/>
            <ac:picMk id="7" creationId="{06F7679A-C4C5-4A3A-1171-617D40CE1F50}"/>
          </ac:picMkLst>
        </pc:picChg>
      </pc:sldChg>
      <pc:sldChg chg="modSp mod">
        <pc:chgData name="Nafisa Rehmani" userId="a039406172c14a21" providerId="LiveId" clId="{63F708E3-2984-452C-9D59-32846A44824D}" dt="2024-07-25T10:14:58.352" v="736" actId="1076"/>
        <pc:sldMkLst>
          <pc:docMk/>
          <pc:sldMk cId="442835708" sldId="258"/>
        </pc:sldMkLst>
        <pc:spChg chg="mod">
          <ac:chgData name="Nafisa Rehmani" userId="a039406172c14a21" providerId="LiveId" clId="{63F708E3-2984-452C-9D59-32846A44824D}" dt="2024-07-25T10:14:52.602" v="735" actId="1076"/>
          <ac:spMkLst>
            <pc:docMk/>
            <pc:sldMk cId="442835708" sldId="258"/>
            <ac:spMk id="4" creationId="{27EBACB0-5504-CAD6-951C-D14217A08A80}"/>
          </ac:spMkLst>
        </pc:spChg>
        <pc:spChg chg="mod">
          <ac:chgData name="Nafisa Rehmani" userId="a039406172c14a21" providerId="LiveId" clId="{63F708E3-2984-452C-9D59-32846A44824D}" dt="2024-07-25T10:14:58.352" v="736" actId="1076"/>
          <ac:spMkLst>
            <pc:docMk/>
            <pc:sldMk cId="442835708" sldId="258"/>
            <ac:spMk id="5" creationId="{2A0326E2-3198-B760-F1C5-CCC0F7D1DADE}"/>
          </ac:spMkLst>
        </pc:spChg>
      </pc:sldChg>
      <pc:sldChg chg="addSp delSp modSp mod">
        <pc:chgData name="Nafisa Rehmani" userId="a039406172c14a21" providerId="LiveId" clId="{63F708E3-2984-452C-9D59-32846A44824D}" dt="2024-07-25T09:10:02.209" v="251" actId="1076"/>
        <pc:sldMkLst>
          <pc:docMk/>
          <pc:sldMk cId="2116825521" sldId="259"/>
        </pc:sldMkLst>
        <pc:spChg chg="mod">
          <ac:chgData name="Nafisa Rehmani" userId="a039406172c14a21" providerId="LiveId" clId="{63F708E3-2984-452C-9D59-32846A44824D}" dt="2024-07-25T09:08:58.348" v="242" actId="1076"/>
          <ac:spMkLst>
            <pc:docMk/>
            <pc:sldMk cId="2116825521" sldId="259"/>
            <ac:spMk id="2" creationId="{A03B2EC1-B7BF-CE7B-C9A6-7635DA95F4F6}"/>
          </ac:spMkLst>
        </pc:spChg>
        <pc:spChg chg="add">
          <ac:chgData name="Nafisa Rehmani" userId="a039406172c14a21" providerId="LiveId" clId="{63F708E3-2984-452C-9D59-32846A44824D}" dt="2024-07-25T09:02:00.456" v="160"/>
          <ac:spMkLst>
            <pc:docMk/>
            <pc:sldMk cId="2116825521" sldId="259"/>
            <ac:spMk id="3" creationId="{C6AF0E6B-1EFD-FB48-7573-1EA12C26EF70}"/>
          </ac:spMkLst>
        </pc:spChg>
        <pc:spChg chg="del mod">
          <ac:chgData name="Nafisa Rehmani" userId="a039406172c14a21" providerId="LiveId" clId="{63F708E3-2984-452C-9D59-32846A44824D}" dt="2024-07-25T09:02:52.695" v="169" actId="478"/>
          <ac:spMkLst>
            <pc:docMk/>
            <pc:sldMk cId="2116825521" sldId="259"/>
            <ac:spMk id="4" creationId="{289C80F4-60D1-C98B-D4A7-FFED271FB60D}"/>
          </ac:spMkLst>
        </pc:spChg>
        <pc:spChg chg="add">
          <ac:chgData name="Nafisa Rehmani" userId="a039406172c14a21" providerId="LiveId" clId="{63F708E3-2984-452C-9D59-32846A44824D}" dt="2024-07-25T09:02:19.533" v="162"/>
          <ac:spMkLst>
            <pc:docMk/>
            <pc:sldMk cId="2116825521" sldId="259"/>
            <ac:spMk id="5" creationId="{9CC782CE-646B-5234-2A2E-EB9E0DCCC144}"/>
          </ac:spMkLst>
        </pc:spChg>
        <pc:spChg chg="add">
          <ac:chgData name="Nafisa Rehmani" userId="a039406172c14a21" providerId="LiveId" clId="{63F708E3-2984-452C-9D59-32846A44824D}" dt="2024-07-25T09:02:34.746" v="168"/>
          <ac:spMkLst>
            <pc:docMk/>
            <pc:sldMk cId="2116825521" sldId="259"/>
            <ac:spMk id="6" creationId="{E889DEAA-B1EC-351B-F66D-47C5A6AE8B32}"/>
          </ac:spMkLst>
        </pc:spChg>
        <pc:spChg chg="add mod">
          <ac:chgData name="Nafisa Rehmani" userId="a039406172c14a21" providerId="LiveId" clId="{63F708E3-2984-452C-9D59-32846A44824D}" dt="2024-07-25T09:09:24.354" v="247" actId="14100"/>
          <ac:spMkLst>
            <pc:docMk/>
            <pc:sldMk cId="2116825521" sldId="259"/>
            <ac:spMk id="7" creationId="{6DFA9F11-C1A9-2DE8-1653-4E2439B39615}"/>
          </ac:spMkLst>
        </pc:spChg>
        <pc:spChg chg="add">
          <ac:chgData name="Nafisa Rehmani" userId="a039406172c14a21" providerId="LiveId" clId="{63F708E3-2984-452C-9D59-32846A44824D}" dt="2024-07-25T09:03:05.840" v="171"/>
          <ac:spMkLst>
            <pc:docMk/>
            <pc:sldMk cId="2116825521" sldId="259"/>
            <ac:spMk id="8" creationId="{DACDF875-8081-500A-FAD2-B2B2DE9D912C}"/>
          </ac:spMkLst>
        </pc:spChg>
        <pc:spChg chg="mod">
          <ac:chgData name="Nafisa Rehmani" userId="a039406172c14a21" providerId="LiveId" clId="{63F708E3-2984-452C-9D59-32846A44824D}" dt="2024-07-25T09:10:02.209" v="251" actId="1076"/>
          <ac:spMkLst>
            <pc:docMk/>
            <pc:sldMk cId="2116825521" sldId="259"/>
            <ac:spMk id="9" creationId="{2755AFD3-D718-5E6C-5C7A-A91B32E18746}"/>
          </ac:spMkLst>
        </pc:spChg>
      </pc:sldChg>
      <pc:sldChg chg="addSp modSp mod">
        <pc:chgData name="Nafisa Rehmani" userId="a039406172c14a21" providerId="LiveId" clId="{63F708E3-2984-452C-9D59-32846A44824D}" dt="2024-07-25T09:12:24.882" v="281" actId="404"/>
        <pc:sldMkLst>
          <pc:docMk/>
          <pc:sldMk cId="584653228" sldId="261"/>
        </pc:sldMkLst>
        <pc:spChg chg="add">
          <ac:chgData name="Nafisa Rehmani" userId="a039406172c14a21" providerId="LiveId" clId="{63F708E3-2984-452C-9D59-32846A44824D}" dt="2024-07-25T09:10:33.982" v="252"/>
          <ac:spMkLst>
            <pc:docMk/>
            <pc:sldMk cId="584653228" sldId="261"/>
            <ac:spMk id="3" creationId="{7BB31CC3-1DB1-ABD3-7672-B51405EB75BA}"/>
          </ac:spMkLst>
        </pc:spChg>
        <pc:spChg chg="mod">
          <ac:chgData name="Nafisa Rehmani" userId="a039406172c14a21" providerId="LiveId" clId="{63F708E3-2984-452C-9D59-32846A44824D}" dt="2024-07-25T09:12:24.882" v="281" actId="404"/>
          <ac:spMkLst>
            <pc:docMk/>
            <pc:sldMk cId="584653228" sldId="261"/>
            <ac:spMk id="7" creationId="{FD190333-9A8E-0500-705D-D3B8CFF65EB7}"/>
          </ac:spMkLst>
        </pc:spChg>
      </pc:sldChg>
      <pc:sldChg chg="addSp modSp mod">
        <pc:chgData name="Nafisa Rehmani" userId="a039406172c14a21" providerId="LiveId" clId="{63F708E3-2984-452C-9D59-32846A44824D}" dt="2024-07-25T09:15:03.389" v="296" actId="14100"/>
        <pc:sldMkLst>
          <pc:docMk/>
          <pc:sldMk cId="72854251" sldId="262"/>
        </pc:sldMkLst>
        <pc:spChg chg="add">
          <ac:chgData name="Nafisa Rehmani" userId="a039406172c14a21" providerId="LiveId" clId="{63F708E3-2984-452C-9D59-32846A44824D}" dt="2024-07-25T09:13:39.617" v="282"/>
          <ac:spMkLst>
            <pc:docMk/>
            <pc:sldMk cId="72854251" sldId="262"/>
            <ac:spMk id="3" creationId="{27FD512D-02EC-35B2-8BA4-0BFF1A9D3A37}"/>
          </ac:spMkLst>
        </pc:spChg>
        <pc:spChg chg="mod">
          <ac:chgData name="Nafisa Rehmani" userId="a039406172c14a21" providerId="LiveId" clId="{63F708E3-2984-452C-9D59-32846A44824D}" dt="2024-07-25T09:15:03.389" v="296" actId="14100"/>
          <ac:spMkLst>
            <pc:docMk/>
            <pc:sldMk cId="72854251" sldId="262"/>
            <ac:spMk id="5" creationId="{B18FAC6B-B05A-7FB9-9C8F-8BC67F35A51E}"/>
          </ac:spMkLst>
        </pc:spChg>
      </pc:sldChg>
      <pc:sldChg chg="addSp modSp mod">
        <pc:chgData name="Nafisa Rehmani" userId="a039406172c14a21" providerId="LiveId" clId="{63F708E3-2984-452C-9D59-32846A44824D}" dt="2024-07-25T09:34:06.137" v="370" actId="27636"/>
        <pc:sldMkLst>
          <pc:docMk/>
          <pc:sldMk cId="2076851254" sldId="263"/>
        </pc:sldMkLst>
        <pc:spChg chg="mod">
          <ac:chgData name="Nafisa Rehmani" userId="a039406172c14a21" providerId="LiveId" clId="{63F708E3-2984-452C-9D59-32846A44824D}" dt="2024-07-25T09:34:06.137" v="370" actId="27636"/>
          <ac:spMkLst>
            <pc:docMk/>
            <pc:sldMk cId="2076851254" sldId="263"/>
            <ac:spMk id="3" creationId="{27EBACB0-5504-CAD6-951C-D14217A08A80}"/>
          </ac:spMkLst>
        </pc:spChg>
        <pc:spChg chg="add">
          <ac:chgData name="Nafisa Rehmani" userId="a039406172c14a21" providerId="LiveId" clId="{63F708E3-2984-452C-9D59-32846A44824D}" dt="2024-07-25T09:15:32.984" v="298"/>
          <ac:spMkLst>
            <pc:docMk/>
            <pc:sldMk cId="2076851254" sldId="263"/>
            <ac:spMk id="4" creationId="{3492920C-B693-020D-6BFB-2FF21D0D0493}"/>
          </ac:spMkLst>
        </pc:spChg>
        <pc:spChg chg="add">
          <ac:chgData name="Nafisa Rehmani" userId="a039406172c14a21" providerId="LiveId" clId="{63F708E3-2984-452C-9D59-32846A44824D}" dt="2024-07-25T09:28:54.751" v="330"/>
          <ac:spMkLst>
            <pc:docMk/>
            <pc:sldMk cId="2076851254" sldId="263"/>
            <ac:spMk id="5" creationId="{5E69B6C5-DD4E-F936-EC1F-8D6E7714C875}"/>
          </ac:spMkLst>
        </pc:spChg>
      </pc:sldChg>
      <pc:sldChg chg="addSp modSp mod">
        <pc:chgData name="Nafisa Rehmani" userId="a039406172c14a21" providerId="LiveId" clId="{63F708E3-2984-452C-9D59-32846A44824D}" dt="2024-07-25T09:43:54.490" v="394" actId="403"/>
        <pc:sldMkLst>
          <pc:docMk/>
          <pc:sldMk cId="3657386529" sldId="264"/>
        </pc:sldMkLst>
        <pc:spChg chg="mod">
          <ac:chgData name="Nafisa Rehmani" userId="a039406172c14a21" providerId="LiveId" clId="{63F708E3-2984-452C-9D59-32846A44824D}" dt="2024-07-25T09:43:54.490" v="394" actId="403"/>
          <ac:spMkLst>
            <pc:docMk/>
            <pc:sldMk cId="3657386529" sldId="264"/>
            <ac:spMk id="3" creationId="{27EBACB0-5504-CAD6-951C-D14217A08A80}"/>
          </ac:spMkLst>
        </pc:spChg>
        <pc:spChg chg="add">
          <ac:chgData name="Nafisa Rehmani" userId="a039406172c14a21" providerId="LiveId" clId="{63F708E3-2984-452C-9D59-32846A44824D}" dt="2024-07-25T09:36:42.774" v="371"/>
          <ac:spMkLst>
            <pc:docMk/>
            <pc:sldMk cId="3657386529" sldId="264"/>
            <ac:spMk id="4" creationId="{ACA11BF9-A5C2-872D-6437-63C8742B75FE}"/>
          </ac:spMkLst>
        </pc:spChg>
        <pc:spChg chg="add">
          <ac:chgData name="Nafisa Rehmani" userId="a039406172c14a21" providerId="LiveId" clId="{63F708E3-2984-452C-9D59-32846A44824D}" dt="2024-07-25T09:43:17.939" v="381"/>
          <ac:spMkLst>
            <pc:docMk/>
            <pc:sldMk cId="3657386529" sldId="264"/>
            <ac:spMk id="5" creationId="{2A64BEC0-9D8C-3804-9045-172165000336}"/>
          </ac:spMkLst>
        </pc:spChg>
      </pc:sldChg>
      <pc:sldChg chg="addSp modSp mod">
        <pc:chgData name="Nafisa Rehmani" userId="a039406172c14a21" providerId="LiveId" clId="{63F708E3-2984-452C-9D59-32846A44824D}" dt="2024-07-25T09:50:51.451" v="432" actId="27636"/>
        <pc:sldMkLst>
          <pc:docMk/>
          <pc:sldMk cId="3184081554" sldId="265"/>
        </pc:sldMkLst>
        <pc:spChg chg="mod">
          <ac:chgData name="Nafisa Rehmani" userId="a039406172c14a21" providerId="LiveId" clId="{63F708E3-2984-452C-9D59-32846A44824D}" dt="2024-07-25T09:50:51.451" v="432" actId="27636"/>
          <ac:spMkLst>
            <pc:docMk/>
            <pc:sldMk cId="3184081554" sldId="265"/>
            <ac:spMk id="3" creationId="{27EBACB0-5504-CAD6-951C-D14217A08A80}"/>
          </ac:spMkLst>
        </pc:spChg>
        <pc:spChg chg="add">
          <ac:chgData name="Nafisa Rehmani" userId="a039406172c14a21" providerId="LiveId" clId="{63F708E3-2984-452C-9D59-32846A44824D}" dt="2024-07-25T09:47:35.938" v="404"/>
          <ac:spMkLst>
            <pc:docMk/>
            <pc:sldMk cId="3184081554" sldId="265"/>
            <ac:spMk id="4" creationId="{FBB6CB17-B36A-4478-1C58-6F525F3249FB}"/>
          </ac:spMkLst>
        </pc:spChg>
      </pc:sldChg>
      <pc:sldChg chg="modSp mod">
        <pc:chgData name="Nafisa Rehmani" userId="a039406172c14a21" providerId="LiveId" clId="{63F708E3-2984-452C-9D59-32846A44824D}" dt="2024-07-25T10:13:23.193" v="731" actId="313"/>
        <pc:sldMkLst>
          <pc:docMk/>
          <pc:sldMk cId="958589618" sldId="266"/>
        </pc:sldMkLst>
        <pc:spChg chg="mod">
          <ac:chgData name="Nafisa Rehmani" userId="a039406172c14a21" providerId="LiveId" clId="{63F708E3-2984-452C-9D59-32846A44824D}" dt="2024-07-25T10:13:23.193" v="731" actId="313"/>
          <ac:spMkLst>
            <pc:docMk/>
            <pc:sldMk cId="958589618" sldId="266"/>
            <ac:spMk id="3" creationId="{27EBACB0-5504-CAD6-951C-D14217A08A80}"/>
          </ac:spMkLst>
        </pc:spChg>
      </pc:sldChg>
      <pc:sldChg chg="addSp delSp modSp mod">
        <pc:chgData name="Nafisa Rehmani" userId="a039406172c14a21" providerId="LiveId" clId="{63F708E3-2984-452C-9D59-32846A44824D}" dt="2024-07-25T09:53:56.226" v="462" actId="14100"/>
        <pc:sldMkLst>
          <pc:docMk/>
          <pc:sldMk cId="3319627397" sldId="267"/>
        </pc:sldMkLst>
        <pc:spChg chg="add mod">
          <ac:chgData name="Nafisa Rehmani" userId="a039406172c14a21" providerId="LiveId" clId="{63F708E3-2984-452C-9D59-32846A44824D}" dt="2024-07-25T09:52:37.188" v="446" actId="5793"/>
          <ac:spMkLst>
            <pc:docMk/>
            <pc:sldMk cId="3319627397" sldId="267"/>
            <ac:spMk id="4" creationId="{D3B4EE08-0717-A156-77D6-1D4377E8BAD3}"/>
          </ac:spMkLst>
        </pc:spChg>
        <pc:picChg chg="add mod">
          <ac:chgData name="Nafisa Rehmani" userId="a039406172c14a21" providerId="LiveId" clId="{63F708E3-2984-452C-9D59-32846A44824D}" dt="2024-07-25T09:53:56.226" v="462" actId="14100"/>
          <ac:picMkLst>
            <pc:docMk/>
            <pc:sldMk cId="3319627397" sldId="267"/>
            <ac:picMk id="6" creationId="{0BA15E11-F6A5-0021-B51D-D936C62EE786}"/>
          </ac:picMkLst>
        </pc:picChg>
        <pc:picChg chg="add mod">
          <ac:chgData name="Nafisa Rehmani" userId="a039406172c14a21" providerId="LiveId" clId="{63F708E3-2984-452C-9D59-32846A44824D}" dt="2024-07-25T09:53:53.006" v="461" actId="14100"/>
          <ac:picMkLst>
            <pc:docMk/>
            <pc:sldMk cId="3319627397" sldId="267"/>
            <ac:picMk id="8" creationId="{EE802862-0381-8963-8103-606FF9E52F86}"/>
          </ac:picMkLst>
        </pc:picChg>
        <pc:picChg chg="del">
          <ac:chgData name="Nafisa Rehmani" userId="a039406172c14a21" providerId="LiveId" clId="{63F708E3-2984-452C-9D59-32846A44824D}" dt="2024-07-25T09:51:56.645" v="434" actId="478"/>
          <ac:picMkLst>
            <pc:docMk/>
            <pc:sldMk cId="3319627397" sldId="267"/>
            <ac:picMk id="19" creationId="{C9AF210B-5F91-6D18-55E3-4F8CF6F3AD43}"/>
          </ac:picMkLst>
        </pc:picChg>
        <pc:picChg chg="del">
          <ac:chgData name="Nafisa Rehmani" userId="a039406172c14a21" providerId="LiveId" clId="{63F708E3-2984-452C-9D59-32846A44824D}" dt="2024-07-25T09:52:00.946" v="436" actId="478"/>
          <ac:picMkLst>
            <pc:docMk/>
            <pc:sldMk cId="3319627397" sldId="267"/>
            <ac:picMk id="21" creationId="{F6C4601E-3E80-E5CA-E18B-CEA32C73CDAD}"/>
          </ac:picMkLst>
        </pc:picChg>
        <pc:picChg chg="del">
          <ac:chgData name="Nafisa Rehmani" userId="a039406172c14a21" providerId="LiveId" clId="{63F708E3-2984-452C-9D59-32846A44824D}" dt="2024-07-25T09:51:58.651" v="435" actId="478"/>
          <ac:picMkLst>
            <pc:docMk/>
            <pc:sldMk cId="3319627397" sldId="267"/>
            <ac:picMk id="23" creationId="{0D96F54D-85AB-1EF7-EBB5-0D3AEEB1502C}"/>
          </ac:picMkLst>
        </pc:picChg>
        <pc:picChg chg="del">
          <ac:chgData name="Nafisa Rehmani" userId="a039406172c14a21" providerId="LiveId" clId="{63F708E3-2984-452C-9D59-32846A44824D}" dt="2024-07-25T09:52:03.738" v="437" actId="478"/>
          <ac:picMkLst>
            <pc:docMk/>
            <pc:sldMk cId="3319627397" sldId="267"/>
            <ac:picMk id="25" creationId="{A19E6AEF-37B2-D0BD-5186-7ACD888E32E7}"/>
          </ac:picMkLst>
        </pc:picChg>
      </pc:sldChg>
      <pc:sldChg chg="addSp delSp modSp mod">
        <pc:chgData name="Nafisa Rehmani" userId="a039406172c14a21" providerId="LiveId" clId="{63F708E3-2984-452C-9D59-32846A44824D}" dt="2024-07-25T09:57:35.459" v="508" actId="14100"/>
        <pc:sldMkLst>
          <pc:docMk/>
          <pc:sldMk cId="2780559132" sldId="268"/>
        </pc:sldMkLst>
        <pc:picChg chg="del">
          <ac:chgData name="Nafisa Rehmani" userId="a039406172c14a21" providerId="LiveId" clId="{63F708E3-2984-452C-9D59-32846A44824D}" dt="2024-07-25T09:54:05.014" v="463" actId="478"/>
          <ac:picMkLst>
            <pc:docMk/>
            <pc:sldMk cId="2780559132" sldId="268"/>
            <ac:picMk id="4" creationId="{34E104E4-2D5E-AF70-FE36-0B33780FE919}"/>
          </ac:picMkLst>
        </pc:picChg>
        <pc:picChg chg="add mod">
          <ac:chgData name="Nafisa Rehmani" userId="a039406172c14a21" providerId="LiveId" clId="{63F708E3-2984-452C-9D59-32846A44824D}" dt="2024-07-25T09:57:24.428" v="504" actId="1076"/>
          <ac:picMkLst>
            <pc:docMk/>
            <pc:sldMk cId="2780559132" sldId="268"/>
            <ac:picMk id="5" creationId="{D1FD2B2B-7834-8BD3-54F7-9C0503E94AF3}"/>
          </ac:picMkLst>
        </pc:picChg>
        <pc:picChg chg="del">
          <ac:chgData name="Nafisa Rehmani" userId="a039406172c14a21" providerId="LiveId" clId="{63F708E3-2984-452C-9D59-32846A44824D}" dt="2024-07-25T09:54:06.616" v="464" actId="478"/>
          <ac:picMkLst>
            <pc:docMk/>
            <pc:sldMk cId="2780559132" sldId="268"/>
            <ac:picMk id="6" creationId="{7F8F46A4-0EB1-2D52-257D-7017E1FF6C99}"/>
          </ac:picMkLst>
        </pc:picChg>
        <pc:picChg chg="del">
          <ac:chgData name="Nafisa Rehmani" userId="a039406172c14a21" providerId="LiveId" clId="{63F708E3-2984-452C-9D59-32846A44824D}" dt="2024-07-25T09:54:08.214" v="465" actId="478"/>
          <ac:picMkLst>
            <pc:docMk/>
            <pc:sldMk cId="2780559132" sldId="268"/>
            <ac:picMk id="8" creationId="{5A820719-8AB1-3B56-5383-8BCC9902B5D9}"/>
          </ac:picMkLst>
        </pc:picChg>
        <pc:picChg chg="add mod">
          <ac:chgData name="Nafisa Rehmani" userId="a039406172c14a21" providerId="LiveId" clId="{63F708E3-2984-452C-9D59-32846A44824D}" dt="2024-07-25T09:57:24.428" v="504" actId="1076"/>
          <ac:picMkLst>
            <pc:docMk/>
            <pc:sldMk cId="2780559132" sldId="268"/>
            <ac:picMk id="9" creationId="{9D91A700-AAAD-1A4C-1D91-4A043CD4F1F5}"/>
          </ac:picMkLst>
        </pc:picChg>
        <pc:picChg chg="add mod">
          <ac:chgData name="Nafisa Rehmani" userId="a039406172c14a21" providerId="LiveId" clId="{63F708E3-2984-452C-9D59-32846A44824D}" dt="2024-07-25T09:56:10.496" v="497" actId="1076"/>
          <ac:picMkLst>
            <pc:docMk/>
            <pc:sldMk cId="2780559132" sldId="268"/>
            <ac:picMk id="11" creationId="{2194FC61-7E24-C69A-10F3-82908B257533}"/>
          </ac:picMkLst>
        </pc:picChg>
        <pc:picChg chg="add mod">
          <ac:chgData name="Nafisa Rehmani" userId="a039406172c14a21" providerId="LiveId" clId="{63F708E3-2984-452C-9D59-32846A44824D}" dt="2024-07-25T09:56:13.637" v="498" actId="1076"/>
          <ac:picMkLst>
            <pc:docMk/>
            <pc:sldMk cId="2780559132" sldId="268"/>
            <ac:picMk id="13" creationId="{550AB2DE-8C56-9B86-798F-BE357A889EF3}"/>
          </ac:picMkLst>
        </pc:picChg>
        <pc:picChg chg="add mod">
          <ac:chgData name="Nafisa Rehmani" userId="a039406172c14a21" providerId="LiveId" clId="{63F708E3-2984-452C-9D59-32846A44824D}" dt="2024-07-25T09:57:35.459" v="508" actId="14100"/>
          <ac:picMkLst>
            <pc:docMk/>
            <pc:sldMk cId="2780559132" sldId="268"/>
            <ac:picMk id="15" creationId="{851C7AC8-A7FE-F491-BC9C-0A30DECB47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fisa.08rehmani@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9e_09ofTaGDu3EE6RsZxDHbjYVw0-bUL#scrollTo=skXqIrnrAsDH" TargetMode="External"/><Relationship Id="rId2" Type="http://schemas.openxmlformats.org/officeDocument/2006/relationships/hyperlink" Target="file:///C:\Users\USER\Downloads\DA.ipynb" TargetMode="External"/><Relationship Id="rId1" Type="http://schemas.openxmlformats.org/officeDocument/2006/relationships/slideLayout" Target="../slideLayouts/slideLayout2.xml"/><Relationship Id="rId4" Type="http://schemas.openxmlformats.org/officeDocument/2006/relationships/hyperlink" Target="https://github.com/Nafisa-0/DA-CarDekh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674553"/>
            <a:ext cx="7959905" cy="2460155"/>
          </a:xfrm>
          <a:solidFill>
            <a:schemeClr val="bg1"/>
          </a:solidFill>
        </p:spPr>
        <p:txBody>
          <a:bodyPr>
            <a:normAutofit/>
          </a:bodyPr>
          <a:lstStyle/>
          <a:p>
            <a:r>
              <a:rPr lang="en-GB" dirty="0"/>
              <a:t>Name – Nafisa </a:t>
            </a:r>
            <a:r>
              <a:rPr lang="en-GB" dirty="0" err="1"/>
              <a:t>rehmani</a:t>
            </a:r>
            <a:endParaRPr lang="en-GB" dirty="0"/>
          </a:p>
          <a:p>
            <a:r>
              <a:rPr lang="en-GB" dirty="0" err="1"/>
              <a:t>SkillsBUILD</a:t>
            </a:r>
            <a:r>
              <a:rPr lang="en-GB" dirty="0"/>
              <a:t> EMAIL ID – </a:t>
            </a:r>
            <a:r>
              <a:rPr lang="en-GB" dirty="0">
                <a:hlinkClick r:id="rId3"/>
              </a:rPr>
              <a:t>Nafisa.08rehmani@gmail.com</a:t>
            </a:r>
            <a:endParaRPr lang="en-GB" dirty="0"/>
          </a:p>
          <a:p>
            <a:r>
              <a:rPr lang="en-GB" dirty="0"/>
              <a:t>COLLEGE NAME – SRM UNIVERSITY AP</a:t>
            </a:r>
          </a:p>
          <a:p>
            <a:r>
              <a:rPr lang="en-GB" dirty="0"/>
              <a:t>COLLEGE STATE – ANDHRA PRADESH</a:t>
            </a:r>
          </a:p>
          <a:p>
            <a:r>
              <a:rPr lang="en-GB" dirty="0"/>
              <a:t>INTERNSHIP DOMAIN – data analytics</a:t>
            </a:r>
          </a:p>
          <a:p>
            <a:r>
              <a:rPr lang="en-GB" dirty="0"/>
              <a:t>Internship start and end date – 3</a:t>
            </a:r>
            <a:r>
              <a:rPr lang="en-GB" baseline="30000" dirty="0"/>
              <a:t>rd</a:t>
            </a:r>
            <a:r>
              <a:rPr lang="en-GB" dirty="0"/>
              <a:t> June to 25</a:t>
            </a:r>
            <a:r>
              <a:rPr lang="en-GB" baseline="30000" dirty="0"/>
              <a:t>th</a:t>
            </a:r>
            <a:r>
              <a:rPr lang="en-GB" dirty="0"/>
              <a:t> July [03.06.204 – 25.07.2024]</a:t>
            </a:r>
          </a:p>
        </p:txBody>
      </p:sp>
      <p:pic>
        <p:nvPicPr>
          <p:cNvPr id="7" name="Picture 6" descr="A person in a red dress&#10;&#10;Description automatically generated">
            <a:extLst>
              <a:ext uri="{FF2B5EF4-FFF2-40B4-BE49-F238E27FC236}">
                <a16:creationId xmlns:a16="http://schemas.microsoft.com/office/drawing/2014/main" id="{06F7679A-C4C5-4A3A-1171-617D40CE1F50}"/>
              </a:ext>
            </a:extLst>
          </p:cNvPr>
          <p:cNvPicPr>
            <a:picLocks noChangeAspect="1"/>
          </p:cNvPicPr>
          <p:nvPr/>
        </p:nvPicPr>
        <p:blipFill>
          <a:blip r:embed="rId4"/>
          <a:stretch>
            <a:fillRect/>
          </a:stretch>
        </p:blipFill>
        <p:spPr>
          <a:xfrm>
            <a:off x="5862614" y="1310483"/>
            <a:ext cx="2477726" cy="330638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Picture 4" descr="A screenshot of a computer&#10;&#10;Description automatically generated">
            <a:extLst>
              <a:ext uri="{FF2B5EF4-FFF2-40B4-BE49-F238E27FC236}">
                <a16:creationId xmlns:a16="http://schemas.microsoft.com/office/drawing/2014/main" id="{D1FD2B2B-7834-8BD3-54F7-9C0503E94AF3}"/>
              </a:ext>
            </a:extLst>
          </p:cNvPr>
          <p:cNvPicPr>
            <a:picLocks noChangeAspect="1"/>
          </p:cNvPicPr>
          <p:nvPr/>
        </p:nvPicPr>
        <p:blipFill>
          <a:blip r:embed="rId2"/>
          <a:stretch>
            <a:fillRect/>
          </a:stretch>
        </p:blipFill>
        <p:spPr>
          <a:xfrm>
            <a:off x="6293855" y="612540"/>
            <a:ext cx="4787983" cy="364001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D91A700-AAAD-1A4C-1D91-4A043CD4F1F5}"/>
              </a:ext>
            </a:extLst>
          </p:cNvPr>
          <p:cNvPicPr>
            <a:picLocks noChangeAspect="1"/>
          </p:cNvPicPr>
          <p:nvPr/>
        </p:nvPicPr>
        <p:blipFill>
          <a:blip r:embed="rId3"/>
          <a:stretch>
            <a:fillRect/>
          </a:stretch>
        </p:blipFill>
        <p:spPr>
          <a:xfrm>
            <a:off x="8002200" y="3189660"/>
            <a:ext cx="4189800" cy="212579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194FC61-7E24-C69A-10F3-82908B257533}"/>
              </a:ext>
            </a:extLst>
          </p:cNvPr>
          <p:cNvPicPr>
            <a:picLocks noChangeAspect="1"/>
          </p:cNvPicPr>
          <p:nvPr/>
        </p:nvPicPr>
        <p:blipFill>
          <a:blip r:embed="rId4"/>
          <a:stretch>
            <a:fillRect/>
          </a:stretch>
        </p:blipFill>
        <p:spPr>
          <a:xfrm>
            <a:off x="0" y="3842997"/>
            <a:ext cx="5070231" cy="284408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550AB2DE-8C56-9B86-798F-BE357A889EF3}"/>
              </a:ext>
            </a:extLst>
          </p:cNvPr>
          <p:cNvPicPr>
            <a:picLocks noChangeAspect="1"/>
          </p:cNvPicPr>
          <p:nvPr/>
        </p:nvPicPr>
        <p:blipFill>
          <a:blip r:embed="rId5"/>
          <a:stretch>
            <a:fillRect/>
          </a:stretch>
        </p:blipFill>
        <p:spPr>
          <a:xfrm>
            <a:off x="1539913" y="2235284"/>
            <a:ext cx="4142130" cy="201727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851C7AC8-A7FE-F491-BC9C-0A30DECB4769}"/>
              </a:ext>
            </a:extLst>
          </p:cNvPr>
          <p:cNvPicPr>
            <a:picLocks noChangeAspect="1"/>
          </p:cNvPicPr>
          <p:nvPr/>
        </p:nvPicPr>
        <p:blipFill>
          <a:blip r:embed="rId6"/>
          <a:stretch>
            <a:fillRect/>
          </a:stretch>
        </p:blipFill>
        <p:spPr>
          <a:xfrm>
            <a:off x="5070231" y="4324390"/>
            <a:ext cx="2931969" cy="2455200"/>
          </a:xfrm>
          <a:prstGeom prst="rect">
            <a:avLst/>
          </a:prstGeom>
        </p:spPr>
      </p:pic>
    </p:spTree>
    <p:extLst>
      <p:ext uri="{BB962C8B-B14F-4D97-AF65-F5344CB8AC3E}">
        <p14:creationId xmlns:p14="http://schemas.microsoft.com/office/powerpoint/2010/main" val="278055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401568"/>
          </a:xfrm>
        </p:spPr>
        <p:txBody>
          <a:bodyPr>
            <a:normAutofit/>
          </a:bodyPr>
          <a:lstStyle/>
          <a:p>
            <a:pPr marL="0" indent="0" rtl="0" fontAlgn="base">
              <a:spcBef>
                <a:spcPts val="0"/>
              </a:spcBef>
              <a:spcAft>
                <a:spcPts val="0"/>
              </a:spcAft>
              <a:buNone/>
            </a:pPr>
            <a:r>
              <a:rPr lang="en-IN" sz="1800" b="1" i="0" u="none" strike="noStrike" dirty="0">
                <a:solidFill>
                  <a:srgbClr val="1D1D1D"/>
                </a:solidFill>
                <a:effectLst/>
                <a:latin typeface="Poppins" panose="00000500000000000000" pitchFamily="2" charset="0"/>
              </a:rPr>
              <a:t>Project Links:</a:t>
            </a:r>
          </a:p>
          <a:p>
            <a:pPr marL="0" indent="0" rtl="0" fontAlgn="base">
              <a:spcBef>
                <a:spcPts val="0"/>
              </a:spcBef>
              <a:spcAft>
                <a:spcPts val="0"/>
              </a:spcAft>
              <a:buNone/>
            </a:pPr>
            <a:endParaRPr lang="en-IN" sz="1800" b="0" i="0" u="none" strike="noStrike" dirty="0">
              <a:solidFill>
                <a:srgbClr val="1D1D1D"/>
              </a:solidFill>
              <a:effectLst/>
              <a:latin typeface="Poppins" panose="00000500000000000000" pitchFamily="2" charset="0"/>
            </a:endParaRPr>
          </a:p>
          <a:p>
            <a:pPr rtl="0" fontAlgn="base">
              <a:spcBef>
                <a:spcPts val="0"/>
              </a:spcBef>
              <a:spcAft>
                <a:spcPts val="0"/>
              </a:spcAft>
              <a:buFont typeface="Arial" panose="020B0604020202020204" pitchFamily="34" charset="0"/>
              <a:buChar char="•"/>
            </a:pPr>
            <a:r>
              <a:rPr lang="en-IN" sz="1800" b="0" i="0" u="none" strike="noStrike" dirty="0">
                <a:solidFill>
                  <a:srgbClr val="1D1D1D"/>
                </a:solidFill>
                <a:effectLst/>
                <a:latin typeface="Poppins" panose="00000500000000000000" pitchFamily="2" charset="0"/>
              </a:rPr>
              <a:t>File Link: </a:t>
            </a:r>
            <a:r>
              <a:rPr lang="en-IN" sz="1800" b="0" i="0" u="sng" strike="noStrike" dirty="0">
                <a:solidFill>
                  <a:srgbClr val="3C78D8"/>
                </a:solidFill>
                <a:effectLst/>
                <a:latin typeface="Poppins" panose="00000500000000000000" pitchFamily="2" charset="0"/>
                <a:hlinkClick r:id="rId2" action="ppaction://hlinkfile"/>
              </a:rPr>
              <a:t>DA-Analytics-File</a:t>
            </a:r>
            <a:endParaRPr lang="en-IN" sz="1800" b="0" i="0" u="none" strike="noStrike" dirty="0">
              <a:solidFill>
                <a:srgbClr val="1D1D1D"/>
              </a:solidFill>
              <a:effectLst/>
              <a:latin typeface="Poppins" panose="00000500000000000000" pitchFamily="2" charset="0"/>
            </a:endParaRPr>
          </a:p>
          <a:p>
            <a:pPr rtl="0" fontAlgn="base">
              <a:spcBef>
                <a:spcPts val="0"/>
              </a:spcBef>
              <a:spcAft>
                <a:spcPts val="0"/>
              </a:spcAft>
              <a:buFont typeface="Arial" panose="020B0604020202020204" pitchFamily="34" charset="0"/>
              <a:buChar char="•"/>
            </a:pPr>
            <a:r>
              <a:rPr lang="en-IN" sz="1800" b="0" i="0" u="none" strike="noStrike" dirty="0" err="1">
                <a:solidFill>
                  <a:srgbClr val="1D1D1D"/>
                </a:solidFill>
                <a:effectLst/>
                <a:latin typeface="Poppins" panose="00000500000000000000" pitchFamily="2" charset="0"/>
              </a:rPr>
              <a:t>Colab</a:t>
            </a:r>
            <a:r>
              <a:rPr lang="en-IN" sz="1800" b="0" i="0" u="none" strike="noStrike" dirty="0">
                <a:solidFill>
                  <a:srgbClr val="1D1D1D"/>
                </a:solidFill>
                <a:effectLst/>
                <a:latin typeface="Poppins" panose="00000500000000000000" pitchFamily="2" charset="0"/>
              </a:rPr>
              <a:t> Link: </a:t>
            </a:r>
            <a:r>
              <a:rPr lang="en-IN" sz="1800" b="0" i="0" u="none" strike="noStrike" dirty="0">
                <a:solidFill>
                  <a:srgbClr val="1D1D1D"/>
                </a:solidFill>
                <a:effectLst/>
                <a:latin typeface="Poppins" panose="00000500000000000000" pitchFamily="2" charset="0"/>
                <a:hlinkClick r:id="rId3"/>
              </a:rPr>
              <a:t>Nafisa-DA-</a:t>
            </a:r>
            <a:r>
              <a:rPr lang="en-IN" sz="1800" b="0" i="0" u="none" strike="noStrike" dirty="0" err="1">
                <a:solidFill>
                  <a:srgbClr val="1D1D1D"/>
                </a:solidFill>
                <a:effectLst/>
                <a:latin typeface="Poppins" panose="00000500000000000000" pitchFamily="2" charset="0"/>
                <a:hlinkClick r:id="rId3"/>
              </a:rPr>
              <a:t>Colab</a:t>
            </a:r>
            <a:endParaRPr lang="en-IN" sz="1800" b="0" i="0" u="none" strike="noStrike" dirty="0">
              <a:solidFill>
                <a:srgbClr val="1D1D1D"/>
              </a:solidFill>
              <a:effectLst/>
              <a:latin typeface="Poppins" panose="00000500000000000000" pitchFamily="2" charset="0"/>
            </a:endParaRPr>
          </a:p>
          <a:p>
            <a:pPr rtl="0" fontAlgn="base">
              <a:spcBef>
                <a:spcPts val="0"/>
              </a:spcBef>
              <a:spcAft>
                <a:spcPts val="0"/>
              </a:spcAft>
              <a:buFont typeface="Arial" panose="020B0604020202020204" pitchFamily="34" charset="0"/>
              <a:buChar char="•"/>
            </a:pPr>
            <a:r>
              <a:rPr lang="en-IN" sz="1800" dirty="0">
                <a:solidFill>
                  <a:srgbClr val="1D1D1D"/>
                </a:solidFill>
                <a:latin typeface="Poppins" panose="00000500000000000000" pitchFamily="2" charset="0"/>
              </a:rPr>
              <a:t>GitHub Repository Link: </a:t>
            </a:r>
            <a:r>
              <a:rPr lang="en-IN" sz="1800" dirty="0">
                <a:solidFill>
                  <a:srgbClr val="1D1D1D"/>
                </a:solidFill>
                <a:latin typeface="Poppins" panose="00000500000000000000" pitchFamily="2" charset="0"/>
                <a:hlinkClick r:id="rId4"/>
              </a:rPr>
              <a:t>DA-Nafisa</a:t>
            </a:r>
            <a:endParaRPr lang="en-IN" sz="1800" u="sng" dirty="0">
              <a:solidFill>
                <a:srgbClr val="3C78D8"/>
              </a:solidFill>
              <a:latin typeface="Poppins" panose="00000500000000000000" pitchFamily="2" charset="0"/>
            </a:endParaRPr>
          </a:p>
          <a:p>
            <a:pPr marL="0" indent="0" rtl="0" fontAlgn="base">
              <a:spcBef>
                <a:spcPts val="0"/>
              </a:spcBef>
              <a:spcAft>
                <a:spcPts val="0"/>
              </a:spcAft>
              <a:buNone/>
            </a:pPr>
            <a:endParaRPr lang="en-IN" sz="1800" u="sng" dirty="0">
              <a:solidFill>
                <a:srgbClr val="3C78D8"/>
              </a:solidFill>
              <a:latin typeface="Poppins" panose="00000500000000000000" pitchFamily="2" charset="0"/>
            </a:endParaRPr>
          </a:p>
          <a:p>
            <a:pPr marL="0" indent="0" rtl="0" fontAlgn="base">
              <a:spcBef>
                <a:spcPts val="0"/>
              </a:spcBef>
              <a:spcAft>
                <a:spcPts val="0"/>
              </a:spcAft>
              <a:buNone/>
            </a:pPr>
            <a:r>
              <a:rPr lang="en-IN" sz="1800" b="1" i="0" strike="noStrike" dirty="0">
                <a:solidFill>
                  <a:schemeClr val="tx1"/>
                </a:solidFill>
                <a:effectLst/>
                <a:latin typeface="Poppins" panose="00000500000000000000" pitchFamily="2" charset="0"/>
              </a:rPr>
              <a:t>References:</a:t>
            </a:r>
          </a:p>
          <a:p>
            <a:pPr marL="0" indent="0" rtl="0" fontAlgn="base">
              <a:spcBef>
                <a:spcPts val="0"/>
              </a:spcBef>
              <a:spcAft>
                <a:spcPts val="0"/>
              </a:spcAft>
              <a:buNone/>
            </a:pPr>
            <a:endParaRPr lang="en-IN" sz="1800" b="0" i="0" strike="noStrike" dirty="0">
              <a:solidFill>
                <a:schemeClr val="tx1"/>
              </a:solidFill>
              <a:effectLst/>
              <a:latin typeface="Poppins" panose="00000500000000000000" pitchFamily="2" charset="0"/>
            </a:endParaRPr>
          </a:p>
          <a:p>
            <a:pPr fontAlgn="base">
              <a:spcBef>
                <a:spcPts val="0"/>
              </a:spcBef>
              <a:spcAft>
                <a:spcPts val="0"/>
              </a:spcAft>
              <a:buFont typeface="Arial" panose="020B0604020202020204" pitchFamily="34" charset="0"/>
              <a:buChar char="•"/>
            </a:pPr>
            <a:r>
              <a:rPr lang="en-IN" sz="1800" dirty="0" err="1">
                <a:solidFill>
                  <a:schemeClr val="tx1"/>
                </a:solidFill>
                <a:latin typeface="Poppins" panose="00000500000000000000" pitchFamily="2" charset="0"/>
              </a:rPr>
              <a:t>Youtube</a:t>
            </a:r>
            <a:endParaRPr lang="en-IN" sz="1800" dirty="0">
              <a:solidFill>
                <a:schemeClr val="tx1"/>
              </a:solidFill>
              <a:latin typeface="Poppins" panose="00000500000000000000" pitchFamily="2" charset="0"/>
            </a:endParaRPr>
          </a:p>
          <a:p>
            <a:pPr fontAlgn="base">
              <a:spcBef>
                <a:spcPts val="0"/>
              </a:spcBef>
              <a:spcAft>
                <a:spcPts val="0"/>
              </a:spcAft>
              <a:buFont typeface="Arial" panose="020B0604020202020204" pitchFamily="34" charset="0"/>
              <a:buChar char="•"/>
            </a:pPr>
            <a:r>
              <a:rPr lang="en-IN" sz="1800" dirty="0" err="1">
                <a:solidFill>
                  <a:schemeClr val="tx1"/>
                </a:solidFill>
                <a:latin typeface="Poppins" panose="00000500000000000000" pitchFamily="2" charset="0"/>
              </a:rPr>
              <a:t>Chatgpt</a:t>
            </a:r>
            <a:endParaRPr lang="en-IN" sz="1800" dirty="0">
              <a:solidFill>
                <a:schemeClr val="tx1"/>
              </a:solidFill>
              <a:latin typeface="Poppins" panose="00000500000000000000" pitchFamily="2" charset="0"/>
            </a:endParaRPr>
          </a:p>
          <a:p>
            <a:pPr fontAlgn="base">
              <a:spcBef>
                <a:spcPts val="0"/>
              </a:spcBef>
              <a:spcAft>
                <a:spcPts val="0"/>
              </a:spcAft>
              <a:buFont typeface="Arial" panose="020B0604020202020204" pitchFamily="34" charset="0"/>
              <a:buChar char="•"/>
            </a:pPr>
            <a:r>
              <a:rPr lang="en-IN" sz="1800" dirty="0">
                <a:solidFill>
                  <a:schemeClr val="tx1"/>
                </a:solidFill>
                <a:latin typeface="Poppins" panose="00000500000000000000" pitchFamily="2" charset="0"/>
              </a:rPr>
              <a:t>Amazon Web Services (AWS)</a:t>
            </a:r>
          </a:p>
          <a:p>
            <a:pPr fontAlgn="base">
              <a:spcBef>
                <a:spcPts val="0"/>
              </a:spcBef>
              <a:spcAft>
                <a:spcPts val="0"/>
              </a:spcAft>
              <a:buFont typeface="Arial" panose="020B0604020202020204" pitchFamily="34" charset="0"/>
              <a:buChar char="•"/>
            </a:pPr>
            <a:r>
              <a:rPr lang="en-IN" sz="1800" dirty="0">
                <a:solidFill>
                  <a:schemeClr val="tx1"/>
                </a:solidFill>
                <a:latin typeface="Poppins" panose="00000500000000000000" pitchFamily="2" charset="0"/>
              </a:rPr>
              <a:t>Coursera</a:t>
            </a:r>
          </a:p>
          <a:p>
            <a:pPr fontAlgn="base">
              <a:spcBef>
                <a:spcPts val="0"/>
              </a:spcBef>
              <a:spcAft>
                <a:spcPts val="0"/>
              </a:spcAft>
              <a:buFont typeface="Arial" panose="020B0604020202020204" pitchFamily="34" charset="0"/>
              <a:buChar char="•"/>
            </a:pPr>
            <a:r>
              <a:rPr lang="en-IN" sz="1800" dirty="0" err="1">
                <a:solidFill>
                  <a:schemeClr val="tx1"/>
                </a:solidFill>
                <a:latin typeface="Poppins" panose="00000500000000000000" pitchFamily="2" charset="0"/>
              </a:rPr>
              <a:t>Geeksforgeeks</a:t>
            </a:r>
            <a:endParaRPr lang="en-IN" sz="1800" dirty="0">
              <a:solidFill>
                <a:schemeClr val="tx1"/>
              </a:solidFill>
              <a:latin typeface="Poppins" panose="00000500000000000000" pitchFamily="2" charset="0"/>
            </a:endParaRPr>
          </a:p>
          <a:p>
            <a:pPr fontAlgn="base">
              <a:spcBef>
                <a:spcPts val="0"/>
              </a:spcBef>
              <a:spcAft>
                <a:spcPts val="0"/>
              </a:spcAft>
              <a:buFont typeface="Arial" panose="020B0604020202020204" pitchFamily="34" charset="0"/>
              <a:buChar char="•"/>
            </a:pPr>
            <a:r>
              <a:rPr lang="en-IN" sz="1800" dirty="0">
                <a:solidFill>
                  <a:schemeClr val="tx1"/>
                </a:solidFill>
                <a:latin typeface="Poppins" panose="00000500000000000000" pitchFamily="2" charset="0"/>
              </a:rPr>
              <a:t>Simplilearn</a:t>
            </a:r>
          </a:p>
          <a:p>
            <a:pPr marL="0" indent="0" rtl="0" fontAlgn="base">
              <a:spcBef>
                <a:spcPts val="0"/>
              </a:spcBef>
              <a:spcAft>
                <a:spcPts val="0"/>
              </a:spcAft>
              <a:buNone/>
            </a:pPr>
            <a:endParaRPr lang="en-IN" sz="1800" b="0" i="0" strike="noStrike" dirty="0">
              <a:solidFill>
                <a:schemeClr val="tx1"/>
              </a:solidFill>
              <a:effectLst/>
              <a:latin typeface="Poppins" panose="00000500000000000000" pitchFamily="2" charset="0"/>
            </a:endParaRPr>
          </a:p>
          <a:p>
            <a:pPr marL="0" indent="0" rtl="0" fontAlgn="base">
              <a:spcBef>
                <a:spcPts val="0"/>
              </a:spcBef>
              <a:spcAft>
                <a:spcPts val="0"/>
              </a:spcAft>
              <a:buNone/>
            </a:pPr>
            <a:endParaRPr lang="en-IN" sz="1800" b="0" i="0" u="none" strike="noStrike" dirty="0">
              <a:solidFill>
                <a:srgbClr val="1D1D1D"/>
              </a:solidFill>
              <a:effectLst/>
              <a:latin typeface="Poppins" panose="00000500000000000000" pitchFamily="2" charset="0"/>
            </a:endParaRPr>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4" name="Content Placeholder 2">
            <a:extLst>
              <a:ext uri="{FF2B5EF4-FFF2-40B4-BE49-F238E27FC236}">
                <a16:creationId xmlns:a16="http://schemas.microsoft.com/office/drawing/2014/main" id="{27EBACB0-5504-CAD6-951C-D14217A08A80}"/>
              </a:ext>
            </a:extLst>
          </p:cNvPr>
          <p:cNvSpPr>
            <a:spLocks noGrp="1"/>
          </p:cNvSpPr>
          <p:nvPr/>
        </p:nvSpPr>
        <p:spPr>
          <a:xfrm>
            <a:off x="581193" y="2167128"/>
            <a:ext cx="11029615" cy="1261872"/>
          </a:xfrm>
          <a:prstGeom prst="rect">
            <a:avLst/>
          </a:prstGeom>
        </p:spPr>
        <p:txBody>
          <a:bodyPr vert="horz" lIns="91440" tIns="45720" rIns="91440" bIns="45720" rtlCol="0" anchor="ctr">
            <a:normAutofit fontScale="6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i="1" dirty="0">
                <a:solidFill>
                  <a:schemeClr val="tx1"/>
                </a:solidFill>
              </a:rPr>
              <a:t>PROJECT TITLE:  </a:t>
            </a:r>
            <a:r>
              <a:rPr lang="en-US" sz="2800" dirty="0">
                <a:solidFill>
                  <a:schemeClr val="tx1"/>
                </a:solidFill>
              </a:rPr>
              <a:t>Data Analytics on </a:t>
            </a:r>
            <a:r>
              <a:rPr lang="en-US" sz="2800" dirty="0" err="1">
                <a:solidFill>
                  <a:schemeClr val="tx1"/>
                </a:solidFill>
              </a:rPr>
              <a:t>CarDekho</a:t>
            </a:r>
            <a:r>
              <a:rPr lang="en-US" sz="2800" dirty="0">
                <a:solidFill>
                  <a:schemeClr val="tx1"/>
                </a:solidFill>
              </a:rPr>
              <a:t> Dataset</a:t>
            </a:r>
          </a:p>
          <a:p>
            <a:pPr marL="0" indent="0">
              <a:buNone/>
            </a:pPr>
            <a:endParaRPr lang="en-US" sz="2800" dirty="0">
              <a:solidFill>
                <a:schemeClr val="tx1"/>
              </a:solidFill>
            </a:endParaRPr>
          </a:p>
          <a:p>
            <a:r>
              <a:rPr lang="en-US" sz="2800" b="1" i="1" dirty="0">
                <a:solidFill>
                  <a:schemeClr val="tx1"/>
                </a:solidFill>
              </a:rPr>
              <a:t>PROBLEM STATEMENT:</a:t>
            </a:r>
          </a:p>
          <a:p>
            <a:pPr marL="0" indent="0">
              <a:buNone/>
            </a:pPr>
            <a:endParaRPr lang="en-US" dirty="0"/>
          </a:p>
        </p:txBody>
      </p:sp>
      <p:sp>
        <p:nvSpPr>
          <p:cNvPr id="5" name="TextBox 13">
            <a:extLst>
              <a:ext uri="{FF2B5EF4-FFF2-40B4-BE49-F238E27FC236}">
                <a16:creationId xmlns:a16="http://schemas.microsoft.com/office/drawing/2014/main" id="{2A0326E2-3198-B760-F1C5-CCC0F7D1DADE}"/>
              </a:ext>
            </a:extLst>
          </p:cNvPr>
          <p:cNvSpPr txBox="1"/>
          <p:nvPr/>
        </p:nvSpPr>
        <p:spPr>
          <a:xfrm>
            <a:off x="970788" y="3307517"/>
            <a:ext cx="10250424" cy="12879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dirty="0"/>
              <a:t>To analyze the </a:t>
            </a:r>
            <a:r>
              <a:rPr lang="en-US" dirty="0" err="1"/>
              <a:t>CarDekho</a:t>
            </a:r>
            <a:r>
              <a:rPr lang="en-US" dirty="0"/>
              <a:t> dataset to understand key factors influencing car prices, market trends, and consumer preferences. This analysis aims to provide insights that can help consumers make informed buying decisions and assist businesses in strategic planning.</a:t>
            </a:r>
            <a:endParaRPr lang="en-US" altLang="en-US" dirty="0">
              <a:latin typeface="Arial" panose="020B0604020202020204" pitchFamily="34" charset="0"/>
            </a:endParaRP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22633"/>
            <a:ext cx="11029616" cy="1188720"/>
          </a:xfrm>
        </p:spPr>
        <p:txBody>
          <a:bodyPr anchor="ctr"/>
          <a:lstStyle/>
          <a:p>
            <a:r>
              <a:rPr lang="en-US" dirty="0"/>
              <a:t>AGENDA</a:t>
            </a:r>
          </a:p>
        </p:txBody>
      </p:sp>
      <p:sp>
        <p:nvSpPr>
          <p:cNvPr id="9" name="TextBox 5">
            <a:extLst>
              <a:ext uri="{FF2B5EF4-FFF2-40B4-BE49-F238E27FC236}">
                <a16:creationId xmlns:a16="http://schemas.microsoft.com/office/drawing/2014/main" id="{2755AFD3-D718-5E6C-5C7A-A91B32E18746}"/>
              </a:ext>
            </a:extLst>
          </p:cNvPr>
          <p:cNvSpPr txBox="1"/>
          <p:nvPr/>
        </p:nvSpPr>
        <p:spPr>
          <a:xfrm>
            <a:off x="6770076" y="1111996"/>
            <a:ext cx="5086916" cy="54430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b="1" dirty="0"/>
              <a:t>Visualization of Results: </a:t>
            </a:r>
            <a:r>
              <a:rPr lang="en-US" dirty="0"/>
              <a:t>Presentation of key data insights through charts, graphs, and other visual tools to effectively communicate findings.</a:t>
            </a:r>
          </a:p>
          <a:p>
            <a:pPr marL="285750" indent="-285750">
              <a:lnSpc>
                <a:spcPct val="150000"/>
              </a:lnSpc>
              <a:buFont typeface="Arial" panose="020B0604020202020204" pitchFamily="34" charset="0"/>
              <a:buChar char="•"/>
            </a:pPr>
            <a:r>
              <a:rPr lang="en-US" b="1" dirty="0"/>
              <a:t>Conclusion and Recommendations: </a:t>
            </a:r>
            <a:r>
              <a:rPr lang="en-US" dirty="0"/>
              <a:t>Conclusions drawn from the analysis, along with actionable recommendations for consumers, businesses, or other stakeholders based on the data insights.</a:t>
            </a:r>
          </a:p>
          <a:p>
            <a:pPr marL="285750" indent="-285750">
              <a:lnSpc>
                <a:spcPct val="150000"/>
              </a:lnSpc>
              <a:buFont typeface="Arial" panose="020B0604020202020204" pitchFamily="34" charset="0"/>
              <a:buChar char="•"/>
            </a:pPr>
            <a:r>
              <a:rPr lang="en-US" b="1" dirty="0"/>
              <a:t>Future Work and Extensions: </a:t>
            </a:r>
            <a:r>
              <a:rPr lang="en-US" dirty="0"/>
              <a:t>Discussion of potential areas for further research or analysis, such as integrating additional datasets, exploring more complex modeling techniques, or enhancing the dataset with new features.</a:t>
            </a:r>
            <a:endParaRPr lang="en-IN" dirty="0"/>
          </a:p>
        </p:txBody>
      </p:sp>
      <p:sp>
        <p:nvSpPr>
          <p:cNvPr id="7" name="TextBox 6">
            <a:extLst>
              <a:ext uri="{FF2B5EF4-FFF2-40B4-BE49-F238E27FC236}">
                <a16:creationId xmlns:a16="http://schemas.microsoft.com/office/drawing/2014/main" id="{6DFA9F11-C1A9-2DE8-1653-4E2439B39615}"/>
              </a:ext>
            </a:extLst>
          </p:cNvPr>
          <p:cNvSpPr txBox="1"/>
          <p:nvPr/>
        </p:nvSpPr>
        <p:spPr>
          <a:xfrm>
            <a:off x="335008" y="1319746"/>
            <a:ext cx="6435068" cy="50275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Introduction to </a:t>
            </a:r>
            <a:r>
              <a:rPr lang="en-US" b="1" dirty="0" err="1"/>
              <a:t>CarDekho</a:t>
            </a:r>
            <a:r>
              <a:rPr lang="en-US" b="1" dirty="0"/>
              <a:t> Dataset: </a:t>
            </a:r>
            <a:r>
              <a:rPr lang="en-US" dirty="0"/>
              <a:t>Overview of the dataset, including the source, the types of data it contains, and the context of its collection.</a:t>
            </a:r>
          </a:p>
          <a:p>
            <a:pPr marL="285750" indent="-285750">
              <a:lnSpc>
                <a:spcPct val="150000"/>
              </a:lnSpc>
              <a:buFont typeface="Arial" panose="020B0604020202020204" pitchFamily="34" charset="0"/>
              <a:buChar char="•"/>
            </a:pPr>
            <a:r>
              <a:rPr lang="en-US" b="1" dirty="0"/>
              <a:t>Data Cleaning and Preprocessing:</a:t>
            </a:r>
            <a:r>
              <a:rPr lang="en-US" dirty="0"/>
              <a:t> Description of the steps taken to prepare the data for analysis, such as handling missing values, normalizing data, and ensuring data quality.</a:t>
            </a:r>
          </a:p>
          <a:p>
            <a:pPr marL="285750" indent="-285750">
              <a:lnSpc>
                <a:spcPct val="150000"/>
              </a:lnSpc>
              <a:buFont typeface="Arial" panose="020B0604020202020204" pitchFamily="34" charset="0"/>
              <a:buChar char="•"/>
            </a:pPr>
            <a:r>
              <a:rPr lang="en-US" b="1" dirty="0"/>
              <a:t>Exploratory Data Analysis (EDA): </a:t>
            </a:r>
            <a:r>
              <a:rPr lang="en-US" dirty="0"/>
              <a:t>Examination of the dataset to discover initial patterns, anomalies, and relationships using statistical summaries and graphical representations.</a:t>
            </a:r>
          </a:p>
          <a:p>
            <a:pPr marL="285750" indent="-285750">
              <a:lnSpc>
                <a:spcPct val="150000"/>
              </a:lnSpc>
              <a:buFont typeface="Arial" panose="020B0604020202020204" pitchFamily="34" charset="0"/>
              <a:buChar char="•"/>
            </a:pPr>
            <a:r>
              <a:rPr lang="en-US" b="1" dirty="0"/>
              <a:t>Key Findings and Insights: </a:t>
            </a:r>
            <a:r>
              <a:rPr lang="en-US" dirty="0"/>
              <a:t>Summary of the most significant discoveries from the data, including trends and correlations that provide valuable information.</a:t>
            </a:r>
            <a:endParaRPr lang="en-IN"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7" name="TextBox 6">
            <a:extLst>
              <a:ext uri="{FF2B5EF4-FFF2-40B4-BE49-F238E27FC236}">
                <a16:creationId xmlns:a16="http://schemas.microsoft.com/office/drawing/2014/main" id="{FD190333-9A8E-0500-705D-D3B8CFF65EB7}"/>
              </a:ext>
            </a:extLst>
          </p:cNvPr>
          <p:cNvSpPr txBox="1"/>
          <p:nvPr/>
        </p:nvSpPr>
        <p:spPr>
          <a:xfrm>
            <a:off x="581192" y="1581820"/>
            <a:ext cx="10812543" cy="4612032"/>
          </a:xfrm>
          <a:prstGeom prst="rect">
            <a:avLst/>
          </a:prstGeom>
          <a:noFill/>
        </p:spPr>
        <p:txBody>
          <a:bodyPr wrap="square">
            <a:spAutoFit/>
          </a:bodyPr>
          <a:lstStyle/>
          <a:p>
            <a:pPr>
              <a:lnSpc>
                <a:spcPct val="150000"/>
              </a:lnSpc>
            </a:pPr>
            <a:r>
              <a:rPr lang="en-US" sz="2400" b="1" dirty="0"/>
              <a:t>Purpose: </a:t>
            </a:r>
            <a:r>
              <a:rPr lang="en-US" dirty="0"/>
              <a:t>To analyze the </a:t>
            </a:r>
            <a:r>
              <a:rPr lang="en-US" dirty="0" err="1"/>
              <a:t>CarDekho</a:t>
            </a:r>
            <a:r>
              <a:rPr lang="en-US" dirty="0"/>
              <a:t> dataset to derive meaningful insights about car prices, features, and market trends.</a:t>
            </a:r>
          </a:p>
          <a:p>
            <a:pPr>
              <a:lnSpc>
                <a:spcPct val="150000"/>
              </a:lnSpc>
            </a:pPr>
            <a:endParaRPr lang="en-US" dirty="0"/>
          </a:p>
          <a:p>
            <a:pPr>
              <a:lnSpc>
                <a:spcPct val="150000"/>
              </a:lnSpc>
            </a:pPr>
            <a:r>
              <a:rPr lang="en-US" sz="2400" b="1" dirty="0"/>
              <a:t>Scope</a:t>
            </a:r>
            <a:r>
              <a:rPr lang="en-US" b="1" dirty="0"/>
              <a:t>:</a:t>
            </a:r>
            <a:r>
              <a:rPr lang="en-US" dirty="0"/>
              <a:t> Includes data cleaning, EDA, and visualization. Focus on identifying factors that significantly influence car prices.</a:t>
            </a:r>
          </a:p>
          <a:p>
            <a:pPr>
              <a:lnSpc>
                <a:spcPct val="150000"/>
              </a:lnSpc>
            </a:pPr>
            <a:endParaRPr lang="en-US" dirty="0"/>
          </a:p>
          <a:p>
            <a:pPr>
              <a:lnSpc>
                <a:spcPct val="150000"/>
              </a:lnSpc>
            </a:pPr>
            <a:r>
              <a:rPr lang="en-US" sz="2400" b="1" dirty="0"/>
              <a:t>Objectives:</a:t>
            </a:r>
          </a:p>
          <a:p>
            <a:pPr marL="285750" indent="-285750">
              <a:lnSpc>
                <a:spcPct val="150000"/>
              </a:lnSpc>
              <a:buFont typeface="Arial" panose="020B0604020202020204" pitchFamily="34" charset="0"/>
              <a:buChar char="•"/>
            </a:pPr>
            <a:r>
              <a:rPr lang="en-US" dirty="0"/>
              <a:t>Determine the most critical features affecting car prices.</a:t>
            </a:r>
          </a:p>
          <a:p>
            <a:pPr marL="285750" indent="-285750">
              <a:lnSpc>
                <a:spcPct val="150000"/>
              </a:lnSpc>
              <a:buFont typeface="Arial" panose="020B0604020202020204" pitchFamily="34" charset="0"/>
              <a:buChar char="•"/>
            </a:pPr>
            <a:r>
              <a:rPr lang="en-US" dirty="0"/>
              <a:t>Understand consumer preferences based on various attributes like fuel type, brand, etc.</a:t>
            </a:r>
          </a:p>
          <a:p>
            <a:pPr marL="285750" indent="-285750">
              <a:lnSpc>
                <a:spcPct val="150000"/>
              </a:lnSpc>
              <a:buFont typeface="Arial" panose="020B0604020202020204" pitchFamily="34" charset="0"/>
              <a:buChar char="•"/>
            </a:pPr>
            <a:r>
              <a:rPr lang="en-US" dirty="0"/>
              <a:t>Provide actionable insights for consumers and businesses.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5" name="TextBox 4">
            <a:extLst>
              <a:ext uri="{FF2B5EF4-FFF2-40B4-BE49-F238E27FC236}">
                <a16:creationId xmlns:a16="http://schemas.microsoft.com/office/drawing/2014/main" id="{B18FAC6B-B05A-7FB9-9C8F-8BC67F35A51E}"/>
              </a:ext>
            </a:extLst>
          </p:cNvPr>
          <p:cNvSpPr txBox="1"/>
          <p:nvPr/>
        </p:nvSpPr>
        <p:spPr>
          <a:xfrm>
            <a:off x="681086" y="1951671"/>
            <a:ext cx="10733673" cy="3363998"/>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1D1D1D"/>
                </a:solidFill>
                <a:effectLst/>
                <a:latin typeface="Poppins" panose="00000500000000000000" pitchFamily="2" charset="0"/>
              </a:rPr>
              <a:t>Consumers: </a:t>
            </a:r>
            <a:r>
              <a:rPr lang="en-US" sz="2400" b="0" i="0" u="none" strike="noStrike" dirty="0">
                <a:solidFill>
                  <a:srgbClr val="1D1D1D"/>
                </a:solidFill>
                <a:effectLst/>
                <a:latin typeface="Poppins" panose="00000500000000000000" pitchFamily="2" charset="0"/>
              </a:rPr>
              <a:t>Individuals looking to purchase cars, seeking data-driven insights to make informed decisions.</a:t>
            </a:r>
          </a:p>
          <a:p>
            <a:pPr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1D1D1D"/>
                </a:solidFill>
                <a:effectLst/>
                <a:latin typeface="Poppins" panose="00000500000000000000" pitchFamily="2" charset="0"/>
              </a:rPr>
              <a:t>Car Dealers and Businesses: </a:t>
            </a:r>
            <a:r>
              <a:rPr lang="en-US" sz="2400" b="0" i="0" u="none" strike="noStrike" dirty="0">
                <a:solidFill>
                  <a:srgbClr val="1D1D1D"/>
                </a:solidFill>
                <a:effectLst/>
                <a:latin typeface="Poppins" panose="00000500000000000000" pitchFamily="2" charset="0"/>
              </a:rPr>
              <a:t>To understand market trends, consumer preferences, and competitive analysis.</a:t>
            </a:r>
          </a:p>
          <a:p>
            <a:pPr rtl="0" fontAlgn="base">
              <a:lnSpc>
                <a:spcPct val="150000"/>
              </a:lnSpc>
              <a:spcBef>
                <a:spcPts val="0"/>
              </a:spcBef>
              <a:spcAft>
                <a:spcPts val="0"/>
              </a:spcAft>
              <a:buFont typeface="Arial" panose="020B0604020202020204" pitchFamily="34" charset="0"/>
              <a:buChar char="•"/>
            </a:pPr>
            <a:r>
              <a:rPr lang="en-US" sz="2400" b="1" i="0" u="none" strike="noStrike" dirty="0">
                <a:solidFill>
                  <a:srgbClr val="1D1D1D"/>
                </a:solidFill>
                <a:effectLst/>
                <a:latin typeface="Poppins" panose="00000500000000000000" pitchFamily="2" charset="0"/>
              </a:rPr>
              <a:t>Data Analysts and Researchers: </a:t>
            </a:r>
            <a:r>
              <a:rPr lang="en-US" sz="2400" b="0" i="0" u="none" strike="noStrike" dirty="0">
                <a:solidFill>
                  <a:srgbClr val="1D1D1D"/>
                </a:solidFill>
                <a:effectLst/>
                <a:latin typeface="Poppins" panose="00000500000000000000" pitchFamily="2" charset="0"/>
              </a:rPr>
              <a:t>Interested in exploring automotive data for research and analytical purposes.</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11680"/>
            <a:ext cx="11098619" cy="4371344"/>
          </a:xfrm>
        </p:spPr>
        <p:txBody>
          <a:bodyPr>
            <a:normAutofit fontScale="92500" lnSpcReduction="10000"/>
          </a:bodyPr>
          <a:lstStyle/>
          <a:p>
            <a:pPr marL="0" indent="0" rtl="0" fontAlgn="base">
              <a:lnSpc>
                <a:spcPct val="150000"/>
              </a:lnSpc>
              <a:spcBef>
                <a:spcPts val="0"/>
              </a:spcBef>
              <a:spcAft>
                <a:spcPts val="0"/>
              </a:spcAft>
              <a:buNone/>
            </a:pPr>
            <a:r>
              <a:rPr lang="en-US" sz="2400" b="1" i="0" u="none" strike="noStrike" dirty="0">
                <a:solidFill>
                  <a:srgbClr val="1D1D1D"/>
                </a:solidFill>
                <a:effectLst/>
                <a:latin typeface="Poppins" panose="00000500000000000000" pitchFamily="2" charset="0"/>
              </a:rPr>
              <a:t>Solution:</a:t>
            </a:r>
            <a:r>
              <a:rPr lang="en-US" sz="2400" b="0" i="0" u="none" strike="noStrike" dirty="0">
                <a:solidFill>
                  <a:srgbClr val="1D1D1D"/>
                </a:solidFill>
                <a:effectLst/>
                <a:latin typeface="Poppins" panose="00000500000000000000" pitchFamily="2" charset="0"/>
              </a:rPr>
              <a:t> Detailed analysis and visualization of the </a:t>
            </a:r>
            <a:r>
              <a:rPr lang="en-US" sz="2400" b="0" i="0" u="none" strike="noStrike" dirty="0" err="1">
                <a:solidFill>
                  <a:srgbClr val="1D1D1D"/>
                </a:solidFill>
                <a:effectLst/>
                <a:latin typeface="Poppins" panose="00000500000000000000" pitchFamily="2" charset="0"/>
              </a:rPr>
              <a:t>CarDekho</a:t>
            </a:r>
            <a:r>
              <a:rPr lang="en-US" sz="2400" b="0" i="0" u="none" strike="noStrike" dirty="0">
                <a:solidFill>
                  <a:srgbClr val="1D1D1D"/>
                </a:solidFill>
                <a:effectLst/>
                <a:latin typeface="Poppins" panose="00000500000000000000" pitchFamily="2" charset="0"/>
              </a:rPr>
              <a:t> dataset.</a:t>
            </a:r>
          </a:p>
          <a:p>
            <a:pPr marL="0" indent="0" rtl="0" fontAlgn="base">
              <a:lnSpc>
                <a:spcPct val="150000"/>
              </a:lnSpc>
              <a:spcBef>
                <a:spcPts val="0"/>
              </a:spcBef>
              <a:spcAft>
                <a:spcPts val="0"/>
              </a:spcAft>
              <a:buNone/>
            </a:pPr>
            <a:endParaRPr lang="en-US" sz="2400" b="0" i="0" u="none" strike="noStrike" dirty="0">
              <a:solidFill>
                <a:srgbClr val="1D1D1D"/>
              </a:solidFill>
              <a:effectLst/>
              <a:latin typeface="Poppins" panose="00000500000000000000" pitchFamily="2" charset="0"/>
            </a:endParaRPr>
          </a:p>
          <a:p>
            <a:pPr marL="0" indent="0" rtl="0" fontAlgn="base">
              <a:lnSpc>
                <a:spcPct val="150000"/>
              </a:lnSpc>
              <a:spcBef>
                <a:spcPts val="0"/>
              </a:spcBef>
              <a:spcAft>
                <a:spcPts val="0"/>
              </a:spcAft>
              <a:buNone/>
            </a:pPr>
            <a:r>
              <a:rPr lang="en-US" sz="2400" b="1" i="0" u="none" strike="noStrike" dirty="0">
                <a:solidFill>
                  <a:srgbClr val="1D1D1D"/>
                </a:solidFill>
                <a:effectLst/>
                <a:latin typeface="Poppins" panose="00000500000000000000" pitchFamily="2" charset="0"/>
              </a:rPr>
              <a:t>Value Proposition:</a:t>
            </a:r>
          </a:p>
          <a:p>
            <a:pPr rtl="0" fontAlgn="base">
              <a:lnSpc>
                <a:spcPct val="150000"/>
              </a:lnSpc>
              <a:spcBef>
                <a:spcPts val="0"/>
              </a:spcBef>
              <a:spcAft>
                <a:spcPts val="0"/>
              </a:spcAft>
              <a:buFont typeface="Courier New" panose="02070309020205020404" pitchFamily="49" charset="0"/>
              <a:buChar char="o"/>
            </a:pPr>
            <a:r>
              <a:rPr lang="en-US" sz="2400" b="1" dirty="0">
                <a:solidFill>
                  <a:srgbClr val="1D1D1D"/>
                </a:solidFill>
                <a:latin typeface="Poppins" panose="00000500000000000000" pitchFamily="2" charset="0"/>
              </a:rPr>
              <a:t>	</a:t>
            </a:r>
            <a:r>
              <a:rPr lang="en-US" sz="2400" dirty="0">
                <a:solidFill>
                  <a:srgbClr val="1D1D1D"/>
                </a:solidFill>
                <a:latin typeface="Poppins" panose="00000500000000000000" pitchFamily="2" charset="0"/>
              </a:rPr>
              <a:t>Helps consumers identify the best deals based on budget and preferences.</a:t>
            </a:r>
          </a:p>
          <a:p>
            <a:pPr rtl="0" fontAlgn="base">
              <a:lnSpc>
                <a:spcPct val="150000"/>
              </a:lnSpc>
              <a:spcBef>
                <a:spcPts val="0"/>
              </a:spcBef>
              <a:spcAft>
                <a:spcPts val="0"/>
              </a:spcAft>
              <a:buFont typeface="Courier New" panose="02070309020205020404" pitchFamily="49" charset="0"/>
              <a:buChar char="o"/>
            </a:pPr>
            <a:r>
              <a:rPr lang="en-US" sz="2400" dirty="0">
                <a:solidFill>
                  <a:srgbClr val="1D1D1D"/>
                </a:solidFill>
                <a:latin typeface="Poppins" panose="00000500000000000000" pitchFamily="2" charset="0"/>
              </a:rPr>
              <a:t>	Assists dealers in understanding market demand and setting competitive prices.</a:t>
            </a:r>
          </a:p>
          <a:p>
            <a:pPr rtl="0" fontAlgn="base">
              <a:lnSpc>
                <a:spcPct val="150000"/>
              </a:lnSpc>
              <a:spcBef>
                <a:spcPts val="0"/>
              </a:spcBef>
              <a:spcAft>
                <a:spcPts val="0"/>
              </a:spcAft>
              <a:buFont typeface="Courier New" panose="02070309020205020404" pitchFamily="49" charset="0"/>
              <a:buChar char="o"/>
            </a:pPr>
            <a:r>
              <a:rPr lang="en-US" sz="2400" dirty="0">
                <a:solidFill>
                  <a:srgbClr val="1D1D1D"/>
                </a:solidFill>
                <a:latin typeface="Poppins" panose="00000500000000000000" pitchFamily="2" charset="0"/>
              </a:rPr>
              <a:t>	Provides businesses with insights for strategic decision-making and marketing.</a:t>
            </a:r>
            <a:endParaRPr lang="en-US" sz="2400" b="0" i="0" u="none" strike="noStrike" dirty="0">
              <a:solidFill>
                <a:srgbClr val="1D1D1D"/>
              </a:solidFill>
              <a:effectLst/>
              <a:latin typeface="Poppins" panose="00000500000000000000" pitchFamily="2"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0080524" cy="4681656"/>
          </a:xfrm>
        </p:spPr>
        <p:txBody>
          <a:bodyPr>
            <a:normAutofit/>
          </a:bodyPr>
          <a:lstStyle/>
          <a:p>
            <a:pPr marL="0" indent="0" rtl="0" fontAlgn="base">
              <a:lnSpc>
                <a:spcPct val="160000"/>
              </a:lnSpc>
              <a:spcBef>
                <a:spcPts val="0"/>
              </a:spcBef>
              <a:spcAft>
                <a:spcPts val="0"/>
              </a:spcAft>
              <a:buNone/>
            </a:pPr>
            <a:r>
              <a:rPr lang="en-US" sz="2000" b="1" i="0" u="none" strike="noStrike" dirty="0">
                <a:solidFill>
                  <a:srgbClr val="1D1D1D"/>
                </a:solidFill>
                <a:effectLst/>
                <a:latin typeface="Poppins" panose="00000500000000000000" pitchFamily="2" charset="0"/>
              </a:rPr>
              <a:t>Customization:</a:t>
            </a:r>
          </a:p>
          <a:p>
            <a:pPr marL="0" indent="0" rtl="0" fontAlgn="base">
              <a:lnSpc>
                <a:spcPct val="160000"/>
              </a:lnSpc>
              <a:spcBef>
                <a:spcPts val="0"/>
              </a:spcBef>
              <a:spcAft>
                <a:spcPts val="0"/>
              </a:spcAft>
              <a:buNone/>
            </a:pPr>
            <a:r>
              <a:rPr lang="en-US" sz="2000" b="1" i="0" u="none" strike="noStrike" dirty="0">
                <a:solidFill>
                  <a:srgbClr val="1D1D1D"/>
                </a:solidFill>
                <a:effectLst/>
                <a:latin typeface="Poppins" panose="00000500000000000000" pitchFamily="2" charset="0"/>
              </a:rPr>
              <a:t> </a:t>
            </a:r>
            <a:r>
              <a:rPr lang="en-US" sz="2000" b="0" i="0" u="none" strike="noStrike" dirty="0">
                <a:solidFill>
                  <a:srgbClr val="1D1D1D"/>
                </a:solidFill>
                <a:effectLst/>
                <a:latin typeface="Poppins" panose="00000500000000000000" pitchFamily="2" charset="0"/>
              </a:rPr>
              <a:t>Focused on key factors like brand, model, year of manufacture, fuel type, and transmission type.</a:t>
            </a:r>
          </a:p>
          <a:p>
            <a:pPr rtl="0" fontAlgn="base">
              <a:lnSpc>
                <a:spcPct val="160000"/>
              </a:lnSpc>
              <a:spcBef>
                <a:spcPts val="0"/>
              </a:spcBef>
              <a:spcAft>
                <a:spcPts val="0"/>
              </a:spcAft>
              <a:buFont typeface="Arial" panose="020B0604020202020204" pitchFamily="34" charset="0"/>
              <a:buChar char="•"/>
            </a:pPr>
            <a:endParaRPr lang="en-US" sz="2000" dirty="0">
              <a:solidFill>
                <a:srgbClr val="1D1D1D"/>
              </a:solidFill>
              <a:latin typeface="Poppins" panose="00000500000000000000" pitchFamily="2" charset="0"/>
            </a:endParaRPr>
          </a:p>
          <a:p>
            <a:pPr marL="0" indent="0" rtl="0" fontAlgn="base">
              <a:lnSpc>
                <a:spcPct val="160000"/>
              </a:lnSpc>
              <a:spcBef>
                <a:spcPts val="0"/>
              </a:spcBef>
              <a:spcAft>
                <a:spcPts val="0"/>
              </a:spcAft>
              <a:buNone/>
            </a:pPr>
            <a:r>
              <a:rPr lang="en-US" sz="2000" b="1" i="0" u="none" strike="noStrike" dirty="0">
                <a:solidFill>
                  <a:srgbClr val="1D1D1D"/>
                </a:solidFill>
                <a:effectLst/>
                <a:latin typeface="Poppins" panose="00000500000000000000" pitchFamily="2" charset="0"/>
              </a:rPr>
              <a:t>Unique Aspects:</a:t>
            </a:r>
          </a:p>
          <a:p>
            <a:pPr rtl="0" fontAlgn="base">
              <a:lnSpc>
                <a:spcPct val="160000"/>
              </a:lnSpc>
              <a:spcBef>
                <a:spcPts val="0"/>
              </a:spcBef>
              <a:spcAft>
                <a:spcPts val="0"/>
              </a:spcAft>
              <a:buFont typeface="Arial" panose="020B0604020202020204" pitchFamily="34" charset="0"/>
              <a:buChar char="•"/>
            </a:pPr>
            <a:r>
              <a:rPr lang="en-US" sz="2000" b="0" i="0" u="none" strike="noStrike" dirty="0">
                <a:solidFill>
                  <a:srgbClr val="1D1D1D"/>
                </a:solidFill>
                <a:effectLst/>
                <a:latin typeface="Poppins" panose="00000500000000000000" pitchFamily="2" charset="0"/>
              </a:rPr>
              <a:t>Developed unique visualizations to highlight trends.</a:t>
            </a:r>
          </a:p>
          <a:p>
            <a:pPr rtl="0" fontAlgn="base">
              <a:lnSpc>
                <a:spcPct val="160000"/>
              </a:lnSpc>
              <a:spcBef>
                <a:spcPts val="0"/>
              </a:spcBef>
              <a:spcAft>
                <a:spcPts val="0"/>
              </a:spcAft>
              <a:buFont typeface="Arial" panose="020B0604020202020204" pitchFamily="34" charset="0"/>
              <a:buChar char="•"/>
            </a:pPr>
            <a:r>
              <a:rPr lang="en-US" sz="2000" b="0" i="0" u="none" strike="noStrike" dirty="0">
                <a:solidFill>
                  <a:srgbClr val="1D1D1D"/>
                </a:solidFill>
                <a:effectLst/>
                <a:latin typeface="Poppins" panose="00000500000000000000" pitchFamily="2" charset="0"/>
              </a:rPr>
              <a:t>Implemented feature selection techniques to identify the most influential factors on pricing.</a:t>
            </a:r>
          </a:p>
          <a:p>
            <a:pPr rtl="0" fontAlgn="base">
              <a:lnSpc>
                <a:spcPct val="160000"/>
              </a:lnSpc>
              <a:spcBef>
                <a:spcPts val="0"/>
              </a:spcBef>
              <a:spcAft>
                <a:spcPts val="0"/>
              </a:spcAft>
              <a:buFont typeface="Arial" panose="020B0604020202020204" pitchFamily="34" charset="0"/>
              <a:buChar char="•"/>
            </a:pPr>
            <a:r>
              <a:rPr lang="en-US" sz="2000" b="0" i="0" u="none" strike="noStrike" dirty="0">
                <a:solidFill>
                  <a:srgbClr val="1D1D1D"/>
                </a:solidFill>
                <a:effectLst/>
                <a:latin typeface="Poppins" panose="00000500000000000000" pitchFamily="2" charset="0"/>
              </a:rPr>
              <a:t>Used statistical models to predict car prices based on historical data.</a:t>
            </a:r>
            <a:endParaRPr lang="en-IN" sz="2000" b="0" i="0" u="none" strike="noStrike" dirty="0">
              <a:solidFill>
                <a:srgbClr val="1D1D1D"/>
              </a:solidFill>
              <a:effectLst/>
              <a:latin typeface="Poppins" panose="00000500000000000000" pitchFamily="2" charset="0"/>
            </a:endParaRP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215342"/>
            <a:ext cx="11029615" cy="5416952"/>
          </a:xfrm>
        </p:spPr>
        <p:txBody>
          <a:bodyPr>
            <a:normAutofit lnSpcReduction="10000"/>
          </a:bodyPr>
          <a:lstStyle/>
          <a:p>
            <a:pPr>
              <a:buFont typeface="Arial" panose="020B0604020202020204" pitchFamily="34" charset="0"/>
              <a:buChar char="•"/>
            </a:pPr>
            <a:r>
              <a:rPr lang="en-US" b="1" dirty="0">
                <a:solidFill>
                  <a:srgbClr val="0D0D0D"/>
                </a:solidFill>
                <a:highlight>
                  <a:srgbClr val="FFFFFF"/>
                </a:highlight>
                <a:latin typeface="ui-sans-serif"/>
              </a:rPr>
              <a:t>Techniques Used</a:t>
            </a:r>
            <a:r>
              <a:rPr lang="en-US" dirty="0">
                <a:solidFill>
                  <a:srgbClr val="0D0D0D"/>
                </a:solidFill>
                <a:highlight>
                  <a:srgbClr val="FFFFFF"/>
                </a:highlight>
                <a:latin typeface="ui-sans-serif"/>
              </a:rPr>
              <a:t>:</a:t>
            </a:r>
          </a:p>
          <a:p>
            <a:pPr marL="742950" lvl="1" indent="-285750">
              <a:buFont typeface="Arial" panose="020B0604020202020204" pitchFamily="34" charset="0"/>
              <a:buChar char="•"/>
            </a:pPr>
            <a:r>
              <a:rPr lang="en-US" b="1" dirty="0">
                <a:solidFill>
                  <a:srgbClr val="0D0D0D"/>
                </a:solidFill>
                <a:highlight>
                  <a:srgbClr val="FFFFFF"/>
                </a:highlight>
                <a:latin typeface="ui-sans-serif"/>
              </a:rPr>
              <a:t>Data Cleaning and Preprocessing</a:t>
            </a:r>
            <a:r>
              <a:rPr lang="en-US" dirty="0">
                <a:solidFill>
                  <a:srgbClr val="0D0D0D"/>
                </a:solidFill>
                <a:highlight>
                  <a:srgbClr val="FFFFFF"/>
                </a:highlight>
                <a:latin typeface="ui-sans-serif"/>
              </a:rPr>
              <a:t>:</a:t>
            </a:r>
          </a:p>
          <a:p>
            <a:pPr marL="1143000" lvl="2" indent="-228600">
              <a:buFont typeface="Arial" panose="020B0604020202020204" pitchFamily="34" charset="0"/>
              <a:buChar char="•"/>
            </a:pPr>
            <a:r>
              <a:rPr lang="en-US" dirty="0">
                <a:solidFill>
                  <a:srgbClr val="0D0D0D"/>
                </a:solidFill>
                <a:highlight>
                  <a:srgbClr val="FFFFFF"/>
                </a:highlight>
                <a:latin typeface="ui-sans-serif"/>
              </a:rPr>
              <a:t>Utilized Python libraries like Pandas and NumPy for data manipulation and cleaning.</a:t>
            </a:r>
          </a:p>
          <a:p>
            <a:pPr marL="1143000" lvl="2" indent="-228600">
              <a:buFont typeface="Arial" panose="020B0604020202020204" pitchFamily="34" charset="0"/>
              <a:buChar char="•"/>
            </a:pPr>
            <a:r>
              <a:rPr lang="en-US" dirty="0">
                <a:solidFill>
                  <a:srgbClr val="0D0D0D"/>
                </a:solidFill>
                <a:highlight>
                  <a:srgbClr val="FFFFFF"/>
                </a:highlight>
                <a:latin typeface="ui-sans-serif"/>
              </a:rPr>
              <a:t>Addressed missing values, standardized data formats, and normalized data where necessary.</a:t>
            </a:r>
          </a:p>
          <a:p>
            <a:pPr marL="742950" lvl="1" indent="-285750">
              <a:buFont typeface="Arial" panose="020B0604020202020204" pitchFamily="34" charset="0"/>
              <a:buChar char="•"/>
            </a:pPr>
            <a:r>
              <a:rPr lang="en-US" b="1" dirty="0">
                <a:solidFill>
                  <a:srgbClr val="0D0D0D"/>
                </a:solidFill>
                <a:highlight>
                  <a:srgbClr val="FFFFFF"/>
                </a:highlight>
                <a:latin typeface="ui-sans-serif"/>
              </a:rPr>
              <a:t>Exploratory Data Analysis (EDA) and Visualization</a:t>
            </a:r>
            <a:r>
              <a:rPr lang="en-US" dirty="0">
                <a:solidFill>
                  <a:srgbClr val="0D0D0D"/>
                </a:solidFill>
                <a:highlight>
                  <a:srgbClr val="FFFFFF"/>
                </a:highlight>
                <a:latin typeface="ui-sans-serif"/>
              </a:rPr>
              <a:t>:</a:t>
            </a:r>
          </a:p>
          <a:p>
            <a:pPr marL="1143000" lvl="2" indent="-228600">
              <a:buFont typeface="Arial" panose="020B0604020202020204" pitchFamily="34" charset="0"/>
              <a:buChar char="•"/>
            </a:pPr>
            <a:r>
              <a:rPr lang="en-US" dirty="0">
                <a:solidFill>
                  <a:srgbClr val="0D0D0D"/>
                </a:solidFill>
                <a:highlight>
                  <a:srgbClr val="FFFFFF"/>
                </a:highlight>
                <a:latin typeface="ui-sans-serif"/>
              </a:rPr>
              <a:t>Used Matplotlib and Seaborn to create visualizations, such as histograms, scatter plots, and box plots, to explore data distributions and relationships.</a:t>
            </a:r>
          </a:p>
          <a:p>
            <a:pPr marL="742950" lvl="1" indent="-285750">
              <a:buFont typeface="Arial" panose="020B0604020202020204" pitchFamily="34" charset="0"/>
              <a:buChar char="•"/>
            </a:pPr>
            <a:r>
              <a:rPr lang="en-US" b="1" dirty="0">
                <a:solidFill>
                  <a:srgbClr val="0D0D0D"/>
                </a:solidFill>
                <a:highlight>
                  <a:srgbClr val="FFFFFF"/>
                </a:highlight>
                <a:latin typeface="ui-sans-serif"/>
              </a:rPr>
              <a:t>Feature Selection and Correlation Analysis</a:t>
            </a:r>
            <a:r>
              <a:rPr lang="en-US" dirty="0">
                <a:solidFill>
                  <a:srgbClr val="0D0D0D"/>
                </a:solidFill>
                <a:highlight>
                  <a:srgbClr val="FFFFFF"/>
                </a:highlight>
                <a:latin typeface="ui-sans-serif"/>
              </a:rPr>
              <a:t>:</a:t>
            </a:r>
          </a:p>
          <a:p>
            <a:pPr marL="1143000" lvl="2" indent="-228600">
              <a:buFont typeface="Arial" panose="020B0604020202020204" pitchFamily="34" charset="0"/>
              <a:buChar char="•"/>
            </a:pPr>
            <a:r>
              <a:rPr lang="en-US" dirty="0">
                <a:solidFill>
                  <a:srgbClr val="0D0D0D"/>
                </a:solidFill>
                <a:highlight>
                  <a:srgbClr val="FFFFFF"/>
                </a:highlight>
                <a:latin typeface="ui-sans-serif"/>
              </a:rPr>
              <a:t>Applied statistical methods to identify significant features that impact car prices.</a:t>
            </a:r>
          </a:p>
          <a:p>
            <a:pPr marL="1143000" lvl="2" indent="-228600">
              <a:buFont typeface="Arial" panose="020B0604020202020204" pitchFamily="34" charset="0"/>
              <a:buChar char="•"/>
            </a:pPr>
            <a:r>
              <a:rPr lang="en-US" dirty="0">
                <a:solidFill>
                  <a:srgbClr val="0D0D0D"/>
                </a:solidFill>
                <a:highlight>
                  <a:srgbClr val="FFFFFF"/>
                </a:highlight>
                <a:latin typeface="ui-sans-serif"/>
              </a:rPr>
              <a:t>Conducted correlation analysis to understand the relationships between variables.</a:t>
            </a:r>
          </a:p>
          <a:p>
            <a:pPr marL="742950" lvl="1" indent="-285750">
              <a:buFont typeface="Arial" panose="020B0604020202020204" pitchFamily="34" charset="0"/>
              <a:buChar char="•"/>
            </a:pPr>
            <a:r>
              <a:rPr lang="en-US" b="1" dirty="0">
                <a:solidFill>
                  <a:srgbClr val="0D0D0D"/>
                </a:solidFill>
                <a:highlight>
                  <a:srgbClr val="FFFFFF"/>
                </a:highlight>
                <a:latin typeface="ui-sans-serif"/>
              </a:rPr>
              <a:t>Predictive Modeling</a:t>
            </a:r>
            <a:r>
              <a:rPr lang="en-US" dirty="0">
                <a:solidFill>
                  <a:srgbClr val="0D0D0D"/>
                </a:solidFill>
                <a:highlight>
                  <a:srgbClr val="FFFFFF"/>
                </a:highlight>
                <a:latin typeface="ui-sans-serif"/>
              </a:rPr>
              <a:t>:</a:t>
            </a:r>
          </a:p>
          <a:p>
            <a:pPr marL="1143000" lvl="2" indent="-228600">
              <a:buFont typeface="Arial" panose="020B0604020202020204" pitchFamily="34" charset="0"/>
              <a:buChar char="•"/>
            </a:pPr>
            <a:r>
              <a:rPr lang="en-US" dirty="0">
                <a:solidFill>
                  <a:srgbClr val="0D0D0D"/>
                </a:solidFill>
                <a:highlight>
                  <a:srgbClr val="FFFFFF"/>
                </a:highlight>
                <a:latin typeface="ui-sans-serif"/>
              </a:rPr>
              <a:t>Implemented linear regression models to predict car prices based on the selected features.</a:t>
            </a:r>
          </a:p>
          <a:p>
            <a:pPr marL="1143000" lvl="2" indent="-228600">
              <a:buFont typeface="Arial" panose="020B0604020202020204" pitchFamily="34" charset="0"/>
              <a:buChar char="•"/>
            </a:pPr>
            <a:r>
              <a:rPr lang="en-US" dirty="0">
                <a:solidFill>
                  <a:srgbClr val="0D0D0D"/>
                </a:solidFill>
                <a:highlight>
                  <a:srgbClr val="FFFFFF"/>
                </a:highlight>
                <a:latin typeface="ui-sans-serif"/>
              </a:rPr>
              <a:t>Evaluated model performance using metrics like R-squared and Mean Absolute Error (MAE).</a:t>
            </a:r>
          </a:p>
          <a:p>
            <a:pPr>
              <a:buFont typeface="Arial" panose="020B0604020202020204" pitchFamily="34" charset="0"/>
              <a:buChar char="•"/>
            </a:pPr>
            <a:r>
              <a:rPr lang="en-US" b="1" dirty="0">
                <a:solidFill>
                  <a:srgbClr val="0D0D0D"/>
                </a:solidFill>
                <a:highlight>
                  <a:srgbClr val="FFFFFF"/>
                </a:highlight>
                <a:latin typeface="ui-sans-serif"/>
              </a:rPr>
              <a:t>Frameworks</a:t>
            </a:r>
            <a:r>
              <a:rPr lang="en-US" dirty="0">
                <a:solidFill>
                  <a:srgbClr val="0D0D0D"/>
                </a:solidFill>
                <a:highlight>
                  <a:srgbClr val="FFFFFF"/>
                </a:highlight>
                <a:latin typeface="ui-sans-serif"/>
              </a:rPr>
              <a:t>:</a:t>
            </a:r>
          </a:p>
          <a:p>
            <a:pPr marL="742950" lvl="1" indent="-285750">
              <a:buFont typeface="Arial" panose="020B0604020202020204" pitchFamily="34" charset="0"/>
              <a:buChar char="•"/>
            </a:pPr>
            <a:r>
              <a:rPr lang="en-US" b="1" dirty="0" err="1">
                <a:solidFill>
                  <a:srgbClr val="0D0D0D"/>
                </a:solidFill>
                <a:highlight>
                  <a:srgbClr val="FFFFFF"/>
                </a:highlight>
                <a:latin typeface="ui-sans-serif"/>
              </a:rPr>
              <a:t>Jupyter</a:t>
            </a:r>
            <a:r>
              <a:rPr lang="en-US" b="1" dirty="0">
                <a:solidFill>
                  <a:srgbClr val="0D0D0D"/>
                </a:solidFill>
                <a:highlight>
                  <a:srgbClr val="FFFFFF"/>
                </a:highlight>
                <a:latin typeface="ui-sans-serif"/>
              </a:rPr>
              <a:t> Notebook</a:t>
            </a:r>
            <a:r>
              <a:rPr lang="en-US" dirty="0">
                <a:solidFill>
                  <a:srgbClr val="0D0D0D"/>
                </a:solidFill>
                <a:highlight>
                  <a:srgbClr val="FFFFFF"/>
                </a:highlight>
                <a:latin typeface="ui-sans-serif"/>
              </a:rPr>
              <a:t>: For interactive data exploration, analysis, and documentation.</a:t>
            </a:r>
          </a:p>
          <a:p>
            <a:pPr marL="742950" lvl="1" indent="-285750">
              <a:buFont typeface="Arial" panose="020B0604020202020204" pitchFamily="34" charset="0"/>
              <a:buChar char="•"/>
            </a:pPr>
            <a:r>
              <a:rPr lang="en-US" b="1" dirty="0">
                <a:solidFill>
                  <a:srgbClr val="0D0D0D"/>
                </a:solidFill>
                <a:highlight>
                  <a:srgbClr val="FFFFFF"/>
                </a:highlight>
                <a:latin typeface="ui-sans-serif"/>
              </a:rPr>
              <a:t>Scikit-Learn</a:t>
            </a:r>
            <a:r>
              <a:rPr lang="en-US" dirty="0">
                <a:solidFill>
                  <a:srgbClr val="0D0D0D"/>
                </a:solidFill>
                <a:highlight>
                  <a:srgbClr val="FFFFFF"/>
                </a:highlight>
                <a:latin typeface="ui-sans-serif"/>
              </a:rPr>
              <a:t>: Used for building and evaluating predictive models.</a:t>
            </a:r>
          </a:p>
          <a:p>
            <a:pPr marL="742950" lvl="1" indent="-285750">
              <a:buFont typeface="Arial" panose="020B0604020202020204" pitchFamily="34" charset="0"/>
              <a:buChar char="•"/>
            </a:pPr>
            <a:r>
              <a:rPr lang="en-US" b="1" dirty="0">
                <a:solidFill>
                  <a:srgbClr val="0D0D0D"/>
                </a:solidFill>
                <a:highlight>
                  <a:srgbClr val="FFFFFF"/>
                </a:highlight>
                <a:latin typeface="ui-sans-serif"/>
              </a:rPr>
              <a:t>Google </a:t>
            </a:r>
            <a:r>
              <a:rPr lang="en-US" b="1" dirty="0" err="1">
                <a:solidFill>
                  <a:srgbClr val="0D0D0D"/>
                </a:solidFill>
                <a:highlight>
                  <a:srgbClr val="FFFFFF"/>
                </a:highlight>
                <a:latin typeface="ui-sans-serif"/>
              </a:rPr>
              <a:t>Colab</a:t>
            </a:r>
            <a:r>
              <a:rPr lang="en-US" dirty="0">
                <a:solidFill>
                  <a:srgbClr val="0D0D0D"/>
                </a:solidFill>
                <a:highlight>
                  <a:srgbClr val="FFFFFF"/>
                </a:highlight>
                <a:latin typeface="ui-sans-serif"/>
              </a:rPr>
              <a:t>: The project was developed and executed on Google </a:t>
            </a:r>
            <a:r>
              <a:rPr lang="en-US" dirty="0" err="1">
                <a:solidFill>
                  <a:srgbClr val="0D0D0D"/>
                </a:solidFill>
                <a:highlight>
                  <a:srgbClr val="FFFFFF"/>
                </a:highlight>
                <a:latin typeface="ui-sans-serif"/>
              </a:rPr>
              <a:t>Colab</a:t>
            </a:r>
            <a:r>
              <a:rPr lang="en-US" dirty="0">
                <a:solidFill>
                  <a:srgbClr val="0D0D0D"/>
                </a:solidFill>
                <a:highlight>
                  <a:srgbClr val="FFFFFF"/>
                </a:highlight>
                <a:latin typeface="ui-sans-serif"/>
              </a:rPr>
              <a:t>, providing a cloud-based environment with GPU support for enhanced computational efficiency.</a:t>
            </a:r>
            <a:r>
              <a:rPr lang="en-US" dirty="0"/>
              <a:t>.</a:t>
            </a:r>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4" name="TextBox 3">
            <a:extLst>
              <a:ext uri="{FF2B5EF4-FFF2-40B4-BE49-F238E27FC236}">
                <a16:creationId xmlns:a16="http://schemas.microsoft.com/office/drawing/2014/main" id="{D3B4EE08-0717-A156-77D6-1D4377E8BAD3}"/>
              </a:ext>
            </a:extLst>
          </p:cNvPr>
          <p:cNvSpPr txBox="1"/>
          <p:nvPr/>
        </p:nvSpPr>
        <p:spPr>
          <a:xfrm>
            <a:off x="581190" y="1340579"/>
            <a:ext cx="11029616"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0D0D0D"/>
                </a:solidFill>
                <a:effectLst/>
                <a:highlight>
                  <a:srgbClr val="FFFFFF"/>
                </a:highlight>
                <a:latin typeface="ui-sans-serif"/>
              </a:rPr>
              <a:t>Key Findings</a:t>
            </a:r>
            <a:r>
              <a:rPr lang="en-US" b="0" i="0" dirty="0">
                <a:solidFill>
                  <a:srgbClr val="0D0D0D"/>
                </a:solidFill>
                <a:effectLst/>
                <a:highlight>
                  <a:srgbClr val="FFFFFF"/>
                </a:highlight>
                <a:latin typeface="ui-sans-serif"/>
              </a:rPr>
              <a:t>:</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Identified the top features influencing car prices (e.g., brand, year, fuel type).</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Discovered consumer preferences vary significantly by region.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ui-sans-serif"/>
              </a:rPr>
              <a:t>Found a strong correlation between car age and depreciation.</a:t>
            </a:r>
          </a:p>
          <a:p>
            <a:pPr lvl="1" algn="l"/>
            <a:endParaRPr lang="en-US" b="0" i="0" dirty="0">
              <a:solidFill>
                <a:srgbClr val="0D0D0D"/>
              </a:solidFill>
              <a:effectLst/>
              <a:highlight>
                <a:srgbClr val="FFFFFF"/>
              </a:highlight>
              <a:latin typeface="ui-sans-serif"/>
            </a:endParaRPr>
          </a:p>
          <a:p>
            <a:pPr algn="l">
              <a:buFont typeface="Arial" panose="020B0604020202020204" pitchFamily="34" charset="0"/>
              <a:buChar char="•"/>
            </a:pPr>
            <a:r>
              <a:rPr lang="en-US" b="1" i="0" dirty="0">
                <a:solidFill>
                  <a:srgbClr val="0D0D0D"/>
                </a:solidFill>
                <a:effectLst/>
                <a:highlight>
                  <a:srgbClr val="FFFFFF"/>
                </a:highlight>
                <a:latin typeface="ui-sans-serif"/>
              </a:rPr>
              <a:t>Visualizations</a:t>
            </a:r>
          </a:p>
          <a:p>
            <a:pPr algn="l"/>
            <a:endParaRPr lang="en-US" b="0" i="0" dirty="0">
              <a:solidFill>
                <a:srgbClr val="0D0D0D"/>
              </a:solidFill>
              <a:effectLst/>
              <a:highlight>
                <a:srgbClr val="FFFFFF"/>
              </a:highlight>
              <a:latin typeface="ui-sans-serif"/>
            </a:endParaRPr>
          </a:p>
        </p:txBody>
      </p:sp>
      <p:pic>
        <p:nvPicPr>
          <p:cNvPr id="6" name="Picture 5" descr="A screen shot of a graph&#10;&#10;Description automatically generated">
            <a:extLst>
              <a:ext uri="{FF2B5EF4-FFF2-40B4-BE49-F238E27FC236}">
                <a16:creationId xmlns:a16="http://schemas.microsoft.com/office/drawing/2014/main" id="{0BA15E11-F6A5-0021-B51D-D936C62EE786}"/>
              </a:ext>
            </a:extLst>
          </p:cNvPr>
          <p:cNvPicPr>
            <a:picLocks noChangeAspect="1"/>
          </p:cNvPicPr>
          <p:nvPr/>
        </p:nvPicPr>
        <p:blipFill>
          <a:blip r:embed="rId2"/>
          <a:stretch>
            <a:fillRect/>
          </a:stretch>
        </p:blipFill>
        <p:spPr>
          <a:xfrm>
            <a:off x="95848" y="3154360"/>
            <a:ext cx="5320307" cy="287605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E802862-0381-8963-8103-606FF9E52F86}"/>
              </a:ext>
            </a:extLst>
          </p:cNvPr>
          <p:cNvPicPr>
            <a:picLocks noChangeAspect="1"/>
          </p:cNvPicPr>
          <p:nvPr/>
        </p:nvPicPr>
        <p:blipFill>
          <a:blip r:embed="rId3"/>
          <a:stretch>
            <a:fillRect/>
          </a:stretch>
        </p:blipFill>
        <p:spPr>
          <a:xfrm>
            <a:off x="5493058" y="3154359"/>
            <a:ext cx="6603090" cy="3095969"/>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132</TotalTime>
  <Words>818</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Franklin Gothic Book</vt:lpstr>
      <vt:lpstr>Franklin Gothic Demi</vt:lpstr>
      <vt:lpstr>Poppins</vt:lpstr>
      <vt:lpstr>ui-sans-serif</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Nafisa Rehmani</cp:lastModifiedBy>
  <cp:revision>4</cp:revision>
  <dcterms:created xsi:type="dcterms:W3CDTF">2021-05-26T16:50:10Z</dcterms:created>
  <dcterms:modified xsi:type="dcterms:W3CDTF">2024-07-25T10:21:13Z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