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6" r:id="rId7"/>
    <p:sldId id="268" r:id="rId8"/>
    <p:sldId id="258" r:id="rId9"/>
    <p:sldId id="267" r:id="rId10"/>
    <p:sldId id="273" r:id="rId11"/>
    <p:sldId id="261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460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962F8-425D-4725-A9E1-C9C4841928A9}" type="doc">
      <dgm:prSet loTypeId="urn:microsoft.com/office/officeart/2005/8/layout/hierarchy2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05CBD8-9B71-4591-BD86-647C87223DD6}">
      <dgm:prSet phldrT="[Text]" custT="1"/>
      <dgm:spPr/>
      <dgm:t>
        <a:bodyPr/>
        <a:lstStyle/>
        <a:p>
          <a:r>
            <a:rPr lang="en-US" sz="4000" dirty="0" smtClean="0">
              <a:latin typeface="Segoe UI" pitchFamily="34" charset="0"/>
              <a:cs typeface="Segoe UI" pitchFamily="34" charset="0"/>
            </a:rPr>
            <a:t>Standing Committee</a:t>
          </a:r>
          <a:endParaRPr lang="en-US" sz="4000" dirty="0">
            <a:latin typeface="Segoe UI" pitchFamily="34" charset="0"/>
            <a:cs typeface="Segoe UI" pitchFamily="34" charset="0"/>
          </a:endParaRPr>
        </a:p>
      </dgm:t>
    </dgm:pt>
    <dgm:pt modelId="{F533B3C7-6BC7-45B0-BE37-67B95A04DEA7}" type="parTrans" cxnId="{51DD9D74-5EAA-4BC4-A357-333159BA5E74}">
      <dgm:prSet/>
      <dgm:spPr/>
      <dgm:t>
        <a:bodyPr/>
        <a:lstStyle/>
        <a:p>
          <a:endParaRPr lang="en-US"/>
        </a:p>
      </dgm:t>
    </dgm:pt>
    <dgm:pt modelId="{35001985-5ED5-4D07-B50C-A7383668B962}" type="sibTrans" cxnId="{51DD9D74-5EAA-4BC4-A357-333159BA5E74}">
      <dgm:prSet/>
      <dgm:spPr/>
      <dgm:t>
        <a:bodyPr/>
        <a:lstStyle/>
        <a:p>
          <a:endParaRPr lang="en-US"/>
        </a:p>
      </dgm:t>
    </dgm:pt>
    <dgm:pt modelId="{5FF51642-DA4E-451B-84A9-408A51F29FB6}" type="asst">
      <dgm:prSet phldrT="[Text]"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Working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B835AEE8-F6C7-448F-91D5-95DBD5AF1B8D}" type="parTrans" cxnId="{BDBB2BE5-78B5-43F4-A730-7C7D78628CEF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007BEBBE-4DE8-45E5-B968-46D460555731}" type="sibTrans" cxnId="{BDBB2BE5-78B5-43F4-A730-7C7D78628CEF}">
      <dgm:prSet/>
      <dgm:spPr/>
      <dgm:t>
        <a:bodyPr/>
        <a:lstStyle/>
        <a:p>
          <a:endParaRPr lang="en-US"/>
        </a:p>
      </dgm:t>
    </dgm:pt>
    <dgm:pt modelId="{8018372A-39A2-4CAC-BDB4-58BBADAFB022}">
      <dgm:prSet phldrT="[Text]"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Cricket Operations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14B5FA2A-A1EC-4CFB-A03D-053EC795A392}" type="parTrans" cxnId="{F363527B-1184-4AC4-994F-632B26F4670A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9DA44D5A-1183-41EE-9A5E-9A69ABF4408D}" type="sibTrans" cxnId="{F363527B-1184-4AC4-994F-632B26F4670A}">
      <dgm:prSet/>
      <dgm:spPr/>
      <dgm:t>
        <a:bodyPr/>
        <a:lstStyle/>
        <a:p>
          <a:endParaRPr lang="en-US"/>
        </a:p>
      </dgm:t>
    </dgm:pt>
    <dgm:pt modelId="{C1479A9A-ED99-47C2-89B5-72F1DE096592}">
      <dgm:prSet phldrT="[Text]"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Finance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9CCEB583-2248-4B34-9573-815A2663402D}" type="parTrans" cxnId="{0940C927-3E58-4515-B0DB-868EF0C05698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81783324-8E4F-4373-A5D5-7172F6BA8D20}" type="sibTrans" cxnId="{0940C927-3E58-4515-B0DB-868EF0C05698}">
      <dgm:prSet/>
      <dgm:spPr/>
      <dgm:t>
        <a:bodyPr/>
        <a:lstStyle/>
        <a:p>
          <a:endParaRPr lang="en-US"/>
        </a:p>
      </dgm:t>
    </dgm:pt>
    <dgm:pt modelId="{4E22670C-4223-4875-B131-033BA8F1C9B6}">
      <dgm:prSet phldrT="[Text]"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Disciplinary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D797860A-812F-41B6-8C74-8E344951A2E6}" type="parTrans" cxnId="{57EEE8A1-01B6-4F08-9697-6A2D5BA5E27B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DB8F9939-CE99-4546-8320-16FF6A53619A}" type="sibTrans" cxnId="{57EEE8A1-01B6-4F08-9697-6A2D5BA5E27B}">
      <dgm:prSet/>
      <dgm:spPr/>
      <dgm:t>
        <a:bodyPr/>
        <a:lstStyle/>
        <a:p>
          <a:endParaRPr lang="en-US"/>
        </a:p>
      </dgm:t>
    </dgm:pt>
    <dgm:pt modelId="{56FA1E5A-4D0C-4A2E-A48D-987301F1E2BC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Game Development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763AC08E-859F-41BF-91ED-F82F71FA6F4A}" type="parTrans" cxnId="{87D03890-AAE1-4A8E-99AB-E5EA09D8A585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DD7705CE-DE82-4E71-87DE-8A613EC153D9}" type="sibTrans" cxnId="{87D03890-AAE1-4A8E-99AB-E5EA09D8A585}">
      <dgm:prSet/>
      <dgm:spPr/>
      <dgm:t>
        <a:bodyPr/>
        <a:lstStyle/>
        <a:p>
          <a:endParaRPr lang="en-US"/>
        </a:p>
      </dgm:t>
    </dgm:pt>
    <dgm:pt modelId="{0ECC3DD7-C415-42CF-AC72-45E848433656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Tournament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A88C62EE-0965-4264-A6E4-839EAD472A13}" type="parTrans" cxnId="{24957D70-E0FD-404B-BABC-7E3C5EC148FF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F94F2C21-3FF5-46D7-8614-7383E32FE01F}" type="sibTrans" cxnId="{24957D70-E0FD-404B-BABC-7E3C5EC148FF}">
      <dgm:prSet/>
      <dgm:spPr/>
      <dgm:t>
        <a:bodyPr/>
        <a:lstStyle/>
        <a:p>
          <a:endParaRPr lang="en-US"/>
        </a:p>
      </dgm:t>
    </dgm:pt>
    <dgm:pt modelId="{9F6ED594-A7A7-4A07-963D-950EE77FBC1F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Umpires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303D3404-6C4E-4683-9DC6-563ECD771E32}" type="parTrans" cxnId="{C491720E-B9B5-41D7-9093-F7C5EA9AF0FC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B2E5BE98-17B0-461A-A528-43A5D3F5D00B}" type="sibTrans" cxnId="{C491720E-B9B5-41D7-9093-F7C5EA9AF0FC}">
      <dgm:prSet/>
      <dgm:spPr/>
      <dgm:t>
        <a:bodyPr/>
        <a:lstStyle/>
        <a:p>
          <a:endParaRPr lang="en-US"/>
        </a:p>
      </dgm:t>
    </dgm:pt>
    <dgm:pt modelId="{CD192257-B50C-4499-B581-1F9AAE3F8F74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Grounds &amp; Facilities Management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9F71D9D1-AFDD-47B2-9FC1-FB90040403A4}" type="parTrans" cxnId="{A57FBB6A-8815-4780-87B8-014CC3E9EDB4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2EFB2CB3-35F9-45C1-B398-15132C96B89C}" type="sibTrans" cxnId="{A57FBB6A-8815-4780-87B8-014CC3E9EDB4}">
      <dgm:prSet/>
      <dgm:spPr/>
      <dgm:t>
        <a:bodyPr/>
        <a:lstStyle/>
        <a:p>
          <a:endParaRPr lang="en-US"/>
        </a:p>
      </dgm:t>
    </dgm:pt>
    <dgm:pt modelId="{DCFA91C4-2B6C-4AE5-9AF5-8FF168F889DD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Cricket Committee of Dhaka Metropolis(CCDM)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1EBB933D-1EBF-412A-81DB-354058C9252C}" type="parTrans" cxnId="{ACEB3FCC-FB6B-483E-B35A-8EB952304CB3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0DEA4487-BF32-4071-991F-1DA30B8D2F31}" type="sibTrans" cxnId="{ACEB3FCC-FB6B-483E-B35A-8EB952304CB3}">
      <dgm:prSet/>
      <dgm:spPr/>
      <dgm:t>
        <a:bodyPr/>
        <a:lstStyle/>
        <a:p>
          <a:endParaRPr lang="en-US"/>
        </a:p>
      </dgm:t>
    </dgm:pt>
    <dgm:pt modelId="{DB711F89-C0F8-40CF-9C5C-72FF21594C38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Marketing &amp;Commercial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BEA7959D-68EE-44D5-BFE5-5A5A1523A57A}" type="parTrans" cxnId="{5C25684E-91FC-413C-80EC-0391E93D3928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EB19B4ED-B5C5-4DAE-9037-8A49BD5BFADD}" type="sibTrans" cxnId="{5C25684E-91FC-413C-80EC-0391E93D3928}">
      <dgm:prSet/>
      <dgm:spPr/>
      <dgm:t>
        <a:bodyPr/>
        <a:lstStyle/>
        <a:p>
          <a:endParaRPr lang="en-US"/>
        </a:p>
      </dgm:t>
    </dgm:pt>
    <dgm:pt modelId="{67EA2A72-67D3-49AF-9AA9-340EAB3D4EBC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Medical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EECD87FD-79F6-4302-BA01-187EF177707D}" type="parTrans" cxnId="{943159CA-F7E3-4370-ADA5-A436ACBEC1D3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23B8540D-5209-4CA2-AFD8-9D89638E42F8}" type="sibTrans" cxnId="{943159CA-F7E3-4370-ADA5-A436ACBEC1D3}">
      <dgm:prSet/>
      <dgm:spPr/>
      <dgm:t>
        <a:bodyPr/>
        <a:lstStyle/>
        <a:p>
          <a:endParaRPr lang="en-US"/>
        </a:p>
      </dgm:t>
    </dgm:pt>
    <dgm:pt modelId="{476852B3-EF88-473E-BD0D-C24DD685DE8B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Tender &amp;Purchase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634C243E-26BA-42ED-AC46-93BA09B8D38D}" type="parTrans" cxnId="{4FE033A8-0886-4BAA-BA30-1654D6B9C7EE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B0A5FC5A-4568-4B9D-93BA-58D2173B5DE9}" type="sibTrans" cxnId="{4FE033A8-0886-4BAA-BA30-1654D6B9C7EE}">
      <dgm:prSet/>
      <dgm:spPr/>
      <dgm:t>
        <a:bodyPr/>
        <a:lstStyle/>
        <a:p>
          <a:endParaRPr lang="en-US"/>
        </a:p>
      </dgm:t>
    </dgm:pt>
    <dgm:pt modelId="{872EDBBA-2D29-4841-849C-A21A60F7D5FD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Media &amp; Communications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00314409-5C7E-4CCB-9B06-A9B3235E4D20}" type="parTrans" cxnId="{203A0D69-778A-43F0-BBA5-80546AE7195B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23B3029C-DCD8-4B5F-84FD-589AF7DE1665}" type="sibTrans" cxnId="{203A0D69-778A-43F0-BBA5-80546AE7195B}">
      <dgm:prSet/>
      <dgm:spPr/>
      <dgm:t>
        <a:bodyPr/>
        <a:lstStyle/>
        <a:p>
          <a:endParaRPr lang="en-US"/>
        </a:p>
      </dgm:t>
    </dgm:pt>
    <dgm:pt modelId="{436E6E5A-0159-45F8-95F2-75439D79A5C2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Audit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77FEDEAF-D909-406F-8E47-B5730255863D}" type="parTrans" cxnId="{68452B5E-704A-470B-A8FE-B7D2FD278CFC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BC6ABDE4-1C0F-4210-9A55-17B5145F3685}" type="sibTrans" cxnId="{68452B5E-704A-470B-A8FE-B7D2FD278CFC}">
      <dgm:prSet/>
      <dgm:spPr/>
      <dgm:t>
        <a:bodyPr/>
        <a:lstStyle/>
        <a:p>
          <a:endParaRPr lang="en-US"/>
        </a:p>
      </dgm:t>
    </dgm:pt>
    <dgm:pt modelId="{9E545B1A-ACA0-4810-ACA2-5CB104E240E8}" type="asst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Women’s Wing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FB12335A-9CF2-4699-8DB3-675E2A22ADC2}" type="parTrans" cxnId="{5B88F7B2-30D1-4022-9CB4-F05F0EAC86C6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6E96039F-0F06-4BF1-9500-BB3B0A3C86A8}" type="sibTrans" cxnId="{5B88F7B2-30D1-4022-9CB4-F05F0EAC86C6}">
      <dgm:prSet/>
      <dgm:spPr/>
      <dgm:t>
        <a:bodyPr/>
        <a:lstStyle/>
        <a:p>
          <a:endParaRPr lang="en-US"/>
        </a:p>
      </dgm:t>
    </dgm:pt>
    <dgm:pt modelId="{E2656276-BDBA-4E2B-BBD8-E52454D7F0BD}">
      <dgm:prSet custT="1"/>
      <dgm:spPr/>
      <dgm:t>
        <a:bodyPr/>
        <a:lstStyle/>
        <a:p>
          <a:r>
            <a:rPr lang="en-US" sz="1600" dirty="0" smtClean="0">
              <a:latin typeface="Segoe UI" pitchFamily="34" charset="0"/>
              <a:cs typeface="Segoe UI" pitchFamily="34" charset="0"/>
            </a:rPr>
            <a:t>Logistics &amp; Protocol Committee</a:t>
          </a:r>
          <a:endParaRPr lang="en-US" sz="1600" dirty="0">
            <a:latin typeface="Segoe UI" pitchFamily="34" charset="0"/>
            <a:cs typeface="Segoe UI" pitchFamily="34" charset="0"/>
          </a:endParaRPr>
        </a:p>
      </dgm:t>
    </dgm:pt>
    <dgm:pt modelId="{A9A06AE5-68B7-4A8F-8CF4-8C96D05D9631}" type="parTrans" cxnId="{8E205A50-D9C2-4C36-9B6C-6CEC0E21EC52}">
      <dgm:prSet custT="1"/>
      <dgm:spPr/>
      <dgm:t>
        <a:bodyPr/>
        <a:lstStyle/>
        <a:p>
          <a:endParaRPr lang="en-US" sz="1800">
            <a:latin typeface="Segoe UI" pitchFamily="34" charset="0"/>
            <a:cs typeface="Segoe UI" pitchFamily="34" charset="0"/>
          </a:endParaRPr>
        </a:p>
      </dgm:t>
    </dgm:pt>
    <dgm:pt modelId="{A9F269A3-7922-4287-8385-DC21E25EA022}" type="sibTrans" cxnId="{8E205A50-D9C2-4C36-9B6C-6CEC0E21EC52}">
      <dgm:prSet/>
      <dgm:spPr/>
      <dgm:t>
        <a:bodyPr/>
        <a:lstStyle/>
        <a:p>
          <a:endParaRPr lang="en-US"/>
        </a:p>
      </dgm:t>
    </dgm:pt>
    <dgm:pt modelId="{69332762-5CDE-48A0-BED2-1E29898CC9C8}" type="pres">
      <dgm:prSet presAssocID="{A26962F8-425D-4725-A9E1-C9C4841928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21147D-66C2-4D27-B728-E576B2AB2BFC}" type="pres">
      <dgm:prSet presAssocID="{2305CBD8-9B71-4591-BD86-647C87223DD6}" presName="root1" presStyleCnt="0"/>
      <dgm:spPr/>
      <dgm:t>
        <a:bodyPr/>
        <a:lstStyle/>
        <a:p>
          <a:endParaRPr lang="en-US"/>
        </a:p>
      </dgm:t>
    </dgm:pt>
    <dgm:pt modelId="{7648F75D-65BB-4360-9A06-D45F01F60741}" type="pres">
      <dgm:prSet presAssocID="{2305CBD8-9B71-4591-BD86-647C87223DD6}" presName="LevelOneTextNode" presStyleLbl="node0" presStyleIdx="0" presStyleCnt="1" custScaleX="453204" custScaleY="330130" custLinFactX="-73721" custLinFactNeighborX="-100000" custLinFactNeighborY="177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C7A17B-FA92-46BF-9CEC-4B0CCFE079DB}" type="pres">
      <dgm:prSet presAssocID="{2305CBD8-9B71-4591-BD86-647C87223DD6}" presName="level2hierChild" presStyleCnt="0"/>
      <dgm:spPr/>
      <dgm:t>
        <a:bodyPr/>
        <a:lstStyle/>
        <a:p>
          <a:endParaRPr lang="en-US"/>
        </a:p>
      </dgm:t>
    </dgm:pt>
    <dgm:pt modelId="{5CDAF33B-EF8D-4D26-9252-0B8998E9AE58}" type="pres">
      <dgm:prSet presAssocID="{B835AEE8-F6C7-448F-91D5-95DBD5AF1B8D}" presName="conn2-1" presStyleLbl="parChTrans1D2" presStyleIdx="0" presStyleCnt="16" custScaleX="2000000"/>
      <dgm:spPr/>
      <dgm:t>
        <a:bodyPr/>
        <a:lstStyle/>
        <a:p>
          <a:endParaRPr lang="en-US"/>
        </a:p>
      </dgm:t>
    </dgm:pt>
    <dgm:pt modelId="{D4A1B5F5-0619-4F2C-A46B-672C4B2B3217}" type="pres">
      <dgm:prSet presAssocID="{B835AEE8-F6C7-448F-91D5-95DBD5AF1B8D}" presName="connTx" presStyleLbl="parChTrans1D2" presStyleIdx="0" presStyleCnt="16"/>
      <dgm:spPr/>
      <dgm:t>
        <a:bodyPr/>
        <a:lstStyle/>
        <a:p>
          <a:endParaRPr lang="en-US"/>
        </a:p>
      </dgm:t>
    </dgm:pt>
    <dgm:pt modelId="{10A57C1C-21F0-48AA-B356-6F38949E6FFC}" type="pres">
      <dgm:prSet presAssocID="{5FF51642-DA4E-451B-84A9-408A51F29FB6}" presName="root2" presStyleCnt="0"/>
      <dgm:spPr/>
      <dgm:t>
        <a:bodyPr/>
        <a:lstStyle/>
        <a:p>
          <a:endParaRPr lang="en-US"/>
        </a:p>
      </dgm:t>
    </dgm:pt>
    <dgm:pt modelId="{B811E244-D9CA-4173-8AFF-38A170E1D9CF}" type="pres">
      <dgm:prSet presAssocID="{5FF51642-DA4E-451B-84A9-408A51F29FB6}" presName="LevelTwoTextNode" presStyleLbl="asst1" presStyleIdx="0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FBFA55-E7BF-4380-939C-DD7F6D563779}" type="pres">
      <dgm:prSet presAssocID="{5FF51642-DA4E-451B-84A9-408A51F29FB6}" presName="level3hierChild" presStyleCnt="0"/>
      <dgm:spPr/>
      <dgm:t>
        <a:bodyPr/>
        <a:lstStyle/>
        <a:p>
          <a:endParaRPr lang="en-US"/>
        </a:p>
      </dgm:t>
    </dgm:pt>
    <dgm:pt modelId="{A226D481-2106-4954-B1BB-5DAA954FED0F}" type="pres">
      <dgm:prSet presAssocID="{14B5FA2A-A1EC-4CFB-A03D-053EC795A392}" presName="conn2-1" presStyleLbl="parChTrans1D2" presStyleIdx="1" presStyleCnt="16" custScaleX="2000000"/>
      <dgm:spPr/>
      <dgm:t>
        <a:bodyPr/>
        <a:lstStyle/>
        <a:p>
          <a:endParaRPr lang="en-US"/>
        </a:p>
      </dgm:t>
    </dgm:pt>
    <dgm:pt modelId="{820D73F5-3AAD-438C-B3F2-97E4A9B8CBEE}" type="pres">
      <dgm:prSet presAssocID="{14B5FA2A-A1EC-4CFB-A03D-053EC795A392}" presName="connTx" presStyleLbl="parChTrans1D2" presStyleIdx="1" presStyleCnt="16"/>
      <dgm:spPr/>
      <dgm:t>
        <a:bodyPr/>
        <a:lstStyle/>
        <a:p>
          <a:endParaRPr lang="en-US"/>
        </a:p>
      </dgm:t>
    </dgm:pt>
    <dgm:pt modelId="{84D4DB39-AA2C-4965-A083-B423CD8A02EB}" type="pres">
      <dgm:prSet presAssocID="{8018372A-39A2-4CAC-BDB4-58BBADAFB022}" presName="root2" presStyleCnt="0"/>
      <dgm:spPr/>
      <dgm:t>
        <a:bodyPr/>
        <a:lstStyle/>
        <a:p>
          <a:endParaRPr lang="en-US"/>
        </a:p>
      </dgm:t>
    </dgm:pt>
    <dgm:pt modelId="{7637FB86-3A72-4AA3-A847-D36AF8647A5F}" type="pres">
      <dgm:prSet presAssocID="{8018372A-39A2-4CAC-BDB4-58BBADAFB022}" presName="LevelTwoTextNode" presStyleLbl="node2" presStyleIdx="0" presStyleCnt="4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6FA157-81BA-4967-8B8C-46E47D5FB16A}" type="pres">
      <dgm:prSet presAssocID="{8018372A-39A2-4CAC-BDB4-58BBADAFB022}" presName="level3hierChild" presStyleCnt="0"/>
      <dgm:spPr/>
      <dgm:t>
        <a:bodyPr/>
        <a:lstStyle/>
        <a:p>
          <a:endParaRPr lang="en-US"/>
        </a:p>
      </dgm:t>
    </dgm:pt>
    <dgm:pt modelId="{4151B6ED-27FF-4BBB-9C22-1AD2A1791D35}" type="pres">
      <dgm:prSet presAssocID="{9CCEB583-2248-4B34-9573-815A2663402D}" presName="conn2-1" presStyleLbl="parChTrans1D2" presStyleIdx="2" presStyleCnt="16" custScaleX="2000000"/>
      <dgm:spPr/>
      <dgm:t>
        <a:bodyPr/>
        <a:lstStyle/>
        <a:p>
          <a:endParaRPr lang="en-US"/>
        </a:p>
      </dgm:t>
    </dgm:pt>
    <dgm:pt modelId="{D24A564A-417C-40E8-8A47-41B19E8045DB}" type="pres">
      <dgm:prSet presAssocID="{9CCEB583-2248-4B34-9573-815A2663402D}" presName="connTx" presStyleLbl="parChTrans1D2" presStyleIdx="2" presStyleCnt="16"/>
      <dgm:spPr/>
      <dgm:t>
        <a:bodyPr/>
        <a:lstStyle/>
        <a:p>
          <a:endParaRPr lang="en-US"/>
        </a:p>
      </dgm:t>
    </dgm:pt>
    <dgm:pt modelId="{DC8441DF-21C6-4BEC-B4D5-8A98AB3BFB50}" type="pres">
      <dgm:prSet presAssocID="{C1479A9A-ED99-47C2-89B5-72F1DE096592}" presName="root2" presStyleCnt="0"/>
      <dgm:spPr/>
      <dgm:t>
        <a:bodyPr/>
        <a:lstStyle/>
        <a:p>
          <a:endParaRPr lang="en-US"/>
        </a:p>
      </dgm:t>
    </dgm:pt>
    <dgm:pt modelId="{B6BD29CC-CD63-464D-84F5-6080A0C17E08}" type="pres">
      <dgm:prSet presAssocID="{C1479A9A-ED99-47C2-89B5-72F1DE096592}" presName="LevelTwoTextNode" presStyleLbl="node2" presStyleIdx="1" presStyleCnt="4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CC731-E25C-4108-9988-8BE5C63F3DBA}" type="pres">
      <dgm:prSet presAssocID="{C1479A9A-ED99-47C2-89B5-72F1DE096592}" presName="level3hierChild" presStyleCnt="0"/>
      <dgm:spPr/>
      <dgm:t>
        <a:bodyPr/>
        <a:lstStyle/>
        <a:p>
          <a:endParaRPr lang="en-US"/>
        </a:p>
      </dgm:t>
    </dgm:pt>
    <dgm:pt modelId="{53B0D396-D006-442D-9AA1-4EE9635231AE}" type="pres">
      <dgm:prSet presAssocID="{D797860A-812F-41B6-8C74-8E344951A2E6}" presName="conn2-1" presStyleLbl="parChTrans1D2" presStyleIdx="3" presStyleCnt="16" custScaleX="2000000"/>
      <dgm:spPr/>
      <dgm:t>
        <a:bodyPr/>
        <a:lstStyle/>
        <a:p>
          <a:endParaRPr lang="en-US"/>
        </a:p>
      </dgm:t>
    </dgm:pt>
    <dgm:pt modelId="{ACE7E498-2912-4332-86F9-54B5B708BB52}" type="pres">
      <dgm:prSet presAssocID="{D797860A-812F-41B6-8C74-8E344951A2E6}" presName="connTx" presStyleLbl="parChTrans1D2" presStyleIdx="3" presStyleCnt="16"/>
      <dgm:spPr/>
      <dgm:t>
        <a:bodyPr/>
        <a:lstStyle/>
        <a:p>
          <a:endParaRPr lang="en-US"/>
        </a:p>
      </dgm:t>
    </dgm:pt>
    <dgm:pt modelId="{A906B46C-4D62-4928-83D0-33E88A5CF7E3}" type="pres">
      <dgm:prSet presAssocID="{4E22670C-4223-4875-B131-033BA8F1C9B6}" presName="root2" presStyleCnt="0"/>
      <dgm:spPr/>
      <dgm:t>
        <a:bodyPr/>
        <a:lstStyle/>
        <a:p>
          <a:endParaRPr lang="en-US"/>
        </a:p>
      </dgm:t>
    </dgm:pt>
    <dgm:pt modelId="{1BC9F6F9-B638-453A-A065-3AD28797138D}" type="pres">
      <dgm:prSet presAssocID="{4E22670C-4223-4875-B131-033BA8F1C9B6}" presName="LevelTwoTextNode" presStyleLbl="node2" presStyleIdx="2" presStyleCnt="4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E928E-BDEC-4BB7-82C1-1EE6A64845F4}" type="pres">
      <dgm:prSet presAssocID="{4E22670C-4223-4875-B131-033BA8F1C9B6}" presName="level3hierChild" presStyleCnt="0"/>
      <dgm:spPr/>
      <dgm:t>
        <a:bodyPr/>
        <a:lstStyle/>
        <a:p>
          <a:endParaRPr lang="en-US"/>
        </a:p>
      </dgm:t>
    </dgm:pt>
    <dgm:pt modelId="{1B548780-BD23-46D4-8B9B-44917077D544}" type="pres">
      <dgm:prSet presAssocID="{763AC08E-859F-41BF-91ED-F82F71FA6F4A}" presName="conn2-1" presStyleLbl="parChTrans1D2" presStyleIdx="4" presStyleCnt="16" custScaleX="2000000"/>
      <dgm:spPr/>
      <dgm:t>
        <a:bodyPr/>
        <a:lstStyle/>
        <a:p>
          <a:endParaRPr lang="en-US"/>
        </a:p>
      </dgm:t>
    </dgm:pt>
    <dgm:pt modelId="{08E2D485-4B9C-4F36-B964-5DD0BFA65583}" type="pres">
      <dgm:prSet presAssocID="{763AC08E-859F-41BF-91ED-F82F71FA6F4A}" presName="connTx" presStyleLbl="parChTrans1D2" presStyleIdx="4" presStyleCnt="16"/>
      <dgm:spPr/>
      <dgm:t>
        <a:bodyPr/>
        <a:lstStyle/>
        <a:p>
          <a:endParaRPr lang="en-US"/>
        </a:p>
      </dgm:t>
    </dgm:pt>
    <dgm:pt modelId="{81C73688-FFC0-45A8-AC47-C0F2E37AC5B4}" type="pres">
      <dgm:prSet presAssocID="{56FA1E5A-4D0C-4A2E-A48D-987301F1E2BC}" presName="root2" presStyleCnt="0"/>
      <dgm:spPr/>
      <dgm:t>
        <a:bodyPr/>
        <a:lstStyle/>
        <a:p>
          <a:endParaRPr lang="en-US"/>
        </a:p>
      </dgm:t>
    </dgm:pt>
    <dgm:pt modelId="{A94A4E41-6508-4973-8D1D-8A535E62D6F4}" type="pres">
      <dgm:prSet presAssocID="{56FA1E5A-4D0C-4A2E-A48D-987301F1E2BC}" presName="LevelTwoTextNode" presStyleLbl="asst1" presStyleIdx="1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78B90-D2A4-4E4D-B371-C42EC9C8BB1A}" type="pres">
      <dgm:prSet presAssocID="{56FA1E5A-4D0C-4A2E-A48D-987301F1E2BC}" presName="level3hierChild" presStyleCnt="0"/>
      <dgm:spPr/>
      <dgm:t>
        <a:bodyPr/>
        <a:lstStyle/>
        <a:p>
          <a:endParaRPr lang="en-US"/>
        </a:p>
      </dgm:t>
    </dgm:pt>
    <dgm:pt modelId="{62B8D073-84D8-4D46-949C-B2A4746CF391}" type="pres">
      <dgm:prSet presAssocID="{A88C62EE-0965-4264-A6E4-839EAD472A13}" presName="conn2-1" presStyleLbl="parChTrans1D2" presStyleIdx="5" presStyleCnt="16" custScaleX="2000000"/>
      <dgm:spPr/>
      <dgm:t>
        <a:bodyPr/>
        <a:lstStyle/>
        <a:p>
          <a:endParaRPr lang="en-US"/>
        </a:p>
      </dgm:t>
    </dgm:pt>
    <dgm:pt modelId="{3F7E410A-21D1-48AA-8006-2BDA3677985A}" type="pres">
      <dgm:prSet presAssocID="{A88C62EE-0965-4264-A6E4-839EAD472A13}" presName="connTx" presStyleLbl="parChTrans1D2" presStyleIdx="5" presStyleCnt="16"/>
      <dgm:spPr/>
      <dgm:t>
        <a:bodyPr/>
        <a:lstStyle/>
        <a:p>
          <a:endParaRPr lang="en-US"/>
        </a:p>
      </dgm:t>
    </dgm:pt>
    <dgm:pt modelId="{060928F3-725C-43E3-BD94-AE707D7ACC37}" type="pres">
      <dgm:prSet presAssocID="{0ECC3DD7-C415-42CF-AC72-45E848433656}" presName="root2" presStyleCnt="0"/>
      <dgm:spPr/>
      <dgm:t>
        <a:bodyPr/>
        <a:lstStyle/>
        <a:p>
          <a:endParaRPr lang="en-US"/>
        </a:p>
      </dgm:t>
    </dgm:pt>
    <dgm:pt modelId="{3223A638-F8B2-4DBF-AADC-9C4BF1FDC597}" type="pres">
      <dgm:prSet presAssocID="{0ECC3DD7-C415-42CF-AC72-45E848433656}" presName="LevelTwoTextNode" presStyleLbl="asst1" presStyleIdx="2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1420AB-D853-49EC-AC3F-7A132C8AC707}" type="pres">
      <dgm:prSet presAssocID="{0ECC3DD7-C415-42CF-AC72-45E848433656}" presName="level3hierChild" presStyleCnt="0"/>
      <dgm:spPr/>
      <dgm:t>
        <a:bodyPr/>
        <a:lstStyle/>
        <a:p>
          <a:endParaRPr lang="en-US"/>
        </a:p>
      </dgm:t>
    </dgm:pt>
    <dgm:pt modelId="{33506F2F-E103-48F2-B74E-0D023AB22336}" type="pres">
      <dgm:prSet presAssocID="{303D3404-6C4E-4683-9DC6-563ECD771E32}" presName="conn2-1" presStyleLbl="parChTrans1D2" presStyleIdx="6" presStyleCnt="16" custScaleX="2000000"/>
      <dgm:spPr/>
      <dgm:t>
        <a:bodyPr/>
        <a:lstStyle/>
        <a:p>
          <a:endParaRPr lang="en-US"/>
        </a:p>
      </dgm:t>
    </dgm:pt>
    <dgm:pt modelId="{6B5182B8-9D63-4D1B-A7BA-07F0FC1854A2}" type="pres">
      <dgm:prSet presAssocID="{303D3404-6C4E-4683-9DC6-563ECD771E32}" presName="connTx" presStyleLbl="parChTrans1D2" presStyleIdx="6" presStyleCnt="16"/>
      <dgm:spPr/>
      <dgm:t>
        <a:bodyPr/>
        <a:lstStyle/>
        <a:p>
          <a:endParaRPr lang="en-US"/>
        </a:p>
      </dgm:t>
    </dgm:pt>
    <dgm:pt modelId="{91EEF557-4A00-4668-9D44-14B29FFFDC9D}" type="pres">
      <dgm:prSet presAssocID="{9F6ED594-A7A7-4A07-963D-950EE77FBC1F}" presName="root2" presStyleCnt="0"/>
      <dgm:spPr/>
      <dgm:t>
        <a:bodyPr/>
        <a:lstStyle/>
        <a:p>
          <a:endParaRPr lang="en-US"/>
        </a:p>
      </dgm:t>
    </dgm:pt>
    <dgm:pt modelId="{BEDFCFBB-22BE-4C3B-BA14-7B33F032E97D}" type="pres">
      <dgm:prSet presAssocID="{9F6ED594-A7A7-4A07-963D-950EE77FBC1F}" presName="LevelTwoTextNode" presStyleLbl="asst1" presStyleIdx="3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588DCC-DEDE-45D4-9439-F688D39E7F50}" type="pres">
      <dgm:prSet presAssocID="{9F6ED594-A7A7-4A07-963D-950EE77FBC1F}" presName="level3hierChild" presStyleCnt="0"/>
      <dgm:spPr/>
      <dgm:t>
        <a:bodyPr/>
        <a:lstStyle/>
        <a:p>
          <a:endParaRPr lang="en-US"/>
        </a:p>
      </dgm:t>
    </dgm:pt>
    <dgm:pt modelId="{A418F1DD-A43D-475F-8761-07753D57E07F}" type="pres">
      <dgm:prSet presAssocID="{9F71D9D1-AFDD-47B2-9FC1-FB90040403A4}" presName="conn2-1" presStyleLbl="parChTrans1D2" presStyleIdx="7" presStyleCnt="16" custScaleX="2000000"/>
      <dgm:spPr/>
      <dgm:t>
        <a:bodyPr/>
        <a:lstStyle/>
        <a:p>
          <a:endParaRPr lang="en-US"/>
        </a:p>
      </dgm:t>
    </dgm:pt>
    <dgm:pt modelId="{2145B6BA-083F-4113-AE58-46A742299CD4}" type="pres">
      <dgm:prSet presAssocID="{9F71D9D1-AFDD-47B2-9FC1-FB90040403A4}" presName="connTx" presStyleLbl="parChTrans1D2" presStyleIdx="7" presStyleCnt="16"/>
      <dgm:spPr/>
      <dgm:t>
        <a:bodyPr/>
        <a:lstStyle/>
        <a:p>
          <a:endParaRPr lang="en-US"/>
        </a:p>
      </dgm:t>
    </dgm:pt>
    <dgm:pt modelId="{9734B276-9C67-4013-9902-DE3E869D82FB}" type="pres">
      <dgm:prSet presAssocID="{CD192257-B50C-4499-B581-1F9AAE3F8F74}" presName="root2" presStyleCnt="0"/>
      <dgm:spPr/>
      <dgm:t>
        <a:bodyPr/>
        <a:lstStyle/>
        <a:p>
          <a:endParaRPr lang="en-US"/>
        </a:p>
      </dgm:t>
    </dgm:pt>
    <dgm:pt modelId="{517DBD2D-C32C-43FB-B0F6-C211547D32DC}" type="pres">
      <dgm:prSet presAssocID="{CD192257-B50C-4499-B581-1F9AAE3F8F74}" presName="LevelTwoTextNode" presStyleLbl="asst1" presStyleIdx="4" presStyleCnt="12" custScaleX="530049" custScaleY="1464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8E946-23F9-492F-8EF9-C9C90DCF1FC6}" type="pres">
      <dgm:prSet presAssocID="{CD192257-B50C-4499-B581-1F9AAE3F8F74}" presName="level3hierChild" presStyleCnt="0"/>
      <dgm:spPr/>
      <dgm:t>
        <a:bodyPr/>
        <a:lstStyle/>
        <a:p>
          <a:endParaRPr lang="en-US"/>
        </a:p>
      </dgm:t>
    </dgm:pt>
    <dgm:pt modelId="{5313BF35-C0FE-4621-886D-3723E5969CCE}" type="pres">
      <dgm:prSet presAssocID="{1EBB933D-1EBF-412A-81DB-354058C9252C}" presName="conn2-1" presStyleLbl="parChTrans1D2" presStyleIdx="8" presStyleCnt="16" custScaleX="2000000"/>
      <dgm:spPr/>
      <dgm:t>
        <a:bodyPr/>
        <a:lstStyle/>
        <a:p>
          <a:endParaRPr lang="en-US"/>
        </a:p>
      </dgm:t>
    </dgm:pt>
    <dgm:pt modelId="{6B4CF1D9-703A-4E25-9905-F22C290A6F6B}" type="pres">
      <dgm:prSet presAssocID="{1EBB933D-1EBF-412A-81DB-354058C9252C}" presName="connTx" presStyleLbl="parChTrans1D2" presStyleIdx="8" presStyleCnt="16"/>
      <dgm:spPr/>
      <dgm:t>
        <a:bodyPr/>
        <a:lstStyle/>
        <a:p>
          <a:endParaRPr lang="en-US"/>
        </a:p>
      </dgm:t>
    </dgm:pt>
    <dgm:pt modelId="{C9A6BA8D-DCA6-49E2-A6E0-BEA3AD448D1A}" type="pres">
      <dgm:prSet presAssocID="{DCFA91C4-2B6C-4AE5-9AF5-8FF168F889DD}" presName="root2" presStyleCnt="0"/>
      <dgm:spPr/>
      <dgm:t>
        <a:bodyPr/>
        <a:lstStyle/>
        <a:p>
          <a:endParaRPr lang="en-US"/>
        </a:p>
      </dgm:t>
    </dgm:pt>
    <dgm:pt modelId="{5912EF1B-6425-40AC-8554-22EEB014FD5B}" type="pres">
      <dgm:prSet presAssocID="{DCFA91C4-2B6C-4AE5-9AF5-8FF168F889DD}" presName="LevelTwoTextNode" presStyleLbl="asst1" presStyleIdx="5" presStyleCnt="12" custScaleX="530049" custScaleY="1278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A3F623-6E2A-42F0-B66F-3B722D3DF0D9}" type="pres">
      <dgm:prSet presAssocID="{DCFA91C4-2B6C-4AE5-9AF5-8FF168F889DD}" presName="level3hierChild" presStyleCnt="0"/>
      <dgm:spPr/>
      <dgm:t>
        <a:bodyPr/>
        <a:lstStyle/>
        <a:p>
          <a:endParaRPr lang="en-US"/>
        </a:p>
      </dgm:t>
    </dgm:pt>
    <dgm:pt modelId="{0F0F43F9-FB02-47D5-B33E-608E7872F906}" type="pres">
      <dgm:prSet presAssocID="{BEA7959D-68EE-44D5-BFE5-5A5A1523A57A}" presName="conn2-1" presStyleLbl="parChTrans1D2" presStyleIdx="9" presStyleCnt="16" custScaleX="2000000"/>
      <dgm:spPr/>
      <dgm:t>
        <a:bodyPr/>
        <a:lstStyle/>
        <a:p>
          <a:endParaRPr lang="en-US"/>
        </a:p>
      </dgm:t>
    </dgm:pt>
    <dgm:pt modelId="{B9653313-DB91-4879-920B-966ED378CAEE}" type="pres">
      <dgm:prSet presAssocID="{BEA7959D-68EE-44D5-BFE5-5A5A1523A57A}" presName="connTx" presStyleLbl="parChTrans1D2" presStyleIdx="9" presStyleCnt="16"/>
      <dgm:spPr/>
      <dgm:t>
        <a:bodyPr/>
        <a:lstStyle/>
        <a:p>
          <a:endParaRPr lang="en-US"/>
        </a:p>
      </dgm:t>
    </dgm:pt>
    <dgm:pt modelId="{060C2F3A-C8AB-495D-A08A-F5D63A1CC4E1}" type="pres">
      <dgm:prSet presAssocID="{DB711F89-C0F8-40CF-9C5C-72FF21594C38}" presName="root2" presStyleCnt="0"/>
      <dgm:spPr/>
      <dgm:t>
        <a:bodyPr/>
        <a:lstStyle/>
        <a:p>
          <a:endParaRPr lang="en-US"/>
        </a:p>
      </dgm:t>
    </dgm:pt>
    <dgm:pt modelId="{F43AB897-33CD-45A5-B28D-F766497001E3}" type="pres">
      <dgm:prSet presAssocID="{DB711F89-C0F8-40CF-9C5C-72FF21594C38}" presName="LevelTwoTextNode" presStyleLbl="asst1" presStyleIdx="6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3500C-1603-4630-B08A-7EC0F62FF7DE}" type="pres">
      <dgm:prSet presAssocID="{DB711F89-C0F8-40CF-9C5C-72FF21594C38}" presName="level3hierChild" presStyleCnt="0"/>
      <dgm:spPr/>
      <dgm:t>
        <a:bodyPr/>
        <a:lstStyle/>
        <a:p>
          <a:endParaRPr lang="en-US"/>
        </a:p>
      </dgm:t>
    </dgm:pt>
    <dgm:pt modelId="{1F421703-8EF0-4B46-A374-664217F2F18F}" type="pres">
      <dgm:prSet presAssocID="{EECD87FD-79F6-4302-BA01-187EF177707D}" presName="conn2-1" presStyleLbl="parChTrans1D2" presStyleIdx="10" presStyleCnt="16" custScaleX="2000000"/>
      <dgm:spPr/>
      <dgm:t>
        <a:bodyPr/>
        <a:lstStyle/>
        <a:p>
          <a:endParaRPr lang="en-US"/>
        </a:p>
      </dgm:t>
    </dgm:pt>
    <dgm:pt modelId="{66D006B8-5036-47D5-9F68-14BAFE68004F}" type="pres">
      <dgm:prSet presAssocID="{EECD87FD-79F6-4302-BA01-187EF177707D}" presName="connTx" presStyleLbl="parChTrans1D2" presStyleIdx="10" presStyleCnt="16"/>
      <dgm:spPr/>
      <dgm:t>
        <a:bodyPr/>
        <a:lstStyle/>
        <a:p>
          <a:endParaRPr lang="en-US"/>
        </a:p>
      </dgm:t>
    </dgm:pt>
    <dgm:pt modelId="{671FEE39-3928-4A79-9979-D923160E6D22}" type="pres">
      <dgm:prSet presAssocID="{67EA2A72-67D3-49AF-9AA9-340EAB3D4EBC}" presName="root2" presStyleCnt="0"/>
      <dgm:spPr/>
      <dgm:t>
        <a:bodyPr/>
        <a:lstStyle/>
        <a:p>
          <a:endParaRPr lang="en-US"/>
        </a:p>
      </dgm:t>
    </dgm:pt>
    <dgm:pt modelId="{44739ACF-4932-4478-8DC5-D3EBB0389F44}" type="pres">
      <dgm:prSet presAssocID="{67EA2A72-67D3-49AF-9AA9-340EAB3D4EBC}" presName="LevelTwoTextNode" presStyleLbl="asst1" presStyleIdx="7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8CE8EF-4A1A-4FE4-9B2A-B8DC44E3F223}" type="pres">
      <dgm:prSet presAssocID="{67EA2A72-67D3-49AF-9AA9-340EAB3D4EBC}" presName="level3hierChild" presStyleCnt="0"/>
      <dgm:spPr/>
      <dgm:t>
        <a:bodyPr/>
        <a:lstStyle/>
        <a:p>
          <a:endParaRPr lang="en-US"/>
        </a:p>
      </dgm:t>
    </dgm:pt>
    <dgm:pt modelId="{44323B1D-A85A-4867-9D22-723B88A27A0D}" type="pres">
      <dgm:prSet presAssocID="{634C243E-26BA-42ED-AC46-93BA09B8D38D}" presName="conn2-1" presStyleLbl="parChTrans1D2" presStyleIdx="11" presStyleCnt="16" custScaleX="2000000"/>
      <dgm:spPr/>
      <dgm:t>
        <a:bodyPr/>
        <a:lstStyle/>
        <a:p>
          <a:endParaRPr lang="en-US"/>
        </a:p>
      </dgm:t>
    </dgm:pt>
    <dgm:pt modelId="{F85434AE-9DE8-47A4-AA78-ADE64A391342}" type="pres">
      <dgm:prSet presAssocID="{634C243E-26BA-42ED-AC46-93BA09B8D38D}" presName="connTx" presStyleLbl="parChTrans1D2" presStyleIdx="11" presStyleCnt="16"/>
      <dgm:spPr/>
      <dgm:t>
        <a:bodyPr/>
        <a:lstStyle/>
        <a:p>
          <a:endParaRPr lang="en-US"/>
        </a:p>
      </dgm:t>
    </dgm:pt>
    <dgm:pt modelId="{35ABC61E-04E5-4300-BAC2-AB60BA2050CC}" type="pres">
      <dgm:prSet presAssocID="{476852B3-EF88-473E-BD0D-C24DD685DE8B}" presName="root2" presStyleCnt="0"/>
      <dgm:spPr/>
      <dgm:t>
        <a:bodyPr/>
        <a:lstStyle/>
        <a:p>
          <a:endParaRPr lang="en-US"/>
        </a:p>
      </dgm:t>
    </dgm:pt>
    <dgm:pt modelId="{10286922-70C7-4A22-B085-A834221F3205}" type="pres">
      <dgm:prSet presAssocID="{476852B3-EF88-473E-BD0D-C24DD685DE8B}" presName="LevelTwoTextNode" presStyleLbl="asst1" presStyleIdx="8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5912C6-235F-4350-B00C-F018E64529AC}" type="pres">
      <dgm:prSet presAssocID="{476852B3-EF88-473E-BD0D-C24DD685DE8B}" presName="level3hierChild" presStyleCnt="0"/>
      <dgm:spPr/>
      <dgm:t>
        <a:bodyPr/>
        <a:lstStyle/>
        <a:p>
          <a:endParaRPr lang="en-US"/>
        </a:p>
      </dgm:t>
    </dgm:pt>
    <dgm:pt modelId="{4965FCE4-1168-4B4A-BD09-BEA88F032F26}" type="pres">
      <dgm:prSet presAssocID="{00314409-5C7E-4CCB-9B06-A9B3235E4D20}" presName="conn2-1" presStyleLbl="parChTrans1D2" presStyleIdx="12" presStyleCnt="16" custScaleX="2000000"/>
      <dgm:spPr/>
      <dgm:t>
        <a:bodyPr/>
        <a:lstStyle/>
        <a:p>
          <a:endParaRPr lang="en-US"/>
        </a:p>
      </dgm:t>
    </dgm:pt>
    <dgm:pt modelId="{74686A9D-0D8D-464D-8E97-D846311C067C}" type="pres">
      <dgm:prSet presAssocID="{00314409-5C7E-4CCB-9B06-A9B3235E4D20}" presName="connTx" presStyleLbl="parChTrans1D2" presStyleIdx="12" presStyleCnt="16"/>
      <dgm:spPr/>
      <dgm:t>
        <a:bodyPr/>
        <a:lstStyle/>
        <a:p>
          <a:endParaRPr lang="en-US"/>
        </a:p>
      </dgm:t>
    </dgm:pt>
    <dgm:pt modelId="{3660AD44-A0CF-43DE-B407-6CC9DE8146A2}" type="pres">
      <dgm:prSet presAssocID="{872EDBBA-2D29-4841-849C-A21A60F7D5FD}" presName="root2" presStyleCnt="0"/>
      <dgm:spPr/>
      <dgm:t>
        <a:bodyPr/>
        <a:lstStyle/>
        <a:p>
          <a:endParaRPr lang="en-US"/>
        </a:p>
      </dgm:t>
    </dgm:pt>
    <dgm:pt modelId="{FBFF7D47-EB7A-4B7E-A5FA-400DF8E6B5BA}" type="pres">
      <dgm:prSet presAssocID="{872EDBBA-2D29-4841-849C-A21A60F7D5FD}" presName="LevelTwoTextNode" presStyleLbl="asst1" presStyleIdx="9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FADACD-5A6C-481B-A37A-CEC0288B2E2F}" type="pres">
      <dgm:prSet presAssocID="{872EDBBA-2D29-4841-849C-A21A60F7D5FD}" presName="level3hierChild" presStyleCnt="0"/>
      <dgm:spPr/>
      <dgm:t>
        <a:bodyPr/>
        <a:lstStyle/>
        <a:p>
          <a:endParaRPr lang="en-US"/>
        </a:p>
      </dgm:t>
    </dgm:pt>
    <dgm:pt modelId="{180DE174-60A8-4A64-B980-9812186DA284}" type="pres">
      <dgm:prSet presAssocID="{77FEDEAF-D909-406F-8E47-B5730255863D}" presName="conn2-1" presStyleLbl="parChTrans1D2" presStyleIdx="13" presStyleCnt="16" custScaleX="2000000"/>
      <dgm:spPr/>
      <dgm:t>
        <a:bodyPr/>
        <a:lstStyle/>
        <a:p>
          <a:endParaRPr lang="en-US"/>
        </a:p>
      </dgm:t>
    </dgm:pt>
    <dgm:pt modelId="{960756A8-82C6-42F8-8B7E-3ED6B94BEFA0}" type="pres">
      <dgm:prSet presAssocID="{77FEDEAF-D909-406F-8E47-B5730255863D}" presName="connTx" presStyleLbl="parChTrans1D2" presStyleIdx="13" presStyleCnt="16"/>
      <dgm:spPr/>
      <dgm:t>
        <a:bodyPr/>
        <a:lstStyle/>
        <a:p>
          <a:endParaRPr lang="en-US"/>
        </a:p>
      </dgm:t>
    </dgm:pt>
    <dgm:pt modelId="{6E6303B0-039F-46D8-B598-621E8B541E19}" type="pres">
      <dgm:prSet presAssocID="{436E6E5A-0159-45F8-95F2-75439D79A5C2}" presName="root2" presStyleCnt="0"/>
      <dgm:spPr/>
      <dgm:t>
        <a:bodyPr/>
        <a:lstStyle/>
        <a:p>
          <a:endParaRPr lang="en-US"/>
        </a:p>
      </dgm:t>
    </dgm:pt>
    <dgm:pt modelId="{833E8B50-9ECA-4D76-9411-4FADF436DE14}" type="pres">
      <dgm:prSet presAssocID="{436E6E5A-0159-45F8-95F2-75439D79A5C2}" presName="LevelTwoTextNode" presStyleLbl="asst1" presStyleIdx="10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C07B16-4528-40E7-968A-60CA9C57C13A}" type="pres">
      <dgm:prSet presAssocID="{436E6E5A-0159-45F8-95F2-75439D79A5C2}" presName="level3hierChild" presStyleCnt="0"/>
      <dgm:spPr/>
      <dgm:t>
        <a:bodyPr/>
        <a:lstStyle/>
        <a:p>
          <a:endParaRPr lang="en-US"/>
        </a:p>
      </dgm:t>
    </dgm:pt>
    <dgm:pt modelId="{572328A0-273E-4710-B6C2-4DFE32AC0AD2}" type="pres">
      <dgm:prSet presAssocID="{FB12335A-9CF2-4699-8DB3-675E2A22ADC2}" presName="conn2-1" presStyleLbl="parChTrans1D2" presStyleIdx="14" presStyleCnt="16" custScaleX="2000000"/>
      <dgm:spPr/>
      <dgm:t>
        <a:bodyPr/>
        <a:lstStyle/>
        <a:p>
          <a:endParaRPr lang="en-US"/>
        </a:p>
      </dgm:t>
    </dgm:pt>
    <dgm:pt modelId="{084C4D5A-428D-47BA-B677-0ED19248AD26}" type="pres">
      <dgm:prSet presAssocID="{FB12335A-9CF2-4699-8DB3-675E2A22ADC2}" presName="connTx" presStyleLbl="parChTrans1D2" presStyleIdx="14" presStyleCnt="16"/>
      <dgm:spPr/>
      <dgm:t>
        <a:bodyPr/>
        <a:lstStyle/>
        <a:p>
          <a:endParaRPr lang="en-US"/>
        </a:p>
      </dgm:t>
    </dgm:pt>
    <dgm:pt modelId="{68CE3D1E-8533-4B33-AE99-1AF54D6CA355}" type="pres">
      <dgm:prSet presAssocID="{9E545B1A-ACA0-4810-ACA2-5CB104E240E8}" presName="root2" presStyleCnt="0"/>
      <dgm:spPr/>
      <dgm:t>
        <a:bodyPr/>
        <a:lstStyle/>
        <a:p>
          <a:endParaRPr lang="en-US"/>
        </a:p>
      </dgm:t>
    </dgm:pt>
    <dgm:pt modelId="{28F6C646-B9EA-4B70-BF2E-E15A5132061B}" type="pres">
      <dgm:prSet presAssocID="{9E545B1A-ACA0-4810-ACA2-5CB104E240E8}" presName="LevelTwoTextNode" presStyleLbl="asst1" presStyleIdx="11" presStyleCnt="12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52D811-29A9-4AC2-B073-580FB6CF01E0}" type="pres">
      <dgm:prSet presAssocID="{9E545B1A-ACA0-4810-ACA2-5CB104E240E8}" presName="level3hierChild" presStyleCnt="0"/>
      <dgm:spPr/>
      <dgm:t>
        <a:bodyPr/>
        <a:lstStyle/>
        <a:p>
          <a:endParaRPr lang="en-US"/>
        </a:p>
      </dgm:t>
    </dgm:pt>
    <dgm:pt modelId="{59CBB4F3-1A81-425B-B5C2-F4DE20EAD046}" type="pres">
      <dgm:prSet presAssocID="{A9A06AE5-68B7-4A8F-8CF4-8C96D05D9631}" presName="conn2-1" presStyleLbl="parChTrans1D2" presStyleIdx="15" presStyleCnt="16" custScaleX="2000000"/>
      <dgm:spPr/>
      <dgm:t>
        <a:bodyPr/>
        <a:lstStyle/>
        <a:p>
          <a:endParaRPr lang="en-US"/>
        </a:p>
      </dgm:t>
    </dgm:pt>
    <dgm:pt modelId="{B40555A4-804C-42B0-9E3F-FCD8DCC5429C}" type="pres">
      <dgm:prSet presAssocID="{A9A06AE5-68B7-4A8F-8CF4-8C96D05D9631}" presName="connTx" presStyleLbl="parChTrans1D2" presStyleIdx="15" presStyleCnt="16"/>
      <dgm:spPr/>
      <dgm:t>
        <a:bodyPr/>
        <a:lstStyle/>
        <a:p>
          <a:endParaRPr lang="en-US"/>
        </a:p>
      </dgm:t>
    </dgm:pt>
    <dgm:pt modelId="{E6E023F9-D9EC-48C5-86A5-2A125A2A3C89}" type="pres">
      <dgm:prSet presAssocID="{E2656276-BDBA-4E2B-BBD8-E52454D7F0BD}" presName="root2" presStyleCnt="0"/>
      <dgm:spPr/>
      <dgm:t>
        <a:bodyPr/>
        <a:lstStyle/>
        <a:p>
          <a:endParaRPr lang="en-US"/>
        </a:p>
      </dgm:t>
    </dgm:pt>
    <dgm:pt modelId="{6BDE55C1-36B2-4ADD-A07F-0C60B7EB1FF9}" type="pres">
      <dgm:prSet presAssocID="{E2656276-BDBA-4E2B-BBD8-E52454D7F0BD}" presName="LevelTwoTextNode" presStyleLbl="node2" presStyleIdx="3" presStyleCnt="4" custScaleX="5300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262AB0-B2AE-4CAB-BF2A-3D72DEB1C145}" type="pres">
      <dgm:prSet presAssocID="{E2656276-BDBA-4E2B-BBD8-E52454D7F0BD}" presName="level3hierChild" presStyleCnt="0"/>
      <dgm:spPr/>
      <dgm:t>
        <a:bodyPr/>
        <a:lstStyle/>
        <a:p>
          <a:endParaRPr lang="en-US"/>
        </a:p>
      </dgm:t>
    </dgm:pt>
  </dgm:ptLst>
  <dgm:cxnLst>
    <dgm:cxn modelId="{FA728B37-E6F9-4B7F-9A82-23F1A605DD77}" type="presOf" srcId="{872EDBBA-2D29-4841-849C-A21A60F7D5FD}" destId="{FBFF7D47-EB7A-4B7E-A5FA-400DF8E6B5BA}" srcOrd="0" destOrd="0" presId="urn:microsoft.com/office/officeart/2005/8/layout/hierarchy2"/>
    <dgm:cxn modelId="{8BD1636E-1B9A-4842-AB05-1DCCEC3EA68E}" type="presOf" srcId="{A9A06AE5-68B7-4A8F-8CF4-8C96D05D9631}" destId="{B40555A4-804C-42B0-9E3F-FCD8DCC5429C}" srcOrd="1" destOrd="0" presId="urn:microsoft.com/office/officeart/2005/8/layout/hierarchy2"/>
    <dgm:cxn modelId="{F363527B-1184-4AC4-994F-632B26F4670A}" srcId="{2305CBD8-9B71-4591-BD86-647C87223DD6}" destId="{8018372A-39A2-4CAC-BDB4-58BBADAFB022}" srcOrd="1" destOrd="0" parTransId="{14B5FA2A-A1EC-4CFB-A03D-053EC795A392}" sibTransId="{9DA44D5A-1183-41EE-9A5E-9A69ABF4408D}"/>
    <dgm:cxn modelId="{41FA181F-5AD7-4924-9606-60179DACFBA7}" type="presOf" srcId="{DCFA91C4-2B6C-4AE5-9AF5-8FF168F889DD}" destId="{5912EF1B-6425-40AC-8554-22EEB014FD5B}" srcOrd="0" destOrd="0" presId="urn:microsoft.com/office/officeart/2005/8/layout/hierarchy2"/>
    <dgm:cxn modelId="{CE405492-C8C5-4700-A2A3-ED1D26FB012D}" type="presOf" srcId="{8018372A-39A2-4CAC-BDB4-58BBADAFB022}" destId="{7637FB86-3A72-4AA3-A847-D36AF8647A5F}" srcOrd="0" destOrd="0" presId="urn:microsoft.com/office/officeart/2005/8/layout/hierarchy2"/>
    <dgm:cxn modelId="{D2AA3B91-C7AC-479C-B1BB-534FD0650C7C}" type="presOf" srcId="{9F71D9D1-AFDD-47B2-9FC1-FB90040403A4}" destId="{2145B6BA-083F-4113-AE58-46A742299CD4}" srcOrd="1" destOrd="0" presId="urn:microsoft.com/office/officeart/2005/8/layout/hierarchy2"/>
    <dgm:cxn modelId="{0A008CC9-A52A-4500-8D86-00034297D76E}" type="presOf" srcId="{D797860A-812F-41B6-8C74-8E344951A2E6}" destId="{53B0D396-D006-442D-9AA1-4EE9635231AE}" srcOrd="0" destOrd="0" presId="urn:microsoft.com/office/officeart/2005/8/layout/hierarchy2"/>
    <dgm:cxn modelId="{A35475D1-100B-4C25-8598-3BB48F9699F2}" type="presOf" srcId="{EECD87FD-79F6-4302-BA01-187EF177707D}" destId="{66D006B8-5036-47D5-9F68-14BAFE68004F}" srcOrd="1" destOrd="0" presId="urn:microsoft.com/office/officeart/2005/8/layout/hierarchy2"/>
    <dgm:cxn modelId="{0940C927-3E58-4515-B0DB-868EF0C05698}" srcId="{2305CBD8-9B71-4591-BD86-647C87223DD6}" destId="{C1479A9A-ED99-47C2-89B5-72F1DE096592}" srcOrd="2" destOrd="0" parTransId="{9CCEB583-2248-4B34-9573-815A2663402D}" sibTransId="{81783324-8E4F-4373-A5D5-7172F6BA8D20}"/>
    <dgm:cxn modelId="{BEDE09E3-5B37-41B3-A7F4-EC88CB85ED13}" type="presOf" srcId="{B835AEE8-F6C7-448F-91D5-95DBD5AF1B8D}" destId="{D4A1B5F5-0619-4F2C-A46B-672C4B2B3217}" srcOrd="1" destOrd="0" presId="urn:microsoft.com/office/officeart/2005/8/layout/hierarchy2"/>
    <dgm:cxn modelId="{203A0D69-778A-43F0-BBA5-80546AE7195B}" srcId="{2305CBD8-9B71-4591-BD86-647C87223DD6}" destId="{872EDBBA-2D29-4841-849C-A21A60F7D5FD}" srcOrd="12" destOrd="0" parTransId="{00314409-5C7E-4CCB-9B06-A9B3235E4D20}" sibTransId="{23B3029C-DCD8-4B5F-84FD-589AF7DE1665}"/>
    <dgm:cxn modelId="{ADC7CF8C-B40C-48A8-9552-C27768DE3919}" type="presOf" srcId="{77FEDEAF-D909-406F-8E47-B5730255863D}" destId="{960756A8-82C6-42F8-8B7E-3ED6B94BEFA0}" srcOrd="1" destOrd="0" presId="urn:microsoft.com/office/officeart/2005/8/layout/hierarchy2"/>
    <dgm:cxn modelId="{26D4E4DA-DB5E-43F4-A1B5-E0617C695D19}" type="presOf" srcId="{E2656276-BDBA-4E2B-BBD8-E52454D7F0BD}" destId="{6BDE55C1-36B2-4ADD-A07F-0C60B7EB1FF9}" srcOrd="0" destOrd="0" presId="urn:microsoft.com/office/officeart/2005/8/layout/hierarchy2"/>
    <dgm:cxn modelId="{07C1CDF6-E8D9-409D-9436-E3416CAE123B}" type="presOf" srcId="{67EA2A72-67D3-49AF-9AA9-340EAB3D4EBC}" destId="{44739ACF-4932-4478-8DC5-D3EBB0389F44}" srcOrd="0" destOrd="0" presId="urn:microsoft.com/office/officeart/2005/8/layout/hierarchy2"/>
    <dgm:cxn modelId="{BB414E89-9707-4161-A053-7F908F23343F}" type="presOf" srcId="{77FEDEAF-D909-406F-8E47-B5730255863D}" destId="{180DE174-60A8-4A64-B980-9812186DA284}" srcOrd="0" destOrd="0" presId="urn:microsoft.com/office/officeart/2005/8/layout/hierarchy2"/>
    <dgm:cxn modelId="{DAC9D894-51EA-4B60-A6D4-F177D22FE91F}" type="presOf" srcId="{436E6E5A-0159-45F8-95F2-75439D79A5C2}" destId="{833E8B50-9ECA-4D76-9411-4FADF436DE14}" srcOrd="0" destOrd="0" presId="urn:microsoft.com/office/officeart/2005/8/layout/hierarchy2"/>
    <dgm:cxn modelId="{03FFEFC0-D71A-463B-B91E-4537F7D18A36}" type="presOf" srcId="{00314409-5C7E-4CCB-9B06-A9B3235E4D20}" destId="{74686A9D-0D8D-464D-8E97-D846311C067C}" srcOrd="1" destOrd="0" presId="urn:microsoft.com/office/officeart/2005/8/layout/hierarchy2"/>
    <dgm:cxn modelId="{C491720E-B9B5-41D7-9093-F7C5EA9AF0FC}" srcId="{2305CBD8-9B71-4591-BD86-647C87223DD6}" destId="{9F6ED594-A7A7-4A07-963D-950EE77FBC1F}" srcOrd="6" destOrd="0" parTransId="{303D3404-6C4E-4683-9DC6-563ECD771E32}" sibTransId="{B2E5BE98-17B0-461A-A528-43A5D3F5D00B}"/>
    <dgm:cxn modelId="{529AAF1A-38DB-44C3-B50C-AC6AC82EE006}" type="presOf" srcId="{D797860A-812F-41B6-8C74-8E344951A2E6}" destId="{ACE7E498-2912-4332-86F9-54B5B708BB52}" srcOrd="1" destOrd="0" presId="urn:microsoft.com/office/officeart/2005/8/layout/hierarchy2"/>
    <dgm:cxn modelId="{57EEE8A1-01B6-4F08-9697-6A2D5BA5E27B}" srcId="{2305CBD8-9B71-4591-BD86-647C87223DD6}" destId="{4E22670C-4223-4875-B131-033BA8F1C9B6}" srcOrd="3" destOrd="0" parTransId="{D797860A-812F-41B6-8C74-8E344951A2E6}" sibTransId="{DB8F9939-CE99-4546-8320-16FF6A53619A}"/>
    <dgm:cxn modelId="{548E30A1-201E-4CA3-B01C-F1B800DB32C6}" type="presOf" srcId="{9F71D9D1-AFDD-47B2-9FC1-FB90040403A4}" destId="{A418F1DD-A43D-475F-8761-07753D57E07F}" srcOrd="0" destOrd="0" presId="urn:microsoft.com/office/officeart/2005/8/layout/hierarchy2"/>
    <dgm:cxn modelId="{94926B99-0EF7-4F67-B36E-E0A7D6233DE7}" type="presOf" srcId="{A26962F8-425D-4725-A9E1-C9C4841928A9}" destId="{69332762-5CDE-48A0-BED2-1E29898CC9C8}" srcOrd="0" destOrd="0" presId="urn:microsoft.com/office/officeart/2005/8/layout/hierarchy2"/>
    <dgm:cxn modelId="{4CEB1A54-0B53-4707-96AF-D474621E84FD}" type="presOf" srcId="{634C243E-26BA-42ED-AC46-93BA09B8D38D}" destId="{44323B1D-A85A-4867-9D22-723B88A27A0D}" srcOrd="0" destOrd="0" presId="urn:microsoft.com/office/officeart/2005/8/layout/hierarchy2"/>
    <dgm:cxn modelId="{4B9C1D3A-F975-48CB-A9CA-E4F48B5558F5}" type="presOf" srcId="{C1479A9A-ED99-47C2-89B5-72F1DE096592}" destId="{B6BD29CC-CD63-464D-84F5-6080A0C17E08}" srcOrd="0" destOrd="0" presId="urn:microsoft.com/office/officeart/2005/8/layout/hierarchy2"/>
    <dgm:cxn modelId="{943159CA-F7E3-4370-ADA5-A436ACBEC1D3}" srcId="{2305CBD8-9B71-4591-BD86-647C87223DD6}" destId="{67EA2A72-67D3-49AF-9AA9-340EAB3D4EBC}" srcOrd="10" destOrd="0" parTransId="{EECD87FD-79F6-4302-BA01-187EF177707D}" sibTransId="{23B8540D-5209-4CA2-AFD8-9D89638E42F8}"/>
    <dgm:cxn modelId="{C70E6C5D-4E80-4032-8432-7341DA0B2308}" type="presOf" srcId="{303D3404-6C4E-4683-9DC6-563ECD771E32}" destId="{33506F2F-E103-48F2-B74E-0D023AB22336}" srcOrd="0" destOrd="0" presId="urn:microsoft.com/office/officeart/2005/8/layout/hierarchy2"/>
    <dgm:cxn modelId="{E9429A19-36DA-4905-A737-2C2EBF00FDE8}" type="presOf" srcId="{14B5FA2A-A1EC-4CFB-A03D-053EC795A392}" destId="{820D73F5-3AAD-438C-B3F2-97E4A9B8CBEE}" srcOrd="1" destOrd="0" presId="urn:microsoft.com/office/officeart/2005/8/layout/hierarchy2"/>
    <dgm:cxn modelId="{CFE82DF7-1EEC-4FDD-A3FB-EEE200D654D8}" type="presOf" srcId="{4E22670C-4223-4875-B131-033BA8F1C9B6}" destId="{1BC9F6F9-B638-453A-A065-3AD28797138D}" srcOrd="0" destOrd="0" presId="urn:microsoft.com/office/officeart/2005/8/layout/hierarchy2"/>
    <dgm:cxn modelId="{B8F2684C-8EAD-4E9D-AAFF-EFB001050699}" type="presOf" srcId="{634C243E-26BA-42ED-AC46-93BA09B8D38D}" destId="{F85434AE-9DE8-47A4-AA78-ADE64A391342}" srcOrd="1" destOrd="0" presId="urn:microsoft.com/office/officeart/2005/8/layout/hierarchy2"/>
    <dgm:cxn modelId="{039A5D8A-978A-48E5-8670-474E417F0DD2}" type="presOf" srcId="{9CCEB583-2248-4B34-9573-815A2663402D}" destId="{D24A564A-417C-40E8-8A47-41B19E8045DB}" srcOrd="1" destOrd="0" presId="urn:microsoft.com/office/officeart/2005/8/layout/hierarchy2"/>
    <dgm:cxn modelId="{5FC2AED2-B776-4019-B7AC-CDACCA0F21B7}" type="presOf" srcId="{A88C62EE-0965-4264-A6E4-839EAD472A13}" destId="{62B8D073-84D8-4D46-949C-B2A4746CF391}" srcOrd="0" destOrd="0" presId="urn:microsoft.com/office/officeart/2005/8/layout/hierarchy2"/>
    <dgm:cxn modelId="{6E3F573F-5AF3-4795-95D1-648C8E041E9A}" type="presOf" srcId="{9F6ED594-A7A7-4A07-963D-950EE77FBC1F}" destId="{BEDFCFBB-22BE-4C3B-BA14-7B33F032E97D}" srcOrd="0" destOrd="0" presId="urn:microsoft.com/office/officeart/2005/8/layout/hierarchy2"/>
    <dgm:cxn modelId="{1602699D-5A9A-4BF0-9BBB-EF62B4254687}" type="presOf" srcId="{CD192257-B50C-4499-B581-1F9AAE3F8F74}" destId="{517DBD2D-C32C-43FB-B0F6-C211547D32DC}" srcOrd="0" destOrd="0" presId="urn:microsoft.com/office/officeart/2005/8/layout/hierarchy2"/>
    <dgm:cxn modelId="{A57FBB6A-8815-4780-87B8-014CC3E9EDB4}" srcId="{2305CBD8-9B71-4591-BD86-647C87223DD6}" destId="{CD192257-B50C-4499-B581-1F9AAE3F8F74}" srcOrd="7" destOrd="0" parTransId="{9F71D9D1-AFDD-47B2-9FC1-FB90040403A4}" sibTransId="{2EFB2CB3-35F9-45C1-B398-15132C96B89C}"/>
    <dgm:cxn modelId="{24957D70-E0FD-404B-BABC-7E3C5EC148FF}" srcId="{2305CBD8-9B71-4591-BD86-647C87223DD6}" destId="{0ECC3DD7-C415-42CF-AC72-45E848433656}" srcOrd="5" destOrd="0" parTransId="{A88C62EE-0965-4264-A6E4-839EAD472A13}" sibTransId="{F94F2C21-3FF5-46D7-8614-7383E32FE01F}"/>
    <dgm:cxn modelId="{9FF7F35D-701A-4AF7-95E3-F097BED62B19}" type="presOf" srcId="{BEA7959D-68EE-44D5-BFE5-5A5A1523A57A}" destId="{0F0F43F9-FB02-47D5-B33E-608E7872F906}" srcOrd="0" destOrd="0" presId="urn:microsoft.com/office/officeart/2005/8/layout/hierarchy2"/>
    <dgm:cxn modelId="{0A7368B3-1729-464A-AB6F-77B42C4D0C13}" type="presOf" srcId="{DB711F89-C0F8-40CF-9C5C-72FF21594C38}" destId="{F43AB897-33CD-45A5-B28D-F766497001E3}" srcOrd="0" destOrd="0" presId="urn:microsoft.com/office/officeart/2005/8/layout/hierarchy2"/>
    <dgm:cxn modelId="{E35B0FCF-95B9-44EC-B89B-A59F6A4B559E}" type="presOf" srcId="{763AC08E-859F-41BF-91ED-F82F71FA6F4A}" destId="{1B548780-BD23-46D4-8B9B-44917077D544}" srcOrd="0" destOrd="0" presId="urn:microsoft.com/office/officeart/2005/8/layout/hierarchy2"/>
    <dgm:cxn modelId="{5B88F7B2-30D1-4022-9CB4-F05F0EAC86C6}" srcId="{2305CBD8-9B71-4591-BD86-647C87223DD6}" destId="{9E545B1A-ACA0-4810-ACA2-5CB104E240E8}" srcOrd="14" destOrd="0" parTransId="{FB12335A-9CF2-4699-8DB3-675E2A22ADC2}" sibTransId="{6E96039F-0F06-4BF1-9500-BB3B0A3C86A8}"/>
    <dgm:cxn modelId="{BED202F4-6DB3-4BBF-921D-3AD4B0533A9F}" type="presOf" srcId="{9E545B1A-ACA0-4810-ACA2-5CB104E240E8}" destId="{28F6C646-B9EA-4B70-BF2E-E15A5132061B}" srcOrd="0" destOrd="0" presId="urn:microsoft.com/office/officeart/2005/8/layout/hierarchy2"/>
    <dgm:cxn modelId="{ACC7AFBF-E75B-4F0A-9E89-1F52346BCFD1}" type="presOf" srcId="{FB12335A-9CF2-4699-8DB3-675E2A22ADC2}" destId="{572328A0-273E-4710-B6C2-4DFE32AC0AD2}" srcOrd="0" destOrd="0" presId="urn:microsoft.com/office/officeart/2005/8/layout/hierarchy2"/>
    <dgm:cxn modelId="{4D4A0FBC-FC88-48CD-8B8A-59F7B81CF7B3}" type="presOf" srcId="{BEA7959D-68EE-44D5-BFE5-5A5A1523A57A}" destId="{B9653313-DB91-4879-920B-966ED378CAEE}" srcOrd="1" destOrd="0" presId="urn:microsoft.com/office/officeart/2005/8/layout/hierarchy2"/>
    <dgm:cxn modelId="{4FE033A8-0886-4BAA-BA30-1654D6B9C7EE}" srcId="{2305CBD8-9B71-4591-BD86-647C87223DD6}" destId="{476852B3-EF88-473E-BD0D-C24DD685DE8B}" srcOrd="11" destOrd="0" parTransId="{634C243E-26BA-42ED-AC46-93BA09B8D38D}" sibTransId="{B0A5FC5A-4568-4B9D-93BA-58D2173B5DE9}"/>
    <dgm:cxn modelId="{19598D15-0F94-4B0D-8642-BA286294D953}" type="presOf" srcId="{A88C62EE-0965-4264-A6E4-839EAD472A13}" destId="{3F7E410A-21D1-48AA-8006-2BDA3677985A}" srcOrd="1" destOrd="0" presId="urn:microsoft.com/office/officeart/2005/8/layout/hierarchy2"/>
    <dgm:cxn modelId="{68452B5E-704A-470B-A8FE-B7D2FD278CFC}" srcId="{2305CBD8-9B71-4591-BD86-647C87223DD6}" destId="{436E6E5A-0159-45F8-95F2-75439D79A5C2}" srcOrd="13" destOrd="0" parTransId="{77FEDEAF-D909-406F-8E47-B5730255863D}" sibTransId="{BC6ABDE4-1C0F-4210-9A55-17B5145F3685}"/>
    <dgm:cxn modelId="{F6E2D2F1-E7F9-42D5-82F4-94B2033AE28A}" type="presOf" srcId="{1EBB933D-1EBF-412A-81DB-354058C9252C}" destId="{6B4CF1D9-703A-4E25-9905-F22C290A6F6B}" srcOrd="1" destOrd="0" presId="urn:microsoft.com/office/officeart/2005/8/layout/hierarchy2"/>
    <dgm:cxn modelId="{909E1A63-2049-4DBB-965D-6985A3FD3A28}" type="presOf" srcId="{0ECC3DD7-C415-42CF-AC72-45E848433656}" destId="{3223A638-F8B2-4DBF-AADC-9C4BF1FDC597}" srcOrd="0" destOrd="0" presId="urn:microsoft.com/office/officeart/2005/8/layout/hierarchy2"/>
    <dgm:cxn modelId="{16728C37-6C3D-4FA4-A0ED-467C4FA89F13}" type="presOf" srcId="{B835AEE8-F6C7-448F-91D5-95DBD5AF1B8D}" destId="{5CDAF33B-EF8D-4D26-9252-0B8998E9AE58}" srcOrd="0" destOrd="0" presId="urn:microsoft.com/office/officeart/2005/8/layout/hierarchy2"/>
    <dgm:cxn modelId="{5AF64F0C-3FFE-49BA-BFD4-FCAD033E48F0}" type="presOf" srcId="{FB12335A-9CF2-4699-8DB3-675E2A22ADC2}" destId="{084C4D5A-428D-47BA-B677-0ED19248AD26}" srcOrd="1" destOrd="0" presId="urn:microsoft.com/office/officeart/2005/8/layout/hierarchy2"/>
    <dgm:cxn modelId="{A47BBE0E-6E37-42CA-B89C-A974A84D6B57}" type="presOf" srcId="{476852B3-EF88-473E-BD0D-C24DD685DE8B}" destId="{10286922-70C7-4A22-B085-A834221F3205}" srcOrd="0" destOrd="0" presId="urn:microsoft.com/office/officeart/2005/8/layout/hierarchy2"/>
    <dgm:cxn modelId="{BDBB2BE5-78B5-43F4-A730-7C7D78628CEF}" srcId="{2305CBD8-9B71-4591-BD86-647C87223DD6}" destId="{5FF51642-DA4E-451B-84A9-408A51F29FB6}" srcOrd="0" destOrd="0" parTransId="{B835AEE8-F6C7-448F-91D5-95DBD5AF1B8D}" sibTransId="{007BEBBE-4DE8-45E5-B968-46D460555731}"/>
    <dgm:cxn modelId="{7052AEEB-0DFF-4A77-952F-068B73CB897C}" type="presOf" srcId="{763AC08E-859F-41BF-91ED-F82F71FA6F4A}" destId="{08E2D485-4B9C-4F36-B964-5DD0BFA65583}" srcOrd="1" destOrd="0" presId="urn:microsoft.com/office/officeart/2005/8/layout/hierarchy2"/>
    <dgm:cxn modelId="{C5B244B2-143F-4A6F-8033-69AC28F36468}" type="presOf" srcId="{303D3404-6C4E-4683-9DC6-563ECD771E32}" destId="{6B5182B8-9D63-4D1B-A7BA-07F0FC1854A2}" srcOrd="1" destOrd="0" presId="urn:microsoft.com/office/officeart/2005/8/layout/hierarchy2"/>
    <dgm:cxn modelId="{9B9B69A8-4173-47F6-AD78-C8364D6A2300}" type="presOf" srcId="{00314409-5C7E-4CCB-9B06-A9B3235E4D20}" destId="{4965FCE4-1168-4B4A-BD09-BEA88F032F26}" srcOrd="0" destOrd="0" presId="urn:microsoft.com/office/officeart/2005/8/layout/hierarchy2"/>
    <dgm:cxn modelId="{2302D54C-6CC6-4275-BE71-2C401B9EA43B}" type="presOf" srcId="{9CCEB583-2248-4B34-9573-815A2663402D}" destId="{4151B6ED-27FF-4BBB-9C22-1AD2A1791D35}" srcOrd="0" destOrd="0" presId="urn:microsoft.com/office/officeart/2005/8/layout/hierarchy2"/>
    <dgm:cxn modelId="{E7B84FF4-0AA4-4978-B6C0-F3E428F8537D}" type="presOf" srcId="{56FA1E5A-4D0C-4A2E-A48D-987301F1E2BC}" destId="{A94A4E41-6508-4973-8D1D-8A535E62D6F4}" srcOrd="0" destOrd="0" presId="urn:microsoft.com/office/officeart/2005/8/layout/hierarchy2"/>
    <dgm:cxn modelId="{87D03890-AAE1-4A8E-99AB-E5EA09D8A585}" srcId="{2305CBD8-9B71-4591-BD86-647C87223DD6}" destId="{56FA1E5A-4D0C-4A2E-A48D-987301F1E2BC}" srcOrd="4" destOrd="0" parTransId="{763AC08E-859F-41BF-91ED-F82F71FA6F4A}" sibTransId="{DD7705CE-DE82-4E71-87DE-8A613EC153D9}"/>
    <dgm:cxn modelId="{3E610B91-06C3-49AE-A216-B981AF38E445}" type="presOf" srcId="{2305CBD8-9B71-4591-BD86-647C87223DD6}" destId="{7648F75D-65BB-4360-9A06-D45F01F60741}" srcOrd="0" destOrd="0" presId="urn:microsoft.com/office/officeart/2005/8/layout/hierarchy2"/>
    <dgm:cxn modelId="{8B3F8137-49D1-4036-907B-42743D7AD928}" type="presOf" srcId="{A9A06AE5-68B7-4A8F-8CF4-8C96D05D9631}" destId="{59CBB4F3-1A81-425B-B5C2-F4DE20EAD046}" srcOrd="0" destOrd="0" presId="urn:microsoft.com/office/officeart/2005/8/layout/hierarchy2"/>
    <dgm:cxn modelId="{CA733983-B52B-4066-BA02-A8859A97F464}" type="presOf" srcId="{5FF51642-DA4E-451B-84A9-408A51F29FB6}" destId="{B811E244-D9CA-4173-8AFF-38A170E1D9CF}" srcOrd="0" destOrd="0" presId="urn:microsoft.com/office/officeart/2005/8/layout/hierarchy2"/>
    <dgm:cxn modelId="{A1CA37FE-A70F-43A1-96FA-F0A871F74835}" type="presOf" srcId="{14B5FA2A-A1EC-4CFB-A03D-053EC795A392}" destId="{A226D481-2106-4954-B1BB-5DAA954FED0F}" srcOrd="0" destOrd="0" presId="urn:microsoft.com/office/officeart/2005/8/layout/hierarchy2"/>
    <dgm:cxn modelId="{00DECC9B-4AA7-4C4E-A830-FE0BEC9602BA}" type="presOf" srcId="{EECD87FD-79F6-4302-BA01-187EF177707D}" destId="{1F421703-8EF0-4B46-A374-664217F2F18F}" srcOrd="0" destOrd="0" presId="urn:microsoft.com/office/officeart/2005/8/layout/hierarchy2"/>
    <dgm:cxn modelId="{ACEB3FCC-FB6B-483E-B35A-8EB952304CB3}" srcId="{2305CBD8-9B71-4591-BD86-647C87223DD6}" destId="{DCFA91C4-2B6C-4AE5-9AF5-8FF168F889DD}" srcOrd="8" destOrd="0" parTransId="{1EBB933D-1EBF-412A-81DB-354058C9252C}" sibTransId="{0DEA4487-BF32-4071-991F-1DA30B8D2F31}"/>
    <dgm:cxn modelId="{8E205A50-D9C2-4C36-9B6C-6CEC0E21EC52}" srcId="{2305CBD8-9B71-4591-BD86-647C87223DD6}" destId="{E2656276-BDBA-4E2B-BBD8-E52454D7F0BD}" srcOrd="15" destOrd="0" parTransId="{A9A06AE5-68B7-4A8F-8CF4-8C96D05D9631}" sibTransId="{A9F269A3-7922-4287-8385-DC21E25EA022}"/>
    <dgm:cxn modelId="{EB9C1197-D9EA-4301-AF4D-D027AA38623B}" type="presOf" srcId="{1EBB933D-1EBF-412A-81DB-354058C9252C}" destId="{5313BF35-C0FE-4621-886D-3723E5969CCE}" srcOrd="0" destOrd="0" presId="urn:microsoft.com/office/officeart/2005/8/layout/hierarchy2"/>
    <dgm:cxn modelId="{51DD9D74-5EAA-4BC4-A357-333159BA5E74}" srcId="{A26962F8-425D-4725-A9E1-C9C4841928A9}" destId="{2305CBD8-9B71-4591-BD86-647C87223DD6}" srcOrd="0" destOrd="0" parTransId="{F533B3C7-6BC7-45B0-BE37-67B95A04DEA7}" sibTransId="{35001985-5ED5-4D07-B50C-A7383668B962}"/>
    <dgm:cxn modelId="{5C25684E-91FC-413C-80EC-0391E93D3928}" srcId="{2305CBD8-9B71-4591-BD86-647C87223DD6}" destId="{DB711F89-C0F8-40CF-9C5C-72FF21594C38}" srcOrd="9" destOrd="0" parTransId="{BEA7959D-68EE-44D5-BFE5-5A5A1523A57A}" sibTransId="{EB19B4ED-B5C5-4DAE-9037-8A49BD5BFADD}"/>
    <dgm:cxn modelId="{4EE569F2-90A3-4E15-9329-085677D112B4}" type="presParOf" srcId="{69332762-5CDE-48A0-BED2-1E29898CC9C8}" destId="{1021147D-66C2-4D27-B728-E576B2AB2BFC}" srcOrd="0" destOrd="0" presId="urn:microsoft.com/office/officeart/2005/8/layout/hierarchy2"/>
    <dgm:cxn modelId="{A444D7B2-8648-4651-B504-87883B7C6FBD}" type="presParOf" srcId="{1021147D-66C2-4D27-B728-E576B2AB2BFC}" destId="{7648F75D-65BB-4360-9A06-D45F01F60741}" srcOrd="0" destOrd="0" presId="urn:microsoft.com/office/officeart/2005/8/layout/hierarchy2"/>
    <dgm:cxn modelId="{FC93EA9F-01C3-4F67-AD28-38568F2B3287}" type="presParOf" srcId="{1021147D-66C2-4D27-B728-E576B2AB2BFC}" destId="{ECC7A17B-FA92-46BF-9CEC-4B0CCFE079DB}" srcOrd="1" destOrd="0" presId="urn:microsoft.com/office/officeart/2005/8/layout/hierarchy2"/>
    <dgm:cxn modelId="{8BA6D051-37CC-4517-B820-E9BA3577FE15}" type="presParOf" srcId="{ECC7A17B-FA92-46BF-9CEC-4B0CCFE079DB}" destId="{5CDAF33B-EF8D-4D26-9252-0B8998E9AE58}" srcOrd="0" destOrd="0" presId="urn:microsoft.com/office/officeart/2005/8/layout/hierarchy2"/>
    <dgm:cxn modelId="{6AA30879-7FC3-4955-9643-352D2C518875}" type="presParOf" srcId="{5CDAF33B-EF8D-4D26-9252-0B8998E9AE58}" destId="{D4A1B5F5-0619-4F2C-A46B-672C4B2B3217}" srcOrd="0" destOrd="0" presId="urn:microsoft.com/office/officeart/2005/8/layout/hierarchy2"/>
    <dgm:cxn modelId="{3AFCAD62-E09D-45AC-A38C-55F9E16E6B6F}" type="presParOf" srcId="{ECC7A17B-FA92-46BF-9CEC-4B0CCFE079DB}" destId="{10A57C1C-21F0-48AA-B356-6F38949E6FFC}" srcOrd="1" destOrd="0" presId="urn:microsoft.com/office/officeart/2005/8/layout/hierarchy2"/>
    <dgm:cxn modelId="{F5DB0F78-9753-44F6-8D02-EF79D181BF72}" type="presParOf" srcId="{10A57C1C-21F0-48AA-B356-6F38949E6FFC}" destId="{B811E244-D9CA-4173-8AFF-38A170E1D9CF}" srcOrd="0" destOrd="0" presId="urn:microsoft.com/office/officeart/2005/8/layout/hierarchy2"/>
    <dgm:cxn modelId="{F5BDE19E-25A4-4EAC-AE4D-56F9CD1F8C28}" type="presParOf" srcId="{10A57C1C-21F0-48AA-B356-6F38949E6FFC}" destId="{ABFBFA55-E7BF-4380-939C-DD7F6D563779}" srcOrd="1" destOrd="0" presId="urn:microsoft.com/office/officeart/2005/8/layout/hierarchy2"/>
    <dgm:cxn modelId="{4A59E766-47BD-42B8-BF37-EC6D64B0629A}" type="presParOf" srcId="{ECC7A17B-FA92-46BF-9CEC-4B0CCFE079DB}" destId="{A226D481-2106-4954-B1BB-5DAA954FED0F}" srcOrd="2" destOrd="0" presId="urn:microsoft.com/office/officeart/2005/8/layout/hierarchy2"/>
    <dgm:cxn modelId="{CFEF8D8A-B01D-4ABE-A9D8-79836508EB2A}" type="presParOf" srcId="{A226D481-2106-4954-B1BB-5DAA954FED0F}" destId="{820D73F5-3AAD-438C-B3F2-97E4A9B8CBEE}" srcOrd="0" destOrd="0" presId="urn:microsoft.com/office/officeart/2005/8/layout/hierarchy2"/>
    <dgm:cxn modelId="{CA7BE9A5-78E8-41CE-B8BE-126478867017}" type="presParOf" srcId="{ECC7A17B-FA92-46BF-9CEC-4B0CCFE079DB}" destId="{84D4DB39-AA2C-4965-A083-B423CD8A02EB}" srcOrd="3" destOrd="0" presId="urn:microsoft.com/office/officeart/2005/8/layout/hierarchy2"/>
    <dgm:cxn modelId="{D6FF51E2-7087-4564-B284-99592460E980}" type="presParOf" srcId="{84D4DB39-AA2C-4965-A083-B423CD8A02EB}" destId="{7637FB86-3A72-4AA3-A847-D36AF8647A5F}" srcOrd="0" destOrd="0" presId="urn:microsoft.com/office/officeart/2005/8/layout/hierarchy2"/>
    <dgm:cxn modelId="{05D9B5D4-2CC0-4395-A31A-86704786993C}" type="presParOf" srcId="{84D4DB39-AA2C-4965-A083-B423CD8A02EB}" destId="{F56FA157-81BA-4967-8B8C-46E47D5FB16A}" srcOrd="1" destOrd="0" presId="urn:microsoft.com/office/officeart/2005/8/layout/hierarchy2"/>
    <dgm:cxn modelId="{CEE5ED9C-5152-43AC-8CCF-E82DCE5CA241}" type="presParOf" srcId="{ECC7A17B-FA92-46BF-9CEC-4B0CCFE079DB}" destId="{4151B6ED-27FF-4BBB-9C22-1AD2A1791D35}" srcOrd="4" destOrd="0" presId="urn:microsoft.com/office/officeart/2005/8/layout/hierarchy2"/>
    <dgm:cxn modelId="{389418C0-D76F-422C-B529-C30925BB1301}" type="presParOf" srcId="{4151B6ED-27FF-4BBB-9C22-1AD2A1791D35}" destId="{D24A564A-417C-40E8-8A47-41B19E8045DB}" srcOrd="0" destOrd="0" presId="urn:microsoft.com/office/officeart/2005/8/layout/hierarchy2"/>
    <dgm:cxn modelId="{262BBD21-8B9A-4C6B-91D2-355348DA565A}" type="presParOf" srcId="{ECC7A17B-FA92-46BF-9CEC-4B0CCFE079DB}" destId="{DC8441DF-21C6-4BEC-B4D5-8A98AB3BFB50}" srcOrd="5" destOrd="0" presId="urn:microsoft.com/office/officeart/2005/8/layout/hierarchy2"/>
    <dgm:cxn modelId="{2AAC6653-9047-4355-86FC-61A258B472B4}" type="presParOf" srcId="{DC8441DF-21C6-4BEC-B4D5-8A98AB3BFB50}" destId="{B6BD29CC-CD63-464D-84F5-6080A0C17E08}" srcOrd="0" destOrd="0" presId="urn:microsoft.com/office/officeart/2005/8/layout/hierarchy2"/>
    <dgm:cxn modelId="{ACE88E00-DBFA-4A8F-A75C-D39534ACBC48}" type="presParOf" srcId="{DC8441DF-21C6-4BEC-B4D5-8A98AB3BFB50}" destId="{650CC731-E25C-4108-9988-8BE5C63F3DBA}" srcOrd="1" destOrd="0" presId="urn:microsoft.com/office/officeart/2005/8/layout/hierarchy2"/>
    <dgm:cxn modelId="{E9CACFCD-669A-4BD4-B498-9C9CDC0B9172}" type="presParOf" srcId="{ECC7A17B-FA92-46BF-9CEC-4B0CCFE079DB}" destId="{53B0D396-D006-442D-9AA1-4EE9635231AE}" srcOrd="6" destOrd="0" presId="urn:microsoft.com/office/officeart/2005/8/layout/hierarchy2"/>
    <dgm:cxn modelId="{CFB682B6-5DFE-4129-94D2-D1C37E76645C}" type="presParOf" srcId="{53B0D396-D006-442D-9AA1-4EE9635231AE}" destId="{ACE7E498-2912-4332-86F9-54B5B708BB52}" srcOrd="0" destOrd="0" presId="urn:microsoft.com/office/officeart/2005/8/layout/hierarchy2"/>
    <dgm:cxn modelId="{0FCC70FD-6E31-43C3-AE45-E3A93EF89A42}" type="presParOf" srcId="{ECC7A17B-FA92-46BF-9CEC-4B0CCFE079DB}" destId="{A906B46C-4D62-4928-83D0-33E88A5CF7E3}" srcOrd="7" destOrd="0" presId="urn:microsoft.com/office/officeart/2005/8/layout/hierarchy2"/>
    <dgm:cxn modelId="{5A1EE20B-395D-4D1C-BEA4-FB9DBDCB3FCA}" type="presParOf" srcId="{A906B46C-4D62-4928-83D0-33E88A5CF7E3}" destId="{1BC9F6F9-B638-453A-A065-3AD28797138D}" srcOrd="0" destOrd="0" presId="urn:microsoft.com/office/officeart/2005/8/layout/hierarchy2"/>
    <dgm:cxn modelId="{885860B7-025E-4C4B-B671-9C86990D1B7E}" type="presParOf" srcId="{A906B46C-4D62-4928-83D0-33E88A5CF7E3}" destId="{4EFE928E-BDEC-4BB7-82C1-1EE6A64845F4}" srcOrd="1" destOrd="0" presId="urn:microsoft.com/office/officeart/2005/8/layout/hierarchy2"/>
    <dgm:cxn modelId="{9B02F4B8-E0C5-47C1-B881-2BBBD8D1A0E7}" type="presParOf" srcId="{ECC7A17B-FA92-46BF-9CEC-4B0CCFE079DB}" destId="{1B548780-BD23-46D4-8B9B-44917077D544}" srcOrd="8" destOrd="0" presId="urn:microsoft.com/office/officeart/2005/8/layout/hierarchy2"/>
    <dgm:cxn modelId="{3FBE2B09-E89E-4D6B-88EA-AAFD8AA322B2}" type="presParOf" srcId="{1B548780-BD23-46D4-8B9B-44917077D544}" destId="{08E2D485-4B9C-4F36-B964-5DD0BFA65583}" srcOrd="0" destOrd="0" presId="urn:microsoft.com/office/officeart/2005/8/layout/hierarchy2"/>
    <dgm:cxn modelId="{F9579710-B328-4B8A-9B0A-62CFB7C0B9F0}" type="presParOf" srcId="{ECC7A17B-FA92-46BF-9CEC-4B0CCFE079DB}" destId="{81C73688-FFC0-45A8-AC47-C0F2E37AC5B4}" srcOrd="9" destOrd="0" presId="urn:microsoft.com/office/officeart/2005/8/layout/hierarchy2"/>
    <dgm:cxn modelId="{0B6C9EBC-B212-4EB9-8DD5-F5D086B118D6}" type="presParOf" srcId="{81C73688-FFC0-45A8-AC47-C0F2E37AC5B4}" destId="{A94A4E41-6508-4973-8D1D-8A535E62D6F4}" srcOrd="0" destOrd="0" presId="urn:microsoft.com/office/officeart/2005/8/layout/hierarchy2"/>
    <dgm:cxn modelId="{4B579709-EC5B-419D-87A6-F91CEC85AEE9}" type="presParOf" srcId="{81C73688-FFC0-45A8-AC47-C0F2E37AC5B4}" destId="{56778B90-D2A4-4E4D-B371-C42EC9C8BB1A}" srcOrd="1" destOrd="0" presId="urn:microsoft.com/office/officeart/2005/8/layout/hierarchy2"/>
    <dgm:cxn modelId="{685A9BF4-80C8-4D7C-83B4-3F14B29ADCC9}" type="presParOf" srcId="{ECC7A17B-FA92-46BF-9CEC-4B0CCFE079DB}" destId="{62B8D073-84D8-4D46-949C-B2A4746CF391}" srcOrd="10" destOrd="0" presId="urn:microsoft.com/office/officeart/2005/8/layout/hierarchy2"/>
    <dgm:cxn modelId="{288F8627-EBB5-4DF1-AF68-93B5E2DEEA38}" type="presParOf" srcId="{62B8D073-84D8-4D46-949C-B2A4746CF391}" destId="{3F7E410A-21D1-48AA-8006-2BDA3677985A}" srcOrd="0" destOrd="0" presId="urn:microsoft.com/office/officeart/2005/8/layout/hierarchy2"/>
    <dgm:cxn modelId="{C19FA674-7423-45DB-B772-5C5B020E8BD8}" type="presParOf" srcId="{ECC7A17B-FA92-46BF-9CEC-4B0CCFE079DB}" destId="{060928F3-725C-43E3-BD94-AE707D7ACC37}" srcOrd="11" destOrd="0" presId="urn:microsoft.com/office/officeart/2005/8/layout/hierarchy2"/>
    <dgm:cxn modelId="{5F5D46DC-7F13-44F9-9BA9-9AD8696FA518}" type="presParOf" srcId="{060928F3-725C-43E3-BD94-AE707D7ACC37}" destId="{3223A638-F8B2-4DBF-AADC-9C4BF1FDC597}" srcOrd="0" destOrd="0" presId="urn:microsoft.com/office/officeart/2005/8/layout/hierarchy2"/>
    <dgm:cxn modelId="{85D44A01-8F79-44ED-AAC8-AAAD83B298FA}" type="presParOf" srcId="{060928F3-725C-43E3-BD94-AE707D7ACC37}" destId="{A61420AB-D853-49EC-AC3F-7A132C8AC707}" srcOrd="1" destOrd="0" presId="urn:microsoft.com/office/officeart/2005/8/layout/hierarchy2"/>
    <dgm:cxn modelId="{7B47DFF5-753D-4B37-9C9C-5C6DEE3378D0}" type="presParOf" srcId="{ECC7A17B-FA92-46BF-9CEC-4B0CCFE079DB}" destId="{33506F2F-E103-48F2-B74E-0D023AB22336}" srcOrd="12" destOrd="0" presId="urn:microsoft.com/office/officeart/2005/8/layout/hierarchy2"/>
    <dgm:cxn modelId="{5330EA04-9801-454C-9EE6-84667092B801}" type="presParOf" srcId="{33506F2F-E103-48F2-B74E-0D023AB22336}" destId="{6B5182B8-9D63-4D1B-A7BA-07F0FC1854A2}" srcOrd="0" destOrd="0" presId="urn:microsoft.com/office/officeart/2005/8/layout/hierarchy2"/>
    <dgm:cxn modelId="{A079C3C5-1295-42DF-874C-61CD6A817DCE}" type="presParOf" srcId="{ECC7A17B-FA92-46BF-9CEC-4B0CCFE079DB}" destId="{91EEF557-4A00-4668-9D44-14B29FFFDC9D}" srcOrd="13" destOrd="0" presId="urn:microsoft.com/office/officeart/2005/8/layout/hierarchy2"/>
    <dgm:cxn modelId="{D8BEEFAF-6A94-4B8D-9B2F-4B9D158AADF4}" type="presParOf" srcId="{91EEF557-4A00-4668-9D44-14B29FFFDC9D}" destId="{BEDFCFBB-22BE-4C3B-BA14-7B33F032E97D}" srcOrd="0" destOrd="0" presId="urn:microsoft.com/office/officeart/2005/8/layout/hierarchy2"/>
    <dgm:cxn modelId="{4A64CBF0-A4AA-44C2-9FFB-E116DA2445F1}" type="presParOf" srcId="{91EEF557-4A00-4668-9D44-14B29FFFDC9D}" destId="{40588DCC-DEDE-45D4-9439-F688D39E7F50}" srcOrd="1" destOrd="0" presId="urn:microsoft.com/office/officeart/2005/8/layout/hierarchy2"/>
    <dgm:cxn modelId="{7E7FB92B-C35E-4E32-866D-02B4C925249C}" type="presParOf" srcId="{ECC7A17B-FA92-46BF-9CEC-4B0CCFE079DB}" destId="{A418F1DD-A43D-475F-8761-07753D57E07F}" srcOrd="14" destOrd="0" presId="urn:microsoft.com/office/officeart/2005/8/layout/hierarchy2"/>
    <dgm:cxn modelId="{18918A1B-D8D7-4CE7-BFFE-C42BE25AB3ED}" type="presParOf" srcId="{A418F1DD-A43D-475F-8761-07753D57E07F}" destId="{2145B6BA-083F-4113-AE58-46A742299CD4}" srcOrd="0" destOrd="0" presId="urn:microsoft.com/office/officeart/2005/8/layout/hierarchy2"/>
    <dgm:cxn modelId="{6FC5864A-8A95-4968-87A4-F1E2DDAB6AD5}" type="presParOf" srcId="{ECC7A17B-FA92-46BF-9CEC-4B0CCFE079DB}" destId="{9734B276-9C67-4013-9902-DE3E869D82FB}" srcOrd="15" destOrd="0" presId="urn:microsoft.com/office/officeart/2005/8/layout/hierarchy2"/>
    <dgm:cxn modelId="{DC76A5FC-ADC3-4A9C-B8D4-38383CF3DA81}" type="presParOf" srcId="{9734B276-9C67-4013-9902-DE3E869D82FB}" destId="{517DBD2D-C32C-43FB-B0F6-C211547D32DC}" srcOrd="0" destOrd="0" presId="urn:microsoft.com/office/officeart/2005/8/layout/hierarchy2"/>
    <dgm:cxn modelId="{E0CA0E41-4AD6-4DF4-8124-0F5806D301FB}" type="presParOf" srcId="{9734B276-9C67-4013-9902-DE3E869D82FB}" destId="{FBE8E946-23F9-492F-8EF9-C9C90DCF1FC6}" srcOrd="1" destOrd="0" presId="urn:microsoft.com/office/officeart/2005/8/layout/hierarchy2"/>
    <dgm:cxn modelId="{A1917574-3116-4FC2-BB5D-0DF915D49A3C}" type="presParOf" srcId="{ECC7A17B-FA92-46BF-9CEC-4B0CCFE079DB}" destId="{5313BF35-C0FE-4621-886D-3723E5969CCE}" srcOrd="16" destOrd="0" presId="urn:microsoft.com/office/officeart/2005/8/layout/hierarchy2"/>
    <dgm:cxn modelId="{6E772871-8511-4415-A0B3-747E3859AACE}" type="presParOf" srcId="{5313BF35-C0FE-4621-886D-3723E5969CCE}" destId="{6B4CF1D9-703A-4E25-9905-F22C290A6F6B}" srcOrd="0" destOrd="0" presId="urn:microsoft.com/office/officeart/2005/8/layout/hierarchy2"/>
    <dgm:cxn modelId="{610D8104-F0FB-4EFB-ABAE-783E0A27096D}" type="presParOf" srcId="{ECC7A17B-FA92-46BF-9CEC-4B0CCFE079DB}" destId="{C9A6BA8D-DCA6-49E2-A6E0-BEA3AD448D1A}" srcOrd="17" destOrd="0" presId="urn:microsoft.com/office/officeart/2005/8/layout/hierarchy2"/>
    <dgm:cxn modelId="{92425D71-CC09-4FC1-BBC4-CE7B7477484F}" type="presParOf" srcId="{C9A6BA8D-DCA6-49E2-A6E0-BEA3AD448D1A}" destId="{5912EF1B-6425-40AC-8554-22EEB014FD5B}" srcOrd="0" destOrd="0" presId="urn:microsoft.com/office/officeart/2005/8/layout/hierarchy2"/>
    <dgm:cxn modelId="{09E00C5E-2880-4337-A6B6-1905BA4127D8}" type="presParOf" srcId="{C9A6BA8D-DCA6-49E2-A6E0-BEA3AD448D1A}" destId="{0DA3F623-6E2A-42F0-B66F-3B722D3DF0D9}" srcOrd="1" destOrd="0" presId="urn:microsoft.com/office/officeart/2005/8/layout/hierarchy2"/>
    <dgm:cxn modelId="{A0CF6DD6-5568-448C-9A2B-AB4336590EAD}" type="presParOf" srcId="{ECC7A17B-FA92-46BF-9CEC-4B0CCFE079DB}" destId="{0F0F43F9-FB02-47D5-B33E-608E7872F906}" srcOrd="18" destOrd="0" presId="urn:microsoft.com/office/officeart/2005/8/layout/hierarchy2"/>
    <dgm:cxn modelId="{6B675E9D-8946-4031-B4C1-C6976B0A4974}" type="presParOf" srcId="{0F0F43F9-FB02-47D5-B33E-608E7872F906}" destId="{B9653313-DB91-4879-920B-966ED378CAEE}" srcOrd="0" destOrd="0" presId="urn:microsoft.com/office/officeart/2005/8/layout/hierarchy2"/>
    <dgm:cxn modelId="{A048C1E8-A067-464D-8E4E-7913FE12C2A9}" type="presParOf" srcId="{ECC7A17B-FA92-46BF-9CEC-4B0CCFE079DB}" destId="{060C2F3A-C8AB-495D-A08A-F5D63A1CC4E1}" srcOrd="19" destOrd="0" presId="urn:microsoft.com/office/officeart/2005/8/layout/hierarchy2"/>
    <dgm:cxn modelId="{72DF9755-A232-4D5E-9792-17BF3830877C}" type="presParOf" srcId="{060C2F3A-C8AB-495D-A08A-F5D63A1CC4E1}" destId="{F43AB897-33CD-45A5-B28D-F766497001E3}" srcOrd="0" destOrd="0" presId="urn:microsoft.com/office/officeart/2005/8/layout/hierarchy2"/>
    <dgm:cxn modelId="{0C0485DA-3AB6-4B95-97CA-FA2054B3B167}" type="presParOf" srcId="{060C2F3A-C8AB-495D-A08A-F5D63A1CC4E1}" destId="{C8F3500C-1603-4630-B08A-7EC0F62FF7DE}" srcOrd="1" destOrd="0" presId="urn:microsoft.com/office/officeart/2005/8/layout/hierarchy2"/>
    <dgm:cxn modelId="{C67D6EE8-54EA-4AB7-B0DA-829C6678DA74}" type="presParOf" srcId="{ECC7A17B-FA92-46BF-9CEC-4B0CCFE079DB}" destId="{1F421703-8EF0-4B46-A374-664217F2F18F}" srcOrd="20" destOrd="0" presId="urn:microsoft.com/office/officeart/2005/8/layout/hierarchy2"/>
    <dgm:cxn modelId="{6481AA31-35F7-4C82-8B57-B0B7AC68F82D}" type="presParOf" srcId="{1F421703-8EF0-4B46-A374-664217F2F18F}" destId="{66D006B8-5036-47D5-9F68-14BAFE68004F}" srcOrd="0" destOrd="0" presId="urn:microsoft.com/office/officeart/2005/8/layout/hierarchy2"/>
    <dgm:cxn modelId="{770FDDA2-EBEC-4259-ABA4-A8FE8971E52E}" type="presParOf" srcId="{ECC7A17B-FA92-46BF-9CEC-4B0CCFE079DB}" destId="{671FEE39-3928-4A79-9979-D923160E6D22}" srcOrd="21" destOrd="0" presId="urn:microsoft.com/office/officeart/2005/8/layout/hierarchy2"/>
    <dgm:cxn modelId="{759F8477-9E55-45A8-BAF6-ED74F0ADA3F7}" type="presParOf" srcId="{671FEE39-3928-4A79-9979-D923160E6D22}" destId="{44739ACF-4932-4478-8DC5-D3EBB0389F44}" srcOrd="0" destOrd="0" presId="urn:microsoft.com/office/officeart/2005/8/layout/hierarchy2"/>
    <dgm:cxn modelId="{391A5A00-388F-46AD-8FDF-00D4AE5C34B7}" type="presParOf" srcId="{671FEE39-3928-4A79-9979-D923160E6D22}" destId="{D68CE8EF-4A1A-4FE4-9B2A-B8DC44E3F223}" srcOrd="1" destOrd="0" presId="urn:microsoft.com/office/officeart/2005/8/layout/hierarchy2"/>
    <dgm:cxn modelId="{609E6D38-F871-45FA-9686-7859912D1369}" type="presParOf" srcId="{ECC7A17B-FA92-46BF-9CEC-4B0CCFE079DB}" destId="{44323B1D-A85A-4867-9D22-723B88A27A0D}" srcOrd="22" destOrd="0" presId="urn:microsoft.com/office/officeart/2005/8/layout/hierarchy2"/>
    <dgm:cxn modelId="{C9F751E2-CF34-4C4B-9A2B-D0663091072A}" type="presParOf" srcId="{44323B1D-A85A-4867-9D22-723B88A27A0D}" destId="{F85434AE-9DE8-47A4-AA78-ADE64A391342}" srcOrd="0" destOrd="0" presId="urn:microsoft.com/office/officeart/2005/8/layout/hierarchy2"/>
    <dgm:cxn modelId="{073908A9-6C87-4E51-BED1-753534D9C9E0}" type="presParOf" srcId="{ECC7A17B-FA92-46BF-9CEC-4B0CCFE079DB}" destId="{35ABC61E-04E5-4300-BAC2-AB60BA2050CC}" srcOrd="23" destOrd="0" presId="urn:microsoft.com/office/officeart/2005/8/layout/hierarchy2"/>
    <dgm:cxn modelId="{28EBF05F-D08D-4DB3-A130-383CE01569D7}" type="presParOf" srcId="{35ABC61E-04E5-4300-BAC2-AB60BA2050CC}" destId="{10286922-70C7-4A22-B085-A834221F3205}" srcOrd="0" destOrd="0" presId="urn:microsoft.com/office/officeart/2005/8/layout/hierarchy2"/>
    <dgm:cxn modelId="{1106CA6F-F0C6-4E27-B202-947B6142ED5F}" type="presParOf" srcId="{35ABC61E-04E5-4300-BAC2-AB60BA2050CC}" destId="{4E5912C6-235F-4350-B00C-F018E64529AC}" srcOrd="1" destOrd="0" presId="urn:microsoft.com/office/officeart/2005/8/layout/hierarchy2"/>
    <dgm:cxn modelId="{CDB70879-E998-4516-9633-1DB5C030C51C}" type="presParOf" srcId="{ECC7A17B-FA92-46BF-9CEC-4B0CCFE079DB}" destId="{4965FCE4-1168-4B4A-BD09-BEA88F032F26}" srcOrd="24" destOrd="0" presId="urn:microsoft.com/office/officeart/2005/8/layout/hierarchy2"/>
    <dgm:cxn modelId="{1A0A17E5-EBEF-4313-B016-6CBEC3102587}" type="presParOf" srcId="{4965FCE4-1168-4B4A-BD09-BEA88F032F26}" destId="{74686A9D-0D8D-464D-8E97-D846311C067C}" srcOrd="0" destOrd="0" presId="urn:microsoft.com/office/officeart/2005/8/layout/hierarchy2"/>
    <dgm:cxn modelId="{CEE773B7-9CB5-4C61-B4FE-D32EB0E7921D}" type="presParOf" srcId="{ECC7A17B-FA92-46BF-9CEC-4B0CCFE079DB}" destId="{3660AD44-A0CF-43DE-B407-6CC9DE8146A2}" srcOrd="25" destOrd="0" presId="urn:microsoft.com/office/officeart/2005/8/layout/hierarchy2"/>
    <dgm:cxn modelId="{6030C91F-AFF1-4627-BB7E-FFD36F049CBD}" type="presParOf" srcId="{3660AD44-A0CF-43DE-B407-6CC9DE8146A2}" destId="{FBFF7D47-EB7A-4B7E-A5FA-400DF8E6B5BA}" srcOrd="0" destOrd="0" presId="urn:microsoft.com/office/officeart/2005/8/layout/hierarchy2"/>
    <dgm:cxn modelId="{CD8604CD-5156-4A65-ACB6-AD2592C2C4CC}" type="presParOf" srcId="{3660AD44-A0CF-43DE-B407-6CC9DE8146A2}" destId="{23FADACD-5A6C-481B-A37A-CEC0288B2E2F}" srcOrd="1" destOrd="0" presId="urn:microsoft.com/office/officeart/2005/8/layout/hierarchy2"/>
    <dgm:cxn modelId="{41225E10-FA62-4209-9C6E-2072C7F10803}" type="presParOf" srcId="{ECC7A17B-FA92-46BF-9CEC-4B0CCFE079DB}" destId="{180DE174-60A8-4A64-B980-9812186DA284}" srcOrd="26" destOrd="0" presId="urn:microsoft.com/office/officeart/2005/8/layout/hierarchy2"/>
    <dgm:cxn modelId="{9C128A7C-BD72-4AFC-98ED-7CFD6D33959E}" type="presParOf" srcId="{180DE174-60A8-4A64-B980-9812186DA284}" destId="{960756A8-82C6-42F8-8B7E-3ED6B94BEFA0}" srcOrd="0" destOrd="0" presId="urn:microsoft.com/office/officeart/2005/8/layout/hierarchy2"/>
    <dgm:cxn modelId="{8DA8A869-1449-41BE-B609-8FD1637EE5DC}" type="presParOf" srcId="{ECC7A17B-FA92-46BF-9CEC-4B0CCFE079DB}" destId="{6E6303B0-039F-46D8-B598-621E8B541E19}" srcOrd="27" destOrd="0" presId="urn:microsoft.com/office/officeart/2005/8/layout/hierarchy2"/>
    <dgm:cxn modelId="{72870CE1-AD9A-4FF2-A6C5-111E3BDA160F}" type="presParOf" srcId="{6E6303B0-039F-46D8-B598-621E8B541E19}" destId="{833E8B50-9ECA-4D76-9411-4FADF436DE14}" srcOrd="0" destOrd="0" presId="urn:microsoft.com/office/officeart/2005/8/layout/hierarchy2"/>
    <dgm:cxn modelId="{AB2FCEAF-0BD8-42B7-8D7D-D2B1B1055FFD}" type="presParOf" srcId="{6E6303B0-039F-46D8-B598-621E8B541E19}" destId="{E7C07B16-4528-40E7-968A-60CA9C57C13A}" srcOrd="1" destOrd="0" presId="urn:microsoft.com/office/officeart/2005/8/layout/hierarchy2"/>
    <dgm:cxn modelId="{503D686B-65B3-4B96-AFC1-A91EBEA65037}" type="presParOf" srcId="{ECC7A17B-FA92-46BF-9CEC-4B0CCFE079DB}" destId="{572328A0-273E-4710-B6C2-4DFE32AC0AD2}" srcOrd="28" destOrd="0" presId="urn:microsoft.com/office/officeart/2005/8/layout/hierarchy2"/>
    <dgm:cxn modelId="{BC55366E-DD03-4438-97C6-765A82FE2353}" type="presParOf" srcId="{572328A0-273E-4710-B6C2-4DFE32AC0AD2}" destId="{084C4D5A-428D-47BA-B677-0ED19248AD26}" srcOrd="0" destOrd="0" presId="urn:microsoft.com/office/officeart/2005/8/layout/hierarchy2"/>
    <dgm:cxn modelId="{1472CD4E-72C2-48A2-B483-8DD6907ACCDD}" type="presParOf" srcId="{ECC7A17B-FA92-46BF-9CEC-4B0CCFE079DB}" destId="{68CE3D1E-8533-4B33-AE99-1AF54D6CA355}" srcOrd="29" destOrd="0" presId="urn:microsoft.com/office/officeart/2005/8/layout/hierarchy2"/>
    <dgm:cxn modelId="{FE9C38B5-288F-41C2-AB95-68BEF56F2B29}" type="presParOf" srcId="{68CE3D1E-8533-4B33-AE99-1AF54D6CA355}" destId="{28F6C646-B9EA-4B70-BF2E-E15A5132061B}" srcOrd="0" destOrd="0" presId="urn:microsoft.com/office/officeart/2005/8/layout/hierarchy2"/>
    <dgm:cxn modelId="{FBB7F7C6-3C72-48B4-B74D-CB5081799EF9}" type="presParOf" srcId="{68CE3D1E-8533-4B33-AE99-1AF54D6CA355}" destId="{3452D811-29A9-4AC2-B073-580FB6CF01E0}" srcOrd="1" destOrd="0" presId="urn:microsoft.com/office/officeart/2005/8/layout/hierarchy2"/>
    <dgm:cxn modelId="{AF17C070-2799-4311-AD2F-5FCFAE7E815E}" type="presParOf" srcId="{ECC7A17B-FA92-46BF-9CEC-4B0CCFE079DB}" destId="{59CBB4F3-1A81-425B-B5C2-F4DE20EAD046}" srcOrd="30" destOrd="0" presId="urn:microsoft.com/office/officeart/2005/8/layout/hierarchy2"/>
    <dgm:cxn modelId="{7024F632-0729-4518-886C-777403F3EE46}" type="presParOf" srcId="{59CBB4F3-1A81-425B-B5C2-F4DE20EAD046}" destId="{B40555A4-804C-42B0-9E3F-FCD8DCC5429C}" srcOrd="0" destOrd="0" presId="urn:microsoft.com/office/officeart/2005/8/layout/hierarchy2"/>
    <dgm:cxn modelId="{53AF48BF-E645-4088-94DB-5A544812C121}" type="presParOf" srcId="{ECC7A17B-FA92-46BF-9CEC-4B0CCFE079DB}" destId="{E6E023F9-D9EC-48C5-86A5-2A125A2A3C89}" srcOrd="31" destOrd="0" presId="urn:microsoft.com/office/officeart/2005/8/layout/hierarchy2"/>
    <dgm:cxn modelId="{62DA387C-A347-4373-BA46-FBF3D0B290BF}" type="presParOf" srcId="{E6E023F9-D9EC-48C5-86A5-2A125A2A3C89}" destId="{6BDE55C1-36B2-4ADD-A07F-0C60B7EB1FF9}" srcOrd="0" destOrd="0" presId="urn:microsoft.com/office/officeart/2005/8/layout/hierarchy2"/>
    <dgm:cxn modelId="{F05F587A-C6E4-448F-BD09-004D73D58A53}" type="presParOf" srcId="{E6E023F9-D9EC-48C5-86A5-2A125A2A3C89}" destId="{E4262AB0-B2AE-4CAB-BF2A-3D72DEB1C145}" srcOrd="1" destOrd="0" presId="urn:microsoft.com/office/officeart/2005/8/layout/hierarchy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81C95-E782-463B-A99F-93D2132625B6}" type="doc">
      <dgm:prSet loTypeId="urn:microsoft.com/office/officeart/2005/8/layout/hierarchy1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DAAF78F2-65DA-4D1D-88CF-9F447D29EC31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National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46E1BFC4-D148-4C23-B81A-9CBF3302BF24}" type="parTrans" cxnId="{F5D20F1D-6E4C-4D54-A25F-351116BDDFC0}">
      <dgm:prSet/>
      <dgm:spPr/>
      <dgm:t>
        <a:bodyPr/>
        <a:lstStyle/>
        <a:p>
          <a:endParaRPr lang="en-US"/>
        </a:p>
      </dgm:t>
    </dgm:pt>
    <dgm:pt modelId="{503A751E-2B9F-48DC-82AD-32DA3A961E48}" type="sibTrans" cxnId="{F5D20F1D-6E4C-4D54-A25F-351116BDDFC0}">
      <dgm:prSet/>
      <dgm:spPr/>
      <dgm:t>
        <a:bodyPr/>
        <a:lstStyle/>
        <a:p>
          <a:endParaRPr lang="en-US"/>
        </a:p>
      </dgm:t>
    </dgm:pt>
    <dgm:pt modelId="{6C8F5821-BF9E-4D38-80C9-080694113BEC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Operations Manager Game development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40BEC94D-554B-4C9D-BDD3-9DB8AAF3AC03}" type="parTrans" cxnId="{8BD851BF-B18D-4714-BC98-DFC363DE75D9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2487F81-4C05-4488-AE00-33DAE6BE1E4C}" type="sibTrans" cxnId="{8BD851BF-B18D-4714-BC98-DFC363DE75D9}">
      <dgm:prSet/>
      <dgm:spPr/>
      <dgm:t>
        <a:bodyPr/>
        <a:lstStyle/>
        <a:p>
          <a:endParaRPr lang="en-US"/>
        </a:p>
      </dgm:t>
    </dgm:pt>
    <dgm:pt modelId="{92AA16F1-4A5E-4E30-A15F-E0F5A6AB1F3F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Programs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B77C4320-28E0-429E-90FD-1B38DDC97508}" type="parTrans" cxnId="{3A068381-2646-4C23-B5E5-DF5F94FC5A02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8604690B-C013-4A0D-859B-941138F7F5F0}" type="sibTrans" cxnId="{3A068381-2646-4C23-B5E5-DF5F94FC5A02}">
      <dgm:prSet/>
      <dgm:spPr/>
      <dgm:t>
        <a:bodyPr/>
        <a:lstStyle/>
        <a:p>
          <a:endParaRPr lang="en-US"/>
        </a:p>
      </dgm:t>
    </dgm:pt>
    <dgm:pt modelId="{09785657-3F00-4DF5-9B7B-1B4E5A127041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Divisional Cricket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3E294574-44E4-4676-BF62-4340C5A6FAEE}" type="parTrans" cxnId="{9455877E-9DF6-4FDE-B080-B16E930FA49A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533A07A-F22C-413C-B198-914F3B6C2496}" type="sibTrans" cxnId="{9455877E-9DF6-4FDE-B080-B16E930FA49A}">
      <dgm:prSet/>
      <dgm:spPr/>
      <dgm:t>
        <a:bodyPr/>
        <a:lstStyle/>
        <a:p>
          <a:endParaRPr lang="en-US"/>
        </a:p>
      </dgm:t>
    </dgm:pt>
    <dgm:pt modelId="{46F904F7-6A51-4A1D-807B-37204A19279B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Schools Cricket Project Officer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26A60F8C-52DE-4CFA-A8CA-C9B0F7BF9D86}" type="parTrans" cxnId="{7A537530-BA06-4148-98F1-34E8E9B0C571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1F03CC6-F92B-400A-AEF9-BC18718605EC}" type="sibTrans" cxnId="{7A537530-BA06-4148-98F1-34E8E9B0C571}">
      <dgm:prSet/>
      <dgm:spPr/>
      <dgm:t>
        <a:bodyPr/>
        <a:lstStyle/>
        <a:p>
          <a:endParaRPr lang="en-US"/>
        </a:p>
      </dgm:t>
    </dgm:pt>
    <dgm:pt modelId="{A330DF5C-30E2-4F4A-A721-66CB3F8EF1C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Facilities and Equipment Project Officer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2F99F4DA-E83A-4479-BDBD-DA6B36D63028}" type="parTrans" cxnId="{B41263E3-55CC-4BF3-BB9E-8D850526A29A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79F0DB46-511C-4C56-90B0-739DC7FB53C3}" type="sibTrans" cxnId="{B41263E3-55CC-4BF3-BB9E-8D850526A29A}">
      <dgm:prSet/>
      <dgm:spPr/>
      <dgm:t>
        <a:bodyPr/>
        <a:lstStyle/>
        <a:p>
          <a:endParaRPr lang="en-US"/>
        </a:p>
      </dgm:t>
    </dgm:pt>
    <dgm:pt modelId="{CA099052-2719-4B6E-B89B-11816518CAB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Youth Cricket Competitions Officer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C2EBB20B-BFFB-4CF8-8244-EEC45B2F5AAD}" type="parTrans" cxnId="{2E6C4C73-1374-49D8-AA98-A27B86402AD9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2822AB75-5D03-4C03-8D45-70A302C12DF8}" type="sibTrans" cxnId="{2E6C4C73-1374-49D8-AA98-A27B86402AD9}">
      <dgm:prSet/>
      <dgm:spPr/>
      <dgm:t>
        <a:bodyPr/>
        <a:lstStyle/>
        <a:p>
          <a:endParaRPr lang="en-US"/>
        </a:p>
      </dgm:t>
    </dgm:pt>
    <dgm:pt modelId="{D6FF256E-B3E5-4CE2-B6C9-5450093BDE67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Facilities and equipment Administrator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07DDD3BA-5F6A-453B-8513-C238431FE3ED}" type="parTrans" cxnId="{4D8CDE98-1C8B-47FD-95EF-502874D20D5C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9E3C391-D82C-4F48-8ECF-88D700FE3B13}" type="sibTrans" cxnId="{4D8CDE98-1C8B-47FD-95EF-502874D20D5C}">
      <dgm:prSet/>
      <dgm:spPr/>
      <dgm:t>
        <a:bodyPr/>
        <a:lstStyle/>
        <a:p>
          <a:endParaRPr lang="en-US"/>
        </a:p>
      </dgm:t>
    </dgm:pt>
    <dgm:pt modelId="{4B1B74E4-C08D-4161-A069-402F0EE338ED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Youth Cricket Administrator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587D04C2-6B60-496D-A3D8-B99131457544}" type="parTrans" cxnId="{F6053FD6-E050-4004-840F-547A5158DC87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853BCD99-CF2E-4868-8CC8-C7B73FD0549D}" type="sibTrans" cxnId="{F6053FD6-E050-4004-840F-547A5158DC87}">
      <dgm:prSet/>
      <dgm:spPr/>
      <dgm:t>
        <a:bodyPr/>
        <a:lstStyle/>
        <a:p>
          <a:endParaRPr lang="en-US"/>
        </a:p>
      </dgm:t>
    </dgm:pt>
    <dgm:pt modelId="{3C83DD47-F77B-4516-AA5F-BCEED9628BB5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Administrator Schools Cricket Competitions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6DE8108F-C15B-4F7F-9891-040B5444478B}" type="parTrans" cxnId="{1E1C7F9B-6BBA-42E8-8270-310311D866C0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5EC6283B-E5B7-47BD-8DB3-AEBF62EA5F97}" type="sibTrans" cxnId="{1E1C7F9B-6BBA-42E8-8270-310311D866C0}">
      <dgm:prSet/>
      <dgm:spPr/>
      <dgm:t>
        <a:bodyPr/>
        <a:lstStyle/>
        <a:p>
          <a:endParaRPr lang="en-US"/>
        </a:p>
      </dgm:t>
    </dgm:pt>
    <dgm:pt modelId="{B7355FA3-98DE-42F8-B20A-604409AA2264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Academy Head Coach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C2EB7C56-E113-467D-AC52-D83F698C4C23}" type="parTrans" cxnId="{799D1144-03B9-47E8-824D-FC5F2FE21D1B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5DFDEAA5-8D6D-4C91-B8FA-0AF78381CE43}" type="sibTrans" cxnId="{799D1144-03B9-47E8-824D-FC5F2FE21D1B}">
      <dgm:prSet/>
      <dgm:spPr/>
      <dgm:t>
        <a:bodyPr/>
        <a:lstStyle/>
        <a:p>
          <a:endParaRPr lang="en-US"/>
        </a:p>
      </dgm:t>
    </dgm:pt>
    <dgm:pt modelId="{787EE994-C430-431C-A2DE-7B1624504F54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Manager-Coaches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6B85C185-3B0B-4A51-80C9-C01B631ECCEF}" type="parTrans" cxnId="{B54EB953-8A61-41C3-B645-2DEAEA67A476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C8E5C31E-7827-461E-A7A1-25539D67AD88}" type="sibTrans" cxnId="{B54EB953-8A61-41C3-B645-2DEAEA67A476}">
      <dgm:prSet/>
      <dgm:spPr/>
      <dgm:t>
        <a:bodyPr/>
        <a:lstStyle/>
        <a:p>
          <a:endParaRPr lang="en-US"/>
        </a:p>
      </dgm:t>
    </dgm:pt>
    <dgm:pt modelId="{90B6004D-44D4-424D-B530-8ECA21AC093F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Development Game education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F6A295C2-6991-4C85-9DB2-0A12E7A43B65}" type="parTrans" cxnId="{662F46E1-C280-4431-BAA7-417DAA6E915F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9620BCB8-5541-4E55-9DD7-88004498724B}" type="sibTrans" cxnId="{662F46E1-C280-4431-BAA7-417DAA6E915F}">
      <dgm:prSet/>
      <dgm:spPr/>
      <dgm:t>
        <a:bodyPr/>
        <a:lstStyle/>
        <a:p>
          <a:endParaRPr lang="en-US"/>
        </a:p>
      </dgm:t>
    </dgm:pt>
    <dgm:pt modelId="{AD20FE29-CB77-442F-84FD-28C450E6D783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District Development Coach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92831233-8CD7-42E1-B606-729E61E6A22B}" type="parTrans" cxnId="{DAB7AC07-92C6-44DD-BB0C-07F9E3C4BC31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1CC5BCFF-A1B8-4A9A-B9DC-7306AB25B6C8}" type="sibTrans" cxnId="{DAB7AC07-92C6-44DD-BB0C-07F9E3C4BC31}">
      <dgm:prSet/>
      <dgm:spPr/>
      <dgm:t>
        <a:bodyPr/>
        <a:lstStyle/>
        <a:p>
          <a:endParaRPr lang="en-US"/>
        </a:p>
      </dgm:t>
    </dgm:pt>
    <dgm:pt modelId="{F82ACFD2-AB7F-49B9-8F04-84B09B37820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Divisional Cricket Coach(8)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459E82DD-F950-4178-ABFF-9D317A4E2C45}" type="parTrans" cxnId="{3F015260-D71D-4517-B7CB-68210B6D94D9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6CB14BF0-4291-49B7-A231-00EDB33E12C7}" type="sibTrans" cxnId="{3F015260-D71D-4517-B7CB-68210B6D94D9}">
      <dgm:prSet/>
      <dgm:spPr/>
      <dgm:t>
        <a:bodyPr/>
        <a:lstStyle/>
        <a:p>
          <a:endParaRPr lang="en-US"/>
        </a:p>
      </dgm:t>
    </dgm:pt>
    <dgm:pt modelId="{EA841DAA-A43F-422A-9D48-7A36270D0840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Education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6A2EE285-7213-43BA-B44F-F79A18BC41DB}" type="parTrans" cxnId="{90E475D5-7270-4666-B398-D45C424B7F2A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2F85A7F4-AA03-49DE-B334-230ADFA5CBF1}" type="sibTrans" cxnId="{90E475D5-7270-4666-B398-D45C424B7F2A}">
      <dgm:prSet/>
      <dgm:spPr/>
      <dgm:t>
        <a:bodyPr/>
        <a:lstStyle/>
        <a:p>
          <a:endParaRPr lang="en-US"/>
        </a:p>
      </dgm:t>
    </dgm:pt>
    <dgm:pt modelId="{2E68623C-C1AB-42FF-8BBA-BE4E93752987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Education deputy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FAEEA026-402E-4C6D-A067-85D704B48F93}" type="parTrans" cxnId="{C68F61D0-2207-402C-9168-0BD46B7C7E1B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574EFA60-676C-454B-9969-7E8624788EB0}" type="sibTrans" cxnId="{C68F61D0-2207-402C-9168-0BD46B7C7E1B}">
      <dgm:prSet/>
      <dgm:spPr/>
      <dgm:t>
        <a:bodyPr/>
        <a:lstStyle/>
        <a:p>
          <a:endParaRPr lang="en-US"/>
        </a:p>
      </dgm:t>
    </dgm:pt>
    <dgm:pt modelId="{8D3ABB12-2B07-46AB-80C1-A9003B85313F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Game Education Administrator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9EF52739-70AE-4089-8473-0E4965F2177C}" type="parTrans" cxnId="{8B9081B3-A7B2-45F7-AA6E-F9F008D0F0F0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6F2C658F-CF5D-4DFF-B8B2-870A0AC58ACB}" type="sibTrans" cxnId="{8B9081B3-A7B2-45F7-AA6E-F9F008D0F0F0}">
      <dgm:prSet/>
      <dgm:spPr/>
      <dgm:t>
        <a:bodyPr/>
        <a:lstStyle/>
        <a:p>
          <a:endParaRPr lang="en-US"/>
        </a:p>
      </dgm:t>
    </dgm:pt>
    <dgm:pt modelId="{4DE49B3B-7F51-4806-95FF-5D6B5A59030D}">
      <dgm:prSet phldrT="[Text]" custT="1"/>
      <dgm:spPr/>
      <dgm:t>
        <a:bodyPr/>
        <a:lstStyle/>
        <a:p>
          <a:r>
            <a:rPr lang="en-US" sz="1400" dirty="0" smtClean="0">
              <a:latin typeface="Segoe UI" pitchFamily="34" charset="0"/>
              <a:cs typeface="Segoe UI" pitchFamily="34" charset="0"/>
            </a:rPr>
            <a:t>Academy Operations Manager</a:t>
          </a:r>
          <a:endParaRPr lang="en-US" sz="1400" dirty="0">
            <a:latin typeface="Segoe UI" pitchFamily="34" charset="0"/>
            <a:cs typeface="Segoe UI" pitchFamily="34" charset="0"/>
          </a:endParaRPr>
        </a:p>
      </dgm:t>
    </dgm:pt>
    <dgm:pt modelId="{FF4C83E7-28BD-48E4-8356-8ACF12EAB91C}" type="parTrans" cxnId="{1938A4A3-ED93-4A64-BC54-4E58792454FC}">
      <dgm:prSet/>
      <dgm:spPr/>
      <dgm:t>
        <a:bodyPr/>
        <a:lstStyle/>
        <a:p>
          <a:endParaRPr lang="en-US" sz="1400">
            <a:latin typeface="Segoe UI" pitchFamily="34" charset="0"/>
            <a:cs typeface="Segoe UI" pitchFamily="34" charset="0"/>
          </a:endParaRPr>
        </a:p>
      </dgm:t>
    </dgm:pt>
    <dgm:pt modelId="{BA4EA16C-1347-4B94-9DF9-8FD43C9A7A38}" type="sibTrans" cxnId="{1938A4A3-ED93-4A64-BC54-4E58792454FC}">
      <dgm:prSet/>
      <dgm:spPr/>
      <dgm:t>
        <a:bodyPr/>
        <a:lstStyle/>
        <a:p>
          <a:endParaRPr lang="en-US"/>
        </a:p>
      </dgm:t>
    </dgm:pt>
    <dgm:pt modelId="{4C36C327-8C77-4B78-AD25-12AA2F1EBF31}" type="pres">
      <dgm:prSet presAssocID="{18281C95-E782-463B-A99F-93D2132625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70EECB-A8D8-4CDD-9A46-B283255A2D33}" type="pres">
      <dgm:prSet presAssocID="{DAAF78F2-65DA-4D1D-88CF-9F447D29EC31}" presName="hierRoot1" presStyleCnt="0"/>
      <dgm:spPr/>
      <dgm:t>
        <a:bodyPr/>
        <a:lstStyle/>
        <a:p>
          <a:endParaRPr lang="en-US"/>
        </a:p>
      </dgm:t>
    </dgm:pt>
    <dgm:pt modelId="{26617686-B131-41A6-9537-566C6B16DA04}" type="pres">
      <dgm:prSet presAssocID="{DAAF78F2-65DA-4D1D-88CF-9F447D29EC31}" presName="composite" presStyleCnt="0"/>
      <dgm:spPr/>
      <dgm:t>
        <a:bodyPr/>
        <a:lstStyle/>
        <a:p>
          <a:endParaRPr lang="en-US"/>
        </a:p>
      </dgm:t>
    </dgm:pt>
    <dgm:pt modelId="{FA5437D8-102B-4A10-A095-F65256629010}" type="pres">
      <dgm:prSet presAssocID="{DAAF78F2-65DA-4D1D-88CF-9F447D29EC31}" presName="background" presStyleLbl="node0" presStyleIdx="0" presStyleCnt="1"/>
      <dgm:spPr/>
      <dgm:t>
        <a:bodyPr/>
        <a:lstStyle/>
        <a:p>
          <a:endParaRPr lang="en-US"/>
        </a:p>
      </dgm:t>
    </dgm:pt>
    <dgm:pt modelId="{1C982C59-B7AB-49F8-BF1C-8151A0180595}" type="pres">
      <dgm:prSet presAssocID="{DAAF78F2-65DA-4D1D-88CF-9F447D29EC31}" presName="text" presStyleLbl="fgAcc0" presStyleIdx="0" presStyleCnt="1" custScaleX="855921" custScaleY="268905" custLinFactX="-26168" custLinFactY="-100000" custLinFactNeighborX="-100000" custLinFactNeighborY="-1430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D60C8-04C5-4F30-BE54-293C8889024F}" type="pres">
      <dgm:prSet presAssocID="{DAAF78F2-65DA-4D1D-88CF-9F447D29EC31}" presName="hierChild2" presStyleCnt="0"/>
      <dgm:spPr/>
      <dgm:t>
        <a:bodyPr/>
        <a:lstStyle/>
        <a:p>
          <a:endParaRPr lang="en-US"/>
        </a:p>
      </dgm:t>
    </dgm:pt>
    <dgm:pt modelId="{D1BD05D7-FD97-42EC-B5A5-182A7217CFDF}" type="pres">
      <dgm:prSet presAssocID="{40BEC94D-554B-4C9D-BDD3-9DB8AAF3AC03}" presName="Name10" presStyleLbl="parChTrans1D2" presStyleIdx="0" presStyleCnt="1"/>
      <dgm:spPr/>
      <dgm:t>
        <a:bodyPr/>
        <a:lstStyle/>
        <a:p>
          <a:endParaRPr lang="en-US"/>
        </a:p>
      </dgm:t>
    </dgm:pt>
    <dgm:pt modelId="{A824B88D-DAFB-41C4-A1DC-F47A72D50FFA}" type="pres">
      <dgm:prSet presAssocID="{6C8F5821-BF9E-4D38-80C9-080694113BEC}" presName="hierRoot2" presStyleCnt="0"/>
      <dgm:spPr/>
      <dgm:t>
        <a:bodyPr/>
        <a:lstStyle/>
        <a:p>
          <a:endParaRPr lang="en-US"/>
        </a:p>
      </dgm:t>
    </dgm:pt>
    <dgm:pt modelId="{12265D83-D41F-4956-B766-79B07F1B74CF}" type="pres">
      <dgm:prSet presAssocID="{6C8F5821-BF9E-4D38-80C9-080694113BEC}" presName="composite2" presStyleCnt="0"/>
      <dgm:spPr/>
      <dgm:t>
        <a:bodyPr/>
        <a:lstStyle/>
        <a:p>
          <a:endParaRPr lang="en-US"/>
        </a:p>
      </dgm:t>
    </dgm:pt>
    <dgm:pt modelId="{03E417A1-748D-446E-A55F-BA49B71A728E}" type="pres">
      <dgm:prSet presAssocID="{6C8F5821-BF9E-4D38-80C9-080694113BEC}" presName="background2" presStyleLbl="node2" presStyleIdx="0" presStyleCnt="1"/>
      <dgm:spPr/>
      <dgm:t>
        <a:bodyPr/>
        <a:lstStyle/>
        <a:p>
          <a:endParaRPr lang="en-US"/>
        </a:p>
      </dgm:t>
    </dgm:pt>
    <dgm:pt modelId="{2C8D4CA5-0638-4E93-9BEF-989385C4CEE6}" type="pres">
      <dgm:prSet presAssocID="{6C8F5821-BF9E-4D38-80C9-080694113BEC}" presName="text2" presStyleLbl="fgAcc2" presStyleIdx="0" presStyleCnt="1" custScaleX="797637" custScaleY="217831" custLinFactX="-26651" custLinFactY="-51744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E026F0-FA7E-4116-81D4-3CE1569109FC}" type="pres">
      <dgm:prSet presAssocID="{6C8F5821-BF9E-4D38-80C9-080694113BEC}" presName="hierChild3" presStyleCnt="0"/>
      <dgm:spPr/>
      <dgm:t>
        <a:bodyPr/>
        <a:lstStyle/>
        <a:p>
          <a:endParaRPr lang="en-US"/>
        </a:p>
      </dgm:t>
    </dgm:pt>
    <dgm:pt modelId="{72640682-8DF6-44AE-9CFD-2F72CF257B67}" type="pres">
      <dgm:prSet presAssocID="{B77C4320-28E0-429E-90FD-1B38DDC97508}" presName="Name17" presStyleLbl="parChTrans1D3" presStyleIdx="0" presStyleCnt="5"/>
      <dgm:spPr/>
      <dgm:t>
        <a:bodyPr/>
        <a:lstStyle/>
        <a:p>
          <a:endParaRPr lang="en-US"/>
        </a:p>
      </dgm:t>
    </dgm:pt>
    <dgm:pt modelId="{2E74CA5B-DEBD-451D-BFE0-C141F598E5B0}" type="pres">
      <dgm:prSet presAssocID="{92AA16F1-4A5E-4E30-A15F-E0F5A6AB1F3F}" presName="hierRoot3" presStyleCnt="0"/>
      <dgm:spPr/>
      <dgm:t>
        <a:bodyPr/>
        <a:lstStyle/>
        <a:p>
          <a:endParaRPr lang="en-US"/>
        </a:p>
      </dgm:t>
    </dgm:pt>
    <dgm:pt modelId="{0970248F-05FB-450D-AA04-973FB2A887F3}" type="pres">
      <dgm:prSet presAssocID="{92AA16F1-4A5E-4E30-A15F-E0F5A6AB1F3F}" presName="composite3" presStyleCnt="0"/>
      <dgm:spPr/>
      <dgm:t>
        <a:bodyPr/>
        <a:lstStyle/>
        <a:p>
          <a:endParaRPr lang="en-US"/>
        </a:p>
      </dgm:t>
    </dgm:pt>
    <dgm:pt modelId="{006BA6BF-81CD-4458-8D7B-28FDAC3F33DC}" type="pres">
      <dgm:prSet presAssocID="{92AA16F1-4A5E-4E30-A15F-E0F5A6AB1F3F}" presName="background3" presStyleLbl="node3" presStyleIdx="0" presStyleCnt="5"/>
      <dgm:spPr/>
      <dgm:t>
        <a:bodyPr/>
        <a:lstStyle/>
        <a:p>
          <a:endParaRPr lang="en-US"/>
        </a:p>
      </dgm:t>
    </dgm:pt>
    <dgm:pt modelId="{8BED247B-26C4-4A1D-A967-EF60A742A025}" type="pres">
      <dgm:prSet presAssocID="{92AA16F1-4A5E-4E30-A15F-E0F5A6AB1F3F}" presName="text3" presStyleLbl="fgAcc3" presStyleIdx="0" presStyleCnt="5" custScaleX="440051" custScaleY="249233" custLinFactNeighborX="-81199" custLinFactNeighborY="6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464D7C-5638-4AE6-B2FA-6AD565F118BA}" type="pres">
      <dgm:prSet presAssocID="{92AA16F1-4A5E-4E30-A15F-E0F5A6AB1F3F}" presName="hierChild4" presStyleCnt="0"/>
      <dgm:spPr/>
      <dgm:t>
        <a:bodyPr/>
        <a:lstStyle/>
        <a:p>
          <a:endParaRPr lang="en-US"/>
        </a:p>
      </dgm:t>
    </dgm:pt>
    <dgm:pt modelId="{0503E39A-B662-45C2-9105-140DF6A96A21}" type="pres">
      <dgm:prSet presAssocID="{07DDD3BA-5F6A-453B-8513-C238431FE3ED}" presName="Name23" presStyleLbl="parChTrans1D4" presStyleIdx="0" presStyleCnt="12"/>
      <dgm:spPr/>
      <dgm:t>
        <a:bodyPr/>
        <a:lstStyle/>
        <a:p>
          <a:endParaRPr lang="en-US"/>
        </a:p>
      </dgm:t>
    </dgm:pt>
    <dgm:pt modelId="{3A16B10A-0755-4A67-97E0-ACC51D96BFAC}" type="pres">
      <dgm:prSet presAssocID="{D6FF256E-B3E5-4CE2-B6C9-5450093BDE67}" presName="hierRoot4" presStyleCnt="0"/>
      <dgm:spPr/>
      <dgm:t>
        <a:bodyPr/>
        <a:lstStyle/>
        <a:p>
          <a:endParaRPr lang="en-US"/>
        </a:p>
      </dgm:t>
    </dgm:pt>
    <dgm:pt modelId="{CEE3CF59-8BFE-4FC5-908A-CE0F1A1F2579}" type="pres">
      <dgm:prSet presAssocID="{D6FF256E-B3E5-4CE2-B6C9-5450093BDE67}" presName="composite4" presStyleCnt="0"/>
      <dgm:spPr/>
      <dgm:t>
        <a:bodyPr/>
        <a:lstStyle/>
        <a:p>
          <a:endParaRPr lang="en-US"/>
        </a:p>
      </dgm:t>
    </dgm:pt>
    <dgm:pt modelId="{8A1616F8-FFDD-4DB9-9F69-F4D4196F2F13}" type="pres">
      <dgm:prSet presAssocID="{D6FF256E-B3E5-4CE2-B6C9-5450093BDE67}" presName="background4" presStyleLbl="node4" presStyleIdx="0" presStyleCnt="12"/>
      <dgm:spPr/>
      <dgm:t>
        <a:bodyPr/>
        <a:lstStyle/>
        <a:p>
          <a:endParaRPr lang="en-US"/>
        </a:p>
      </dgm:t>
    </dgm:pt>
    <dgm:pt modelId="{5DA0005C-729F-4276-8063-37FBF3F3D53F}" type="pres">
      <dgm:prSet presAssocID="{D6FF256E-B3E5-4CE2-B6C9-5450093BDE67}" presName="text4" presStyleLbl="fgAcc4" presStyleIdx="0" presStyleCnt="12" custScaleX="342135" custScaleY="464931" custLinFactNeighborX="-12586" custLinFactNeighborY="272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9BC76F-A30D-4672-9B82-04E9DAA68CB1}" type="pres">
      <dgm:prSet presAssocID="{D6FF256E-B3E5-4CE2-B6C9-5450093BDE67}" presName="hierChild5" presStyleCnt="0"/>
      <dgm:spPr/>
      <dgm:t>
        <a:bodyPr/>
        <a:lstStyle/>
        <a:p>
          <a:endParaRPr lang="en-US"/>
        </a:p>
      </dgm:t>
    </dgm:pt>
    <dgm:pt modelId="{3B79C5C0-BE18-4D43-B7BA-E63F928CC4D3}" type="pres">
      <dgm:prSet presAssocID="{2F99F4DA-E83A-4479-BDBD-DA6B36D63028}" presName="Name23" presStyleLbl="parChTrans1D4" presStyleIdx="1" presStyleCnt="12"/>
      <dgm:spPr/>
      <dgm:t>
        <a:bodyPr/>
        <a:lstStyle/>
        <a:p>
          <a:endParaRPr lang="en-US"/>
        </a:p>
      </dgm:t>
    </dgm:pt>
    <dgm:pt modelId="{EB2A7F09-26C8-4A6F-ACFF-7E0996A684EA}" type="pres">
      <dgm:prSet presAssocID="{A330DF5C-30E2-4F4A-A721-66CB3F8EF1C0}" presName="hierRoot4" presStyleCnt="0"/>
      <dgm:spPr/>
      <dgm:t>
        <a:bodyPr/>
        <a:lstStyle/>
        <a:p>
          <a:endParaRPr lang="en-US"/>
        </a:p>
      </dgm:t>
    </dgm:pt>
    <dgm:pt modelId="{A956CD78-85FA-4C81-829E-E560EC86AE9B}" type="pres">
      <dgm:prSet presAssocID="{A330DF5C-30E2-4F4A-A721-66CB3F8EF1C0}" presName="composite4" presStyleCnt="0"/>
      <dgm:spPr/>
      <dgm:t>
        <a:bodyPr/>
        <a:lstStyle/>
        <a:p>
          <a:endParaRPr lang="en-US"/>
        </a:p>
      </dgm:t>
    </dgm:pt>
    <dgm:pt modelId="{91936D80-3633-4AB5-9205-F6F0D4D1618C}" type="pres">
      <dgm:prSet presAssocID="{A330DF5C-30E2-4F4A-A721-66CB3F8EF1C0}" presName="background4" presStyleLbl="node4" presStyleIdx="1" presStyleCnt="12"/>
      <dgm:spPr/>
      <dgm:t>
        <a:bodyPr/>
        <a:lstStyle/>
        <a:p>
          <a:endParaRPr lang="en-US"/>
        </a:p>
      </dgm:t>
    </dgm:pt>
    <dgm:pt modelId="{3184085B-166F-4267-8647-375C90AFA2ED}" type="pres">
      <dgm:prSet presAssocID="{A330DF5C-30E2-4F4A-A721-66CB3F8EF1C0}" presName="text4" presStyleLbl="fgAcc4" presStyleIdx="1" presStyleCnt="12" custScaleX="341943" custScaleY="461272" custLinFactNeighborX="-35677" custLinFactNeighborY="901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B48E9-178C-43C2-9396-3185A428D180}" type="pres">
      <dgm:prSet presAssocID="{A330DF5C-30E2-4F4A-A721-66CB3F8EF1C0}" presName="hierChild5" presStyleCnt="0"/>
      <dgm:spPr/>
      <dgm:t>
        <a:bodyPr/>
        <a:lstStyle/>
        <a:p>
          <a:endParaRPr lang="en-US"/>
        </a:p>
      </dgm:t>
    </dgm:pt>
    <dgm:pt modelId="{B10E396B-CAA7-4EA6-BB79-95B47AC5112C}" type="pres">
      <dgm:prSet presAssocID="{587D04C2-6B60-496D-A3D8-B99131457544}" presName="Name23" presStyleLbl="parChTrans1D4" presStyleIdx="2" presStyleCnt="12"/>
      <dgm:spPr/>
      <dgm:t>
        <a:bodyPr/>
        <a:lstStyle/>
        <a:p>
          <a:endParaRPr lang="en-US"/>
        </a:p>
      </dgm:t>
    </dgm:pt>
    <dgm:pt modelId="{E642FA94-56E5-40BB-96FE-5D5EEADCDF35}" type="pres">
      <dgm:prSet presAssocID="{4B1B74E4-C08D-4161-A069-402F0EE338ED}" presName="hierRoot4" presStyleCnt="0"/>
      <dgm:spPr/>
      <dgm:t>
        <a:bodyPr/>
        <a:lstStyle/>
        <a:p>
          <a:endParaRPr lang="en-US"/>
        </a:p>
      </dgm:t>
    </dgm:pt>
    <dgm:pt modelId="{95E9348D-5228-471F-A5AC-6069F21FB021}" type="pres">
      <dgm:prSet presAssocID="{4B1B74E4-C08D-4161-A069-402F0EE338ED}" presName="composite4" presStyleCnt="0"/>
      <dgm:spPr/>
      <dgm:t>
        <a:bodyPr/>
        <a:lstStyle/>
        <a:p>
          <a:endParaRPr lang="en-US"/>
        </a:p>
      </dgm:t>
    </dgm:pt>
    <dgm:pt modelId="{A0BC7226-40D2-4872-AFF8-8EA3ACC76A2E}" type="pres">
      <dgm:prSet presAssocID="{4B1B74E4-C08D-4161-A069-402F0EE338ED}" presName="background4" presStyleLbl="node4" presStyleIdx="2" presStyleCnt="12"/>
      <dgm:spPr/>
      <dgm:t>
        <a:bodyPr/>
        <a:lstStyle/>
        <a:p>
          <a:endParaRPr lang="en-US"/>
        </a:p>
      </dgm:t>
    </dgm:pt>
    <dgm:pt modelId="{15734B44-31BC-412D-87A7-BE11A76E084F}" type="pres">
      <dgm:prSet presAssocID="{4B1B74E4-C08D-4161-A069-402F0EE338ED}" presName="text4" presStyleLbl="fgAcc4" presStyleIdx="2" presStyleCnt="12" custScaleX="228171" custScaleY="419885" custLinFactNeighborX="-28089" custLinFactNeighborY="536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6C600-7025-4D07-AD98-C84779FE3B09}" type="pres">
      <dgm:prSet presAssocID="{4B1B74E4-C08D-4161-A069-402F0EE338ED}" presName="hierChild5" presStyleCnt="0"/>
      <dgm:spPr/>
      <dgm:t>
        <a:bodyPr/>
        <a:lstStyle/>
        <a:p>
          <a:endParaRPr lang="en-US"/>
        </a:p>
      </dgm:t>
    </dgm:pt>
    <dgm:pt modelId="{DB09A654-E115-4033-8534-F884ACF6DA05}" type="pres">
      <dgm:prSet presAssocID="{C2EBB20B-BFFB-4CF8-8244-EEC45B2F5AAD}" presName="Name23" presStyleLbl="parChTrans1D4" presStyleIdx="3" presStyleCnt="12"/>
      <dgm:spPr/>
      <dgm:t>
        <a:bodyPr/>
        <a:lstStyle/>
        <a:p>
          <a:endParaRPr lang="en-US"/>
        </a:p>
      </dgm:t>
    </dgm:pt>
    <dgm:pt modelId="{5AEB65B0-C1EB-4320-AFEB-2C1FE03147EF}" type="pres">
      <dgm:prSet presAssocID="{CA099052-2719-4B6E-B89B-11816518CAB0}" presName="hierRoot4" presStyleCnt="0"/>
      <dgm:spPr/>
      <dgm:t>
        <a:bodyPr/>
        <a:lstStyle/>
        <a:p>
          <a:endParaRPr lang="en-US"/>
        </a:p>
      </dgm:t>
    </dgm:pt>
    <dgm:pt modelId="{3F92944A-8C38-42D8-835C-8AD3DC07F9A6}" type="pres">
      <dgm:prSet presAssocID="{CA099052-2719-4B6E-B89B-11816518CAB0}" presName="composite4" presStyleCnt="0"/>
      <dgm:spPr/>
      <dgm:t>
        <a:bodyPr/>
        <a:lstStyle/>
        <a:p>
          <a:endParaRPr lang="en-US"/>
        </a:p>
      </dgm:t>
    </dgm:pt>
    <dgm:pt modelId="{E4798220-BBE5-4EF9-B95B-297153A7549D}" type="pres">
      <dgm:prSet presAssocID="{CA099052-2719-4B6E-B89B-11816518CAB0}" presName="background4" presStyleLbl="node4" presStyleIdx="3" presStyleCnt="12"/>
      <dgm:spPr/>
      <dgm:t>
        <a:bodyPr/>
        <a:lstStyle/>
        <a:p>
          <a:endParaRPr lang="en-US"/>
        </a:p>
      </dgm:t>
    </dgm:pt>
    <dgm:pt modelId="{3E52D346-02A7-454C-B263-6C7C23B7CE29}" type="pres">
      <dgm:prSet presAssocID="{CA099052-2719-4B6E-B89B-11816518CAB0}" presName="text4" presStyleLbl="fgAcc4" presStyleIdx="3" presStyleCnt="12" custScaleX="243407" custScaleY="474793" custLinFactY="14347" custLinFactNeighborX="8303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1AD38-02D9-4050-BC2F-AF8ACFBE248C}" type="pres">
      <dgm:prSet presAssocID="{CA099052-2719-4B6E-B89B-11816518CAB0}" presName="hierChild5" presStyleCnt="0"/>
      <dgm:spPr/>
      <dgm:t>
        <a:bodyPr/>
        <a:lstStyle/>
        <a:p>
          <a:endParaRPr lang="en-US"/>
        </a:p>
      </dgm:t>
    </dgm:pt>
    <dgm:pt modelId="{501A1D00-B662-4C7C-A5EA-4507E2EB6C48}" type="pres">
      <dgm:prSet presAssocID="{6DE8108F-C15B-4F7F-9891-040B5444478B}" presName="Name23" presStyleLbl="parChTrans1D4" presStyleIdx="4" presStyleCnt="12"/>
      <dgm:spPr/>
      <dgm:t>
        <a:bodyPr/>
        <a:lstStyle/>
        <a:p>
          <a:endParaRPr lang="en-US"/>
        </a:p>
      </dgm:t>
    </dgm:pt>
    <dgm:pt modelId="{B6857B39-A3EF-4DF1-8363-2C90F6E55914}" type="pres">
      <dgm:prSet presAssocID="{3C83DD47-F77B-4516-AA5F-BCEED9628BB5}" presName="hierRoot4" presStyleCnt="0"/>
      <dgm:spPr/>
      <dgm:t>
        <a:bodyPr/>
        <a:lstStyle/>
        <a:p>
          <a:endParaRPr lang="en-US"/>
        </a:p>
      </dgm:t>
    </dgm:pt>
    <dgm:pt modelId="{69A53D5A-C744-4131-AE28-423089C863A1}" type="pres">
      <dgm:prSet presAssocID="{3C83DD47-F77B-4516-AA5F-BCEED9628BB5}" presName="composite4" presStyleCnt="0"/>
      <dgm:spPr/>
      <dgm:t>
        <a:bodyPr/>
        <a:lstStyle/>
        <a:p>
          <a:endParaRPr lang="en-US"/>
        </a:p>
      </dgm:t>
    </dgm:pt>
    <dgm:pt modelId="{67615151-6226-477A-A692-8FE4B4D494E9}" type="pres">
      <dgm:prSet presAssocID="{3C83DD47-F77B-4516-AA5F-BCEED9628BB5}" presName="background4" presStyleLbl="node4" presStyleIdx="4" presStyleCnt="12"/>
      <dgm:spPr/>
      <dgm:t>
        <a:bodyPr/>
        <a:lstStyle/>
        <a:p>
          <a:endParaRPr lang="en-US"/>
        </a:p>
      </dgm:t>
    </dgm:pt>
    <dgm:pt modelId="{F9A10861-EE36-4B1F-B39B-2779C7579631}" type="pres">
      <dgm:prSet presAssocID="{3C83DD47-F77B-4516-AA5F-BCEED9628BB5}" presName="text4" presStyleLbl="fgAcc4" presStyleIdx="4" presStyleCnt="12" custScaleX="332307" custScaleY="538742" custLinFactNeighborX="-24597" custLinFactNeighborY="537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F4E6FC-70C3-4E90-9100-1EB0C9BA5D02}" type="pres">
      <dgm:prSet presAssocID="{3C83DD47-F77B-4516-AA5F-BCEED9628BB5}" presName="hierChild5" presStyleCnt="0"/>
      <dgm:spPr/>
      <dgm:t>
        <a:bodyPr/>
        <a:lstStyle/>
        <a:p>
          <a:endParaRPr lang="en-US"/>
        </a:p>
      </dgm:t>
    </dgm:pt>
    <dgm:pt modelId="{C2B795D5-9954-4338-AFD5-938E0918D20B}" type="pres">
      <dgm:prSet presAssocID="{26A60F8C-52DE-4CFA-A8CA-C9B0F7BF9D86}" presName="Name23" presStyleLbl="parChTrans1D4" presStyleIdx="5" presStyleCnt="12"/>
      <dgm:spPr/>
      <dgm:t>
        <a:bodyPr/>
        <a:lstStyle/>
        <a:p>
          <a:endParaRPr lang="en-US"/>
        </a:p>
      </dgm:t>
    </dgm:pt>
    <dgm:pt modelId="{7D0EA990-6A91-47D4-8CBE-5943969DBD70}" type="pres">
      <dgm:prSet presAssocID="{46F904F7-6A51-4A1D-807B-37204A19279B}" presName="hierRoot4" presStyleCnt="0"/>
      <dgm:spPr/>
      <dgm:t>
        <a:bodyPr/>
        <a:lstStyle/>
        <a:p>
          <a:endParaRPr lang="en-US"/>
        </a:p>
      </dgm:t>
    </dgm:pt>
    <dgm:pt modelId="{0294E7F7-CA12-4A67-BF63-B18969791EDA}" type="pres">
      <dgm:prSet presAssocID="{46F904F7-6A51-4A1D-807B-37204A19279B}" presName="composite4" presStyleCnt="0"/>
      <dgm:spPr/>
      <dgm:t>
        <a:bodyPr/>
        <a:lstStyle/>
        <a:p>
          <a:endParaRPr lang="en-US"/>
        </a:p>
      </dgm:t>
    </dgm:pt>
    <dgm:pt modelId="{16BEF3A1-DAFE-4FFA-AA1A-2E02C0C2B47A}" type="pres">
      <dgm:prSet presAssocID="{46F904F7-6A51-4A1D-807B-37204A19279B}" presName="background4" presStyleLbl="node4" presStyleIdx="5" presStyleCnt="12"/>
      <dgm:spPr/>
      <dgm:t>
        <a:bodyPr/>
        <a:lstStyle/>
        <a:p>
          <a:endParaRPr lang="en-US"/>
        </a:p>
      </dgm:t>
    </dgm:pt>
    <dgm:pt modelId="{A3604B0E-8E3C-494B-BCBB-294820AF51C2}" type="pres">
      <dgm:prSet presAssocID="{46F904F7-6A51-4A1D-807B-37204A19279B}" presName="text4" presStyleLbl="fgAcc4" presStyleIdx="5" presStyleCnt="12" custScaleX="264933" custScaleY="445362" custLinFactY="5286" custLinFactNeighborX="138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B373A5-0E72-4C19-8888-484C44504FC4}" type="pres">
      <dgm:prSet presAssocID="{46F904F7-6A51-4A1D-807B-37204A19279B}" presName="hierChild5" presStyleCnt="0"/>
      <dgm:spPr/>
      <dgm:t>
        <a:bodyPr/>
        <a:lstStyle/>
        <a:p>
          <a:endParaRPr lang="en-US"/>
        </a:p>
      </dgm:t>
    </dgm:pt>
    <dgm:pt modelId="{E3510750-9D14-408A-B38E-F3923206A6DD}" type="pres">
      <dgm:prSet presAssocID="{3E294574-44E4-4676-BF62-4340C5A6FAEE}" presName="Name17" presStyleLbl="parChTrans1D3" presStyleIdx="1" presStyleCnt="5"/>
      <dgm:spPr/>
      <dgm:t>
        <a:bodyPr/>
        <a:lstStyle/>
        <a:p>
          <a:endParaRPr lang="en-US"/>
        </a:p>
      </dgm:t>
    </dgm:pt>
    <dgm:pt modelId="{D0BF7283-DC6E-4820-8D6F-E57EE1970BB9}" type="pres">
      <dgm:prSet presAssocID="{09785657-3F00-4DF5-9B7B-1B4E5A127041}" presName="hierRoot3" presStyleCnt="0"/>
      <dgm:spPr/>
      <dgm:t>
        <a:bodyPr/>
        <a:lstStyle/>
        <a:p>
          <a:endParaRPr lang="en-US"/>
        </a:p>
      </dgm:t>
    </dgm:pt>
    <dgm:pt modelId="{37E4D0C5-8D49-48C0-8337-44488F1DA65D}" type="pres">
      <dgm:prSet presAssocID="{09785657-3F00-4DF5-9B7B-1B4E5A127041}" presName="composite3" presStyleCnt="0"/>
      <dgm:spPr/>
      <dgm:t>
        <a:bodyPr/>
        <a:lstStyle/>
        <a:p>
          <a:endParaRPr lang="en-US"/>
        </a:p>
      </dgm:t>
    </dgm:pt>
    <dgm:pt modelId="{4316E703-97BE-43A4-A012-96F2D337A7CD}" type="pres">
      <dgm:prSet presAssocID="{09785657-3F00-4DF5-9B7B-1B4E5A127041}" presName="background3" presStyleLbl="node3" presStyleIdx="1" presStyleCnt="5"/>
      <dgm:spPr/>
      <dgm:t>
        <a:bodyPr/>
        <a:lstStyle/>
        <a:p>
          <a:endParaRPr lang="en-US"/>
        </a:p>
      </dgm:t>
    </dgm:pt>
    <dgm:pt modelId="{713E2CC6-68B9-4EBE-8E36-6270FAE42907}" type="pres">
      <dgm:prSet presAssocID="{09785657-3F00-4DF5-9B7B-1B4E5A127041}" presName="text3" presStyleLbl="fgAcc3" presStyleIdx="1" presStyleCnt="5" custScaleX="352527" custScaleY="292215" custLinFactNeighborX="-55058" custLinFactNeighborY="1800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6C5026-B784-4E6A-9D8B-10D421E666C5}" type="pres">
      <dgm:prSet presAssocID="{09785657-3F00-4DF5-9B7B-1B4E5A127041}" presName="hierChild4" presStyleCnt="0"/>
      <dgm:spPr/>
      <dgm:t>
        <a:bodyPr/>
        <a:lstStyle/>
        <a:p>
          <a:endParaRPr lang="en-US"/>
        </a:p>
      </dgm:t>
    </dgm:pt>
    <dgm:pt modelId="{98DCECB2-7495-44C1-89C1-91F2A392BE08}" type="pres">
      <dgm:prSet presAssocID="{459E82DD-F950-4178-ABFF-9D317A4E2C45}" presName="Name23" presStyleLbl="parChTrans1D4" presStyleIdx="6" presStyleCnt="12"/>
      <dgm:spPr/>
      <dgm:t>
        <a:bodyPr/>
        <a:lstStyle/>
        <a:p>
          <a:endParaRPr lang="en-US"/>
        </a:p>
      </dgm:t>
    </dgm:pt>
    <dgm:pt modelId="{52970C20-6A34-452E-87B7-F9F1F1CA0855}" type="pres">
      <dgm:prSet presAssocID="{F82ACFD2-AB7F-49B9-8F04-84B09B378200}" presName="hierRoot4" presStyleCnt="0"/>
      <dgm:spPr/>
      <dgm:t>
        <a:bodyPr/>
        <a:lstStyle/>
        <a:p>
          <a:endParaRPr lang="en-US"/>
        </a:p>
      </dgm:t>
    </dgm:pt>
    <dgm:pt modelId="{4ED0D3DE-8830-4552-A96A-74E1C89A644E}" type="pres">
      <dgm:prSet presAssocID="{F82ACFD2-AB7F-49B9-8F04-84B09B378200}" presName="composite4" presStyleCnt="0"/>
      <dgm:spPr/>
      <dgm:t>
        <a:bodyPr/>
        <a:lstStyle/>
        <a:p>
          <a:endParaRPr lang="en-US"/>
        </a:p>
      </dgm:t>
    </dgm:pt>
    <dgm:pt modelId="{053978E0-5EED-493A-8AD3-BD5473151FB7}" type="pres">
      <dgm:prSet presAssocID="{F82ACFD2-AB7F-49B9-8F04-84B09B378200}" presName="background4" presStyleLbl="node4" presStyleIdx="6" presStyleCnt="12"/>
      <dgm:spPr/>
      <dgm:t>
        <a:bodyPr/>
        <a:lstStyle/>
        <a:p>
          <a:endParaRPr lang="en-US"/>
        </a:p>
      </dgm:t>
    </dgm:pt>
    <dgm:pt modelId="{7A750FA2-7F9D-44EF-B660-0787F7D7A35D}" type="pres">
      <dgm:prSet presAssocID="{F82ACFD2-AB7F-49B9-8F04-84B09B378200}" presName="text4" presStyleLbl="fgAcc4" presStyleIdx="6" presStyleCnt="12" custScaleX="302971" custScaleY="306406" custLinFactNeighborX="25247" custLinFactNeighborY="760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3F87B0-2A82-4368-BF46-2D779E46F91E}" type="pres">
      <dgm:prSet presAssocID="{F82ACFD2-AB7F-49B9-8F04-84B09B378200}" presName="hierChild5" presStyleCnt="0"/>
      <dgm:spPr/>
      <dgm:t>
        <a:bodyPr/>
        <a:lstStyle/>
        <a:p>
          <a:endParaRPr lang="en-US"/>
        </a:p>
      </dgm:t>
    </dgm:pt>
    <dgm:pt modelId="{73793A39-AA89-4C0C-B465-728448C76BFC}" type="pres">
      <dgm:prSet presAssocID="{92831233-8CD7-42E1-B606-729E61E6A22B}" presName="Name23" presStyleLbl="parChTrans1D4" presStyleIdx="7" presStyleCnt="12"/>
      <dgm:spPr/>
      <dgm:t>
        <a:bodyPr/>
        <a:lstStyle/>
        <a:p>
          <a:endParaRPr lang="en-US"/>
        </a:p>
      </dgm:t>
    </dgm:pt>
    <dgm:pt modelId="{6A9DDFAC-00C4-4308-97AD-2D82029D05F7}" type="pres">
      <dgm:prSet presAssocID="{AD20FE29-CB77-442F-84FD-28C450E6D783}" presName="hierRoot4" presStyleCnt="0"/>
      <dgm:spPr/>
      <dgm:t>
        <a:bodyPr/>
        <a:lstStyle/>
        <a:p>
          <a:endParaRPr lang="en-US"/>
        </a:p>
      </dgm:t>
    </dgm:pt>
    <dgm:pt modelId="{0AB33A32-B3AD-443B-92EE-8EFE12576042}" type="pres">
      <dgm:prSet presAssocID="{AD20FE29-CB77-442F-84FD-28C450E6D783}" presName="composite4" presStyleCnt="0"/>
      <dgm:spPr/>
      <dgm:t>
        <a:bodyPr/>
        <a:lstStyle/>
        <a:p>
          <a:endParaRPr lang="en-US"/>
        </a:p>
      </dgm:t>
    </dgm:pt>
    <dgm:pt modelId="{BB0E579F-CE1F-4EEB-BF97-89453F4B8853}" type="pres">
      <dgm:prSet presAssocID="{AD20FE29-CB77-442F-84FD-28C450E6D783}" presName="background4" presStyleLbl="node4" presStyleIdx="7" presStyleCnt="12"/>
      <dgm:spPr/>
      <dgm:t>
        <a:bodyPr/>
        <a:lstStyle/>
        <a:p>
          <a:endParaRPr lang="en-US"/>
        </a:p>
      </dgm:t>
    </dgm:pt>
    <dgm:pt modelId="{44907A4E-B542-4B5D-A59A-0118E9C14271}" type="pres">
      <dgm:prSet presAssocID="{AD20FE29-CB77-442F-84FD-28C450E6D783}" presName="text4" presStyleLbl="fgAcc4" presStyleIdx="7" presStyleCnt="12" custScaleX="286307" custScaleY="263021" custLinFactY="100000" custLinFactNeighborX="20294" custLinFactNeighborY="1274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15CBBE-B895-42E4-9C6D-1E0A6CACB58E}" type="pres">
      <dgm:prSet presAssocID="{AD20FE29-CB77-442F-84FD-28C450E6D783}" presName="hierChild5" presStyleCnt="0"/>
      <dgm:spPr/>
      <dgm:t>
        <a:bodyPr/>
        <a:lstStyle/>
        <a:p>
          <a:endParaRPr lang="en-US"/>
        </a:p>
      </dgm:t>
    </dgm:pt>
    <dgm:pt modelId="{D95A4267-F404-4B30-AB21-3B332D1CAC4C}" type="pres">
      <dgm:prSet presAssocID="{6B85C185-3B0B-4A51-80C9-C01B631ECCEF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F9F80AC-46FD-477C-B19F-D91B6FA20CEB}" type="pres">
      <dgm:prSet presAssocID="{787EE994-C430-431C-A2DE-7B1624504F54}" presName="hierRoot3" presStyleCnt="0"/>
      <dgm:spPr/>
      <dgm:t>
        <a:bodyPr/>
        <a:lstStyle/>
        <a:p>
          <a:endParaRPr lang="en-US"/>
        </a:p>
      </dgm:t>
    </dgm:pt>
    <dgm:pt modelId="{BE63CA41-CECA-424A-BCAA-1DACF961EE54}" type="pres">
      <dgm:prSet presAssocID="{787EE994-C430-431C-A2DE-7B1624504F54}" presName="composite3" presStyleCnt="0"/>
      <dgm:spPr/>
      <dgm:t>
        <a:bodyPr/>
        <a:lstStyle/>
        <a:p>
          <a:endParaRPr lang="en-US"/>
        </a:p>
      </dgm:t>
    </dgm:pt>
    <dgm:pt modelId="{47AD1A55-CD49-4E77-99A9-FC240E2076E1}" type="pres">
      <dgm:prSet presAssocID="{787EE994-C430-431C-A2DE-7B1624504F54}" presName="background3" presStyleLbl="node3" presStyleIdx="2" presStyleCnt="5"/>
      <dgm:spPr/>
      <dgm:t>
        <a:bodyPr/>
        <a:lstStyle/>
        <a:p>
          <a:endParaRPr lang="en-US"/>
        </a:p>
      </dgm:t>
    </dgm:pt>
    <dgm:pt modelId="{B24EE424-A26D-493F-BE15-C5F97A4C231A}" type="pres">
      <dgm:prSet presAssocID="{787EE994-C430-431C-A2DE-7B1624504F54}" presName="text3" presStyleLbl="fgAcc3" presStyleIdx="2" presStyleCnt="5" custScaleX="314692" custScaleY="385338" custLinFactNeighborX="-15213" custLinFactNeighborY="773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692CB8-4F4B-435A-B267-794760031A33}" type="pres">
      <dgm:prSet presAssocID="{787EE994-C430-431C-A2DE-7B1624504F54}" presName="hierChild4" presStyleCnt="0"/>
      <dgm:spPr/>
      <dgm:t>
        <a:bodyPr/>
        <a:lstStyle/>
        <a:p>
          <a:endParaRPr lang="en-US"/>
        </a:p>
      </dgm:t>
    </dgm:pt>
    <dgm:pt modelId="{CB40E2D5-0E8E-4E46-B687-64C4C2BEEF22}" type="pres">
      <dgm:prSet presAssocID="{6A2EE285-7213-43BA-B44F-F79A18BC41DB}" presName="Name17" presStyleLbl="parChTrans1D3" presStyleIdx="3" presStyleCnt="5"/>
      <dgm:spPr/>
      <dgm:t>
        <a:bodyPr/>
        <a:lstStyle/>
        <a:p>
          <a:endParaRPr lang="en-US"/>
        </a:p>
      </dgm:t>
    </dgm:pt>
    <dgm:pt modelId="{44D43FB9-7ACB-4314-B82A-C3D7E8E3D78E}" type="pres">
      <dgm:prSet presAssocID="{EA841DAA-A43F-422A-9D48-7A36270D0840}" presName="hierRoot3" presStyleCnt="0"/>
      <dgm:spPr/>
      <dgm:t>
        <a:bodyPr/>
        <a:lstStyle/>
        <a:p>
          <a:endParaRPr lang="en-US"/>
        </a:p>
      </dgm:t>
    </dgm:pt>
    <dgm:pt modelId="{79E6B768-9760-469E-AEA1-9BCA6D0530D9}" type="pres">
      <dgm:prSet presAssocID="{EA841DAA-A43F-422A-9D48-7A36270D0840}" presName="composite3" presStyleCnt="0"/>
      <dgm:spPr/>
      <dgm:t>
        <a:bodyPr/>
        <a:lstStyle/>
        <a:p>
          <a:endParaRPr lang="en-US"/>
        </a:p>
      </dgm:t>
    </dgm:pt>
    <dgm:pt modelId="{EA88B6E8-6571-4538-A408-3D9DC24489FA}" type="pres">
      <dgm:prSet presAssocID="{EA841DAA-A43F-422A-9D48-7A36270D0840}" presName="background3" presStyleLbl="node3" presStyleIdx="3" presStyleCnt="5"/>
      <dgm:spPr/>
      <dgm:t>
        <a:bodyPr/>
        <a:lstStyle/>
        <a:p>
          <a:endParaRPr lang="en-US"/>
        </a:p>
      </dgm:t>
    </dgm:pt>
    <dgm:pt modelId="{6B866E78-CE66-403C-9742-00BF3F690B4B}" type="pres">
      <dgm:prSet presAssocID="{EA841DAA-A43F-422A-9D48-7A36270D0840}" presName="text3" presStyleLbl="fgAcc3" presStyleIdx="3" presStyleCnt="5" custScaleX="387382" custScaleY="395047" custLinFactNeighborX="-6641" custLinFactNeighborY="476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F54EF7-0D54-4B23-A7B8-7D2F158D1779}" type="pres">
      <dgm:prSet presAssocID="{EA841DAA-A43F-422A-9D48-7A36270D0840}" presName="hierChild4" presStyleCnt="0"/>
      <dgm:spPr/>
      <dgm:t>
        <a:bodyPr/>
        <a:lstStyle/>
        <a:p>
          <a:endParaRPr lang="en-US"/>
        </a:p>
      </dgm:t>
    </dgm:pt>
    <dgm:pt modelId="{66575C86-16C5-42D4-AC27-DA6AC3FA4544}" type="pres">
      <dgm:prSet presAssocID="{F6A295C2-6991-4C85-9DB2-0A12E7A43B65}" presName="Name23" presStyleLbl="parChTrans1D4" presStyleIdx="8" presStyleCnt="12"/>
      <dgm:spPr/>
      <dgm:t>
        <a:bodyPr/>
        <a:lstStyle/>
        <a:p>
          <a:endParaRPr lang="en-US"/>
        </a:p>
      </dgm:t>
    </dgm:pt>
    <dgm:pt modelId="{3D477197-8DC2-4D1E-AE6A-F805A86728F3}" type="pres">
      <dgm:prSet presAssocID="{90B6004D-44D4-424D-B530-8ECA21AC093F}" presName="hierRoot4" presStyleCnt="0"/>
      <dgm:spPr/>
      <dgm:t>
        <a:bodyPr/>
        <a:lstStyle/>
        <a:p>
          <a:endParaRPr lang="en-US"/>
        </a:p>
      </dgm:t>
    </dgm:pt>
    <dgm:pt modelId="{8F7902EC-91F7-479D-8400-7787AEAB6656}" type="pres">
      <dgm:prSet presAssocID="{90B6004D-44D4-424D-B530-8ECA21AC093F}" presName="composite4" presStyleCnt="0"/>
      <dgm:spPr/>
      <dgm:t>
        <a:bodyPr/>
        <a:lstStyle/>
        <a:p>
          <a:endParaRPr lang="en-US"/>
        </a:p>
      </dgm:t>
    </dgm:pt>
    <dgm:pt modelId="{3055F7CB-05DB-4A68-A89B-E7BC89AEC03D}" type="pres">
      <dgm:prSet presAssocID="{90B6004D-44D4-424D-B530-8ECA21AC093F}" presName="background4" presStyleLbl="node4" presStyleIdx="8" presStyleCnt="12"/>
      <dgm:spPr/>
      <dgm:t>
        <a:bodyPr/>
        <a:lstStyle/>
        <a:p>
          <a:endParaRPr lang="en-US"/>
        </a:p>
      </dgm:t>
    </dgm:pt>
    <dgm:pt modelId="{D9546BB3-73AD-43C5-A8B3-48BB26AA4832}" type="pres">
      <dgm:prSet presAssocID="{90B6004D-44D4-424D-B530-8ECA21AC093F}" presName="text4" presStyleLbl="fgAcc4" presStyleIdx="8" presStyleCnt="12" custScaleX="437988" custScaleY="375675" custLinFactNeighborX="15213" custLinFactNeighborY="959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79770-A101-44EC-A4EA-7BDF620A020E}" type="pres">
      <dgm:prSet presAssocID="{90B6004D-44D4-424D-B530-8ECA21AC093F}" presName="hierChild5" presStyleCnt="0"/>
      <dgm:spPr/>
      <dgm:t>
        <a:bodyPr/>
        <a:lstStyle/>
        <a:p>
          <a:endParaRPr lang="en-US"/>
        </a:p>
      </dgm:t>
    </dgm:pt>
    <dgm:pt modelId="{E4296E63-7104-4A92-BE69-748E54F78645}" type="pres">
      <dgm:prSet presAssocID="{FAEEA026-402E-4C6D-A067-85D704B48F93}" presName="Name23" presStyleLbl="parChTrans1D4" presStyleIdx="9" presStyleCnt="12"/>
      <dgm:spPr/>
      <dgm:t>
        <a:bodyPr/>
        <a:lstStyle/>
        <a:p>
          <a:endParaRPr lang="en-US"/>
        </a:p>
      </dgm:t>
    </dgm:pt>
    <dgm:pt modelId="{64606C71-5915-436A-911E-14D006B66412}" type="pres">
      <dgm:prSet presAssocID="{2E68623C-C1AB-42FF-8BBA-BE4E93752987}" presName="hierRoot4" presStyleCnt="0"/>
      <dgm:spPr/>
      <dgm:t>
        <a:bodyPr/>
        <a:lstStyle/>
        <a:p>
          <a:endParaRPr lang="en-US"/>
        </a:p>
      </dgm:t>
    </dgm:pt>
    <dgm:pt modelId="{E798475F-C922-4ED4-A3B4-B98A3A0E24C1}" type="pres">
      <dgm:prSet presAssocID="{2E68623C-C1AB-42FF-8BBA-BE4E93752987}" presName="composite4" presStyleCnt="0"/>
      <dgm:spPr/>
      <dgm:t>
        <a:bodyPr/>
        <a:lstStyle/>
        <a:p>
          <a:endParaRPr lang="en-US"/>
        </a:p>
      </dgm:t>
    </dgm:pt>
    <dgm:pt modelId="{F4978A6F-587F-43F8-AE24-FFCF3E99D1A9}" type="pres">
      <dgm:prSet presAssocID="{2E68623C-C1AB-42FF-8BBA-BE4E93752987}" presName="background4" presStyleLbl="node4" presStyleIdx="9" presStyleCnt="12"/>
      <dgm:spPr/>
      <dgm:t>
        <a:bodyPr/>
        <a:lstStyle/>
        <a:p>
          <a:endParaRPr lang="en-US"/>
        </a:p>
      </dgm:t>
    </dgm:pt>
    <dgm:pt modelId="{DB766F17-B390-45EB-8EB8-B42410896B92}" type="pres">
      <dgm:prSet presAssocID="{2E68623C-C1AB-42FF-8BBA-BE4E93752987}" presName="text4" presStyleLbl="fgAcc4" presStyleIdx="9" presStyleCnt="12" custScaleX="433100" custScaleY="284020" custLinFactY="29322" custLinFactNeighborX="9547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E85089-75E4-48B5-A14B-326DFACD17B3}" type="pres">
      <dgm:prSet presAssocID="{2E68623C-C1AB-42FF-8BBA-BE4E93752987}" presName="hierChild5" presStyleCnt="0"/>
      <dgm:spPr/>
      <dgm:t>
        <a:bodyPr/>
        <a:lstStyle/>
        <a:p>
          <a:endParaRPr lang="en-US"/>
        </a:p>
      </dgm:t>
    </dgm:pt>
    <dgm:pt modelId="{51F409F6-F056-4E16-8165-C631308EE4A9}" type="pres">
      <dgm:prSet presAssocID="{9EF52739-70AE-4089-8473-0E4965F2177C}" presName="Name23" presStyleLbl="parChTrans1D4" presStyleIdx="10" presStyleCnt="12"/>
      <dgm:spPr/>
      <dgm:t>
        <a:bodyPr/>
        <a:lstStyle/>
        <a:p>
          <a:endParaRPr lang="en-US"/>
        </a:p>
      </dgm:t>
    </dgm:pt>
    <dgm:pt modelId="{006726F3-6FF9-4B77-88A2-845DDB9F7AE9}" type="pres">
      <dgm:prSet presAssocID="{8D3ABB12-2B07-46AB-80C1-A9003B85313F}" presName="hierRoot4" presStyleCnt="0"/>
      <dgm:spPr/>
      <dgm:t>
        <a:bodyPr/>
        <a:lstStyle/>
        <a:p>
          <a:endParaRPr lang="en-US"/>
        </a:p>
      </dgm:t>
    </dgm:pt>
    <dgm:pt modelId="{9567B295-5D3D-4FD4-BEB0-E11E01DC822C}" type="pres">
      <dgm:prSet presAssocID="{8D3ABB12-2B07-46AB-80C1-A9003B85313F}" presName="composite4" presStyleCnt="0"/>
      <dgm:spPr/>
      <dgm:t>
        <a:bodyPr/>
        <a:lstStyle/>
        <a:p>
          <a:endParaRPr lang="en-US"/>
        </a:p>
      </dgm:t>
    </dgm:pt>
    <dgm:pt modelId="{CC08F24A-808C-4B56-B258-9483B4A4E9A6}" type="pres">
      <dgm:prSet presAssocID="{8D3ABB12-2B07-46AB-80C1-A9003B85313F}" presName="background4" presStyleLbl="node4" presStyleIdx="10" presStyleCnt="12"/>
      <dgm:spPr/>
      <dgm:t>
        <a:bodyPr/>
        <a:lstStyle/>
        <a:p>
          <a:endParaRPr lang="en-US"/>
        </a:p>
      </dgm:t>
    </dgm:pt>
    <dgm:pt modelId="{38978B90-9DCA-4A62-AAB1-5CAE1111EA4F}" type="pres">
      <dgm:prSet presAssocID="{8D3ABB12-2B07-46AB-80C1-A9003B85313F}" presName="text4" presStyleLbl="fgAcc4" presStyleIdx="10" presStyleCnt="12" custScaleX="413264" custScaleY="321849" custLinFactY="69872" custLinFactNeighborX="19465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568704-ECFE-4B3F-BFDA-29A6844D833F}" type="pres">
      <dgm:prSet presAssocID="{8D3ABB12-2B07-46AB-80C1-A9003B85313F}" presName="hierChild5" presStyleCnt="0"/>
      <dgm:spPr/>
      <dgm:t>
        <a:bodyPr/>
        <a:lstStyle/>
        <a:p>
          <a:endParaRPr lang="en-US"/>
        </a:p>
      </dgm:t>
    </dgm:pt>
    <dgm:pt modelId="{360B15EA-3288-4143-AD8C-FF4A9D50E08B}" type="pres">
      <dgm:prSet presAssocID="{FF4C83E7-28BD-48E4-8356-8ACF12EAB91C}" presName="Name17" presStyleLbl="parChTrans1D3" presStyleIdx="4" presStyleCnt="5"/>
      <dgm:spPr/>
      <dgm:t>
        <a:bodyPr/>
        <a:lstStyle/>
        <a:p>
          <a:endParaRPr lang="en-US"/>
        </a:p>
      </dgm:t>
    </dgm:pt>
    <dgm:pt modelId="{AACD591C-EFF1-46B3-9913-B96678C9D69C}" type="pres">
      <dgm:prSet presAssocID="{4DE49B3B-7F51-4806-95FF-5D6B5A59030D}" presName="hierRoot3" presStyleCnt="0"/>
      <dgm:spPr/>
      <dgm:t>
        <a:bodyPr/>
        <a:lstStyle/>
        <a:p>
          <a:endParaRPr lang="en-US"/>
        </a:p>
      </dgm:t>
    </dgm:pt>
    <dgm:pt modelId="{2B13EA0F-25D5-4755-BE46-DEFE0781D1CC}" type="pres">
      <dgm:prSet presAssocID="{4DE49B3B-7F51-4806-95FF-5D6B5A59030D}" presName="composite3" presStyleCnt="0"/>
      <dgm:spPr/>
      <dgm:t>
        <a:bodyPr/>
        <a:lstStyle/>
        <a:p>
          <a:endParaRPr lang="en-US"/>
        </a:p>
      </dgm:t>
    </dgm:pt>
    <dgm:pt modelId="{BDB61C46-3CCD-42BC-8D1A-0FE0A5AAC3CE}" type="pres">
      <dgm:prSet presAssocID="{4DE49B3B-7F51-4806-95FF-5D6B5A59030D}" presName="background3" presStyleLbl="node3" presStyleIdx="4" presStyleCnt="5"/>
      <dgm:spPr/>
      <dgm:t>
        <a:bodyPr/>
        <a:lstStyle/>
        <a:p>
          <a:endParaRPr lang="en-US"/>
        </a:p>
      </dgm:t>
    </dgm:pt>
    <dgm:pt modelId="{03EB383A-3608-4765-AE26-3E37EA1DC679}" type="pres">
      <dgm:prSet presAssocID="{4DE49B3B-7F51-4806-95FF-5D6B5A59030D}" presName="text3" presStyleLbl="fgAcc3" presStyleIdx="4" presStyleCnt="5" custScaleX="319966" custScaleY="357578" custLinFactNeighborX="7072" custLinFactNeighborY="1045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2133E-68C8-4257-8D0A-79BBE8CC77A5}" type="pres">
      <dgm:prSet presAssocID="{4DE49B3B-7F51-4806-95FF-5D6B5A59030D}" presName="hierChild4" presStyleCnt="0"/>
      <dgm:spPr/>
      <dgm:t>
        <a:bodyPr/>
        <a:lstStyle/>
        <a:p>
          <a:endParaRPr lang="en-US"/>
        </a:p>
      </dgm:t>
    </dgm:pt>
    <dgm:pt modelId="{BCC663DF-9D7E-4783-B7FC-7918CF0200B6}" type="pres">
      <dgm:prSet presAssocID="{C2EB7C56-E113-467D-AC52-D83F698C4C23}" presName="Name23" presStyleLbl="parChTrans1D4" presStyleIdx="11" presStyleCnt="12"/>
      <dgm:spPr/>
      <dgm:t>
        <a:bodyPr/>
        <a:lstStyle/>
        <a:p>
          <a:endParaRPr lang="en-US"/>
        </a:p>
      </dgm:t>
    </dgm:pt>
    <dgm:pt modelId="{8E318589-169B-4297-B74A-71BB175E6E41}" type="pres">
      <dgm:prSet presAssocID="{B7355FA3-98DE-42F8-B20A-604409AA2264}" presName="hierRoot4" presStyleCnt="0"/>
      <dgm:spPr/>
      <dgm:t>
        <a:bodyPr/>
        <a:lstStyle/>
        <a:p>
          <a:endParaRPr lang="en-US"/>
        </a:p>
      </dgm:t>
    </dgm:pt>
    <dgm:pt modelId="{14DB002C-716E-4056-A303-0B6B359C3A01}" type="pres">
      <dgm:prSet presAssocID="{B7355FA3-98DE-42F8-B20A-604409AA2264}" presName="composite4" presStyleCnt="0"/>
      <dgm:spPr/>
      <dgm:t>
        <a:bodyPr/>
        <a:lstStyle/>
        <a:p>
          <a:endParaRPr lang="en-US"/>
        </a:p>
      </dgm:t>
    </dgm:pt>
    <dgm:pt modelId="{EB88C548-CE98-4082-9848-BD51132578CA}" type="pres">
      <dgm:prSet presAssocID="{B7355FA3-98DE-42F8-B20A-604409AA2264}" presName="background4" presStyleLbl="node4" presStyleIdx="11" presStyleCnt="12"/>
      <dgm:spPr/>
      <dgm:t>
        <a:bodyPr/>
        <a:lstStyle/>
        <a:p>
          <a:endParaRPr lang="en-US"/>
        </a:p>
      </dgm:t>
    </dgm:pt>
    <dgm:pt modelId="{77CB995E-0A9A-4333-9160-ED0D3AFD8E95}" type="pres">
      <dgm:prSet presAssocID="{B7355FA3-98DE-42F8-B20A-604409AA2264}" presName="text4" presStyleLbl="fgAcc4" presStyleIdx="11" presStyleCnt="12" custScaleX="245859" custScaleY="418321" custLinFactY="25697" custLinFactNeighborX="37990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123C90-8A82-488E-89B4-3478AD46B593}" type="pres">
      <dgm:prSet presAssocID="{B7355FA3-98DE-42F8-B20A-604409AA2264}" presName="hierChild5" presStyleCnt="0"/>
      <dgm:spPr/>
      <dgm:t>
        <a:bodyPr/>
        <a:lstStyle/>
        <a:p>
          <a:endParaRPr lang="en-US"/>
        </a:p>
      </dgm:t>
    </dgm:pt>
  </dgm:ptLst>
  <dgm:cxnLst>
    <dgm:cxn modelId="{6075EF11-C31C-4E8F-9FE6-E0807CB040D9}" type="presOf" srcId="{587D04C2-6B60-496D-A3D8-B99131457544}" destId="{B10E396B-CAA7-4EA6-BB79-95B47AC5112C}" srcOrd="0" destOrd="0" presId="urn:microsoft.com/office/officeart/2005/8/layout/hierarchy1"/>
    <dgm:cxn modelId="{9F776CE1-B6F1-4D6D-8500-7729A25FB29F}" type="presOf" srcId="{26A60F8C-52DE-4CFA-A8CA-C9B0F7BF9D86}" destId="{C2B795D5-9954-4338-AFD5-938E0918D20B}" srcOrd="0" destOrd="0" presId="urn:microsoft.com/office/officeart/2005/8/layout/hierarchy1"/>
    <dgm:cxn modelId="{C5793FFB-9A81-456E-B7A7-79F28A0E3ED0}" type="presOf" srcId="{6DE8108F-C15B-4F7F-9891-040B5444478B}" destId="{501A1D00-B662-4C7C-A5EA-4507E2EB6C48}" srcOrd="0" destOrd="0" presId="urn:microsoft.com/office/officeart/2005/8/layout/hierarchy1"/>
    <dgm:cxn modelId="{7A537530-BA06-4148-98F1-34E8E9B0C571}" srcId="{3C83DD47-F77B-4516-AA5F-BCEED9628BB5}" destId="{46F904F7-6A51-4A1D-807B-37204A19279B}" srcOrd="0" destOrd="0" parTransId="{26A60F8C-52DE-4CFA-A8CA-C9B0F7BF9D86}" sibTransId="{11F03CC6-F92B-400A-AEF9-BC18718605EC}"/>
    <dgm:cxn modelId="{9455877E-9DF6-4FDE-B080-B16E930FA49A}" srcId="{6C8F5821-BF9E-4D38-80C9-080694113BEC}" destId="{09785657-3F00-4DF5-9B7B-1B4E5A127041}" srcOrd="1" destOrd="0" parTransId="{3E294574-44E4-4676-BF62-4340C5A6FAEE}" sibTransId="{1533A07A-F22C-413C-B198-914F3B6C2496}"/>
    <dgm:cxn modelId="{6C59A672-9271-46A2-9B0C-53E0D3E8873C}" type="presOf" srcId="{DAAF78F2-65DA-4D1D-88CF-9F447D29EC31}" destId="{1C982C59-B7AB-49F8-BF1C-8151A0180595}" srcOrd="0" destOrd="0" presId="urn:microsoft.com/office/officeart/2005/8/layout/hierarchy1"/>
    <dgm:cxn modelId="{4D8CDE98-1C8B-47FD-95EF-502874D20D5C}" srcId="{92AA16F1-4A5E-4E30-A15F-E0F5A6AB1F3F}" destId="{D6FF256E-B3E5-4CE2-B6C9-5450093BDE67}" srcOrd="0" destOrd="0" parTransId="{07DDD3BA-5F6A-453B-8513-C238431FE3ED}" sibTransId="{19E3C391-D82C-4F48-8ECF-88D700FE3B13}"/>
    <dgm:cxn modelId="{7EDBDA89-1338-4799-AC80-B0DCDAC60ACE}" type="presOf" srcId="{6C8F5821-BF9E-4D38-80C9-080694113BEC}" destId="{2C8D4CA5-0638-4E93-9BEF-989385C4CEE6}" srcOrd="0" destOrd="0" presId="urn:microsoft.com/office/officeart/2005/8/layout/hierarchy1"/>
    <dgm:cxn modelId="{7977CACF-CA77-4330-A970-38A13AC86893}" type="presOf" srcId="{09785657-3F00-4DF5-9B7B-1B4E5A127041}" destId="{713E2CC6-68B9-4EBE-8E36-6270FAE42907}" srcOrd="0" destOrd="0" presId="urn:microsoft.com/office/officeart/2005/8/layout/hierarchy1"/>
    <dgm:cxn modelId="{CE189EFF-79A6-462C-9FB2-03A8754172A2}" type="presOf" srcId="{D6FF256E-B3E5-4CE2-B6C9-5450093BDE67}" destId="{5DA0005C-729F-4276-8063-37FBF3F3D53F}" srcOrd="0" destOrd="0" presId="urn:microsoft.com/office/officeart/2005/8/layout/hierarchy1"/>
    <dgm:cxn modelId="{7B10A480-F8CB-4712-A36E-F39E84425866}" type="presOf" srcId="{459E82DD-F950-4178-ABFF-9D317A4E2C45}" destId="{98DCECB2-7495-44C1-89C1-91F2A392BE08}" srcOrd="0" destOrd="0" presId="urn:microsoft.com/office/officeart/2005/8/layout/hierarchy1"/>
    <dgm:cxn modelId="{385F92B6-5402-42B2-8775-688098FF5C24}" type="presOf" srcId="{2E68623C-C1AB-42FF-8BBA-BE4E93752987}" destId="{DB766F17-B390-45EB-8EB8-B42410896B92}" srcOrd="0" destOrd="0" presId="urn:microsoft.com/office/officeart/2005/8/layout/hierarchy1"/>
    <dgm:cxn modelId="{51CF79A5-B329-42D8-96A2-9F116C34BF1B}" type="presOf" srcId="{4B1B74E4-C08D-4161-A069-402F0EE338ED}" destId="{15734B44-31BC-412D-87A7-BE11A76E084F}" srcOrd="0" destOrd="0" presId="urn:microsoft.com/office/officeart/2005/8/layout/hierarchy1"/>
    <dgm:cxn modelId="{EF985283-AF4F-461C-A5D3-81A88819C877}" type="presOf" srcId="{07DDD3BA-5F6A-453B-8513-C238431FE3ED}" destId="{0503E39A-B662-45C2-9105-140DF6A96A21}" srcOrd="0" destOrd="0" presId="urn:microsoft.com/office/officeart/2005/8/layout/hierarchy1"/>
    <dgm:cxn modelId="{36386704-5023-44A2-98F9-54B720456D76}" type="presOf" srcId="{3C83DD47-F77B-4516-AA5F-BCEED9628BB5}" destId="{F9A10861-EE36-4B1F-B39B-2779C7579631}" srcOrd="0" destOrd="0" presId="urn:microsoft.com/office/officeart/2005/8/layout/hierarchy1"/>
    <dgm:cxn modelId="{B54EB953-8A61-41C3-B645-2DEAEA67A476}" srcId="{6C8F5821-BF9E-4D38-80C9-080694113BEC}" destId="{787EE994-C430-431C-A2DE-7B1624504F54}" srcOrd="2" destOrd="0" parTransId="{6B85C185-3B0B-4A51-80C9-C01B631ECCEF}" sibTransId="{C8E5C31E-7827-461E-A7A1-25539D67AD88}"/>
    <dgm:cxn modelId="{A4AE605F-1059-40EF-ACB2-B0B6BBF4944C}" type="presOf" srcId="{F6A295C2-6991-4C85-9DB2-0A12E7A43B65}" destId="{66575C86-16C5-42D4-AC27-DA6AC3FA4544}" srcOrd="0" destOrd="0" presId="urn:microsoft.com/office/officeart/2005/8/layout/hierarchy1"/>
    <dgm:cxn modelId="{C68F61D0-2207-402C-9168-0BD46B7C7E1B}" srcId="{90B6004D-44D4-424D-B530-8ECA21AC093F}" destId="{2E68623C-C1AB-42FF-8BBA-BE4E93752987}" srcOrd="0" destOrd="0" parTransId="{FAEEA026-402E-4C6D-A067-85D704B48F93}" sibTransId="{574EFA60-676C-454B-9969-7E8624788EB0}"/>
    <dgm:cxn modelId="{FFADA78D-9109-41D9-8034-0BFAD6B84E91}" type="presOf" srcId="{C2EB7C56-E113-467D-AC52-D83F698C4C23}" destId="{BCC663DF-9D7E-4783-B7FC-7918CF0200B6}" srcOrd="0" destOrd="0" presId="urn:microsoft.com/office/officeart/2005/8/layout/hierarchy1"/>
    <dgm:cxn modelId="{83CFA368-B67D-4DCC-A4A5-46D7C867D47B}" type="presOf" srcId="{FAEEA026-402E-4C6D-A067-85D704B48F93}" destId="{E4296E63-7104-4A92-BE69-748E54F78645}" srcOrd="0" destOrd="0" presId="urn:microsoft.com/office/officeart/2005/8/layout/hierarchy1"/>
    <dgm:cxn modelId="{2CCCD31B-10EA-4322-B20B-0AB84DF3BCA8}" type="presOf" srcId="{46F904F7-6A51-4A1D-807B-37204A19279B}" destId="{A3604B0E-8E3C-494B-BCBB-294820AF51C2}" srcOrd="0" destOrd="0" presId="urn:microsoft.com/office/officeart/2005/8/layout/hierarchy1"/>
    <dgm:cxn modelId="{ED4EEEBB-A963-48F5-BAFB-2B5FC5703DE3}" type="presOf" srcId="{A330DF5C-30E2-4F4A-A721-66CB3F8EF1C0}" destId="{3184085B-166F-4267-8647-375C90AFA2ED}" srcOrd="0" destOrd="0" presId="urn:microsoft.com/office/officeart/2005/8/layout/hierarchy1"/>
    <dgm:cxn modelId="{662F46E1-C280-4431-BAA7-417DAA6E915F}" srcId="{EA841DAA-A43F-422A-9D48-7A36270D0840}" destId="{90B6004D-44D4-424D-B530-8ECA21AC093F}" srcOrd="0" destOrd="0" parTransId="{F6A295C2-6991-4C85-9DB2-0A12E7A43B65}" sibTransId="{9620BCB8-5541-4E55-9DD7-88004498724B}"/>
    <dgm:cxn modelId="{EF0AED19-98C6-42A9-965A-A4249186CBC3}" type="presOf" srcId="{EA841DAA-A43F-422A-9D48-7A36270D0840}" destId="{6B866E78-CE66-403C-9742-00BF3F690B4B}" srcOrd="0" destOrd="0" presId="urn:microsoft.com/office/officeart/2005/8/layout/hierarchy1"/>
    <dgm:cxn modelId="{B41263E3-55CC-4BF3-BB9E-8D850526A29A}" srcId="{D6FF256E-B3E5-4CE2-B6C9-5450093BDE67}" destId="{A330DF5C-30E2-4F4A-A721-66CB3F8EF1C0}" srcOrd="0" destOrd="0" parTransId="{2F99F4DA-E83A-4479-BDBD-DA6B36D63028}" sibTransId="{79F0DB46-511C-4C56-90B0-739DC7FB53C3}"/>
    <dgm:cxn modelId="{DAB7AC07-92C6-44DD-BB0C-07F9E3C4BC31}" srcId="{F82ACFD2-AB7F-49B9-8F04-84B09B378200}" destId="{AD20FE29-CB77-442F-84FD-28C450E6D783}" srcOrd="0" destOrd="0" parTransId="{92831233-8CD7-42E1-B606-729E61E6A22B}" sibTransId="{1CC5BCFF-A1B8-4A9A-B9DC-7306AB25B6C8}"/>
    <dgm:cxn modelId="{BB07E05B-6074-48CC-BF8B-EAF279B5ACC7}" type="presOf" srcId="{B7355FA3-98DE-42F8-B20A-604409AA2264}" destId="{77CB995E-0A9A-4333-9160-ED0D3AFD8E95}" srcOrd="0" destOrd="0" presId="urn:microsoft.com/office/officeart/2005/8/layout/hierarchy1"/>
    <dgm:cxn modelId="{41BB10C2-0D54-4178-AC0A-E005F8F89FFA}" type="presOf" srcId="{B77C4320-28E0-429E-90FD-1B38DDC97508}" destId="{72640682-8DF6-44AE-9CFD-2F72CF257B67}" srcOrd="0" destOrd="0" presId="urn:microsoft.com/office/officeart/2005/8/layout/hierarchy1"/>
    <dgm:cxn modelId="{D509CC27-F944-44FA-A205-64D94A6AAD7E}" type="presOf" srcId="{8D3ABB12-2B07-46AB-80C1-A9003B85313F}" destId="{38978B90-9DCA-4A62-AAB1-5CAE1111EA4F}" srcOrd="0" destOrd="0" presId="urn:microsoft.com/office/officeart/2005/8/layout/hierarchy1"/>
    <dgm:cxn modelId="{6CEA3493-BC8C-4476-B3EE-2C05E1A2B2D4}" type="presOf" srcId="{787EE994-C430-431C-A2DE-7B1624504F54}" destId="{B24EE424-A26D-493F-BE15-C5F97A4C231A}" srcOrd="0" destOrd="0" presId="urn:microsoft.com/office/officeart/2005/8/layout/hierarchy1"/>
    <dgm:cxn modelId="{078E1DD7-8D9B-4F15-8E94-C5BED4C588D2}" type="presOf" srcId="{92AA16F1-4A5E-4E30-A15F-E0F5A6AB1F3F}" destId="{8BED247B-26C4-4A1D-A967-EF60A742A025}" srcOrd="0" destOrd="0" presId="urn:microsoft.com/office/officeart/2005/8/layout/hierarchy1"/>
    <dgm:cxn modelId="{09D28D4E-F162-4F98-8D8F-23FF0D2BA000}" type="presOf" srcId="{6A2EE285-7213-43BA-B44F-F79A18BC41DB}" destId="{CB40E2D5-0E8E-4E46-B687-64C4C2BEEF22}" srcOrd="0" destOrd="0" presId="urn:microsoft.com/office/officeart/2005/8/layout/hierarchy1"/>
    <dgm:cxn modelId="{1E1C7F9B-6BBA-42E8-8270-310311D866C0}" srcId="{92AA16F1-4A5E-4E30-A15F-E0F5A6AB1F3F}" destId="{3C83DD47-F77B-4516-AA5F-BCEED9628BB5}" srcOrd="2" destOrd="0" parTransId="{6DE8108F-C15B-4F7F-9891-040B5444478B}" sibTransId="{5EC6283B-E5B7-47BD-8DB3-AEBF62EA5F97}"/>
    <dgm:cxn modelId="{2E6C4C73-1374-49D8-AA98-A27B86402AD9}" srcId="{4B1B74E4-C08D-4161-A069-402F0EE338ED}" destId="{CA099052-2719-4B6E-B89B-11816518CAB0}" srcOrd="0" destOrd="0" parTransId="{C2EBB20B-BFFB-4CF8-8244-EEC45B2F5AAD}" sibTransId="{2822AB75-5D03-4C03-8D45-70A302C12DF8}"/>
    <dgm:cxn modelId="{F381DE45-1545-4D5E-A78C-E30655D6CA58}" type="presOf" srcId="{90B6004D-44D4-424D-B530-8ECA21AC093F}" destId="{D9546BB3-73AD-43C5-A8B3-48BB26AA4832}" srcOrd="0" destOrd="0" presId="urn:microsoft.com/office/officeart/2005/8/layout/hierarchy1"/>
    <dgm:cxn modelId="{72C864B9-3A4F-4650-92BB-AD396A8C24BD}" type="presOf" srcId="{CA099052-2719-4B6E-B89B-11816518CAB0}" destId="{3E52D346-02A7-454C-B263-6C7C23B7CE29}" srcOrd="0" destOrd="0" presId="urn:microsoft.com/office/officeart/2005/8/layout/hierarchy1"/>
    <dgm:cxn modelId="{1A31C2C2-9765-425A-BB3C-CC8A9AE7034B}" type="presOf" srcId="{40BEC94D-554B-4C9D-BDD3-9DB8AAF3AC03}" destId="{D1BD05D7-FD97-42EC-B5A5-182A7217CFDF}" srcOrd="0" destOrd="0" presId="urn:microsoft.com/office/officeart/2005/8/layout/hierarchy1"/>
    <dgm:cxn modelId="{3F015260-D71D-4517-B7CB-68210B6D94D9}" srcId="{09785657-3F00-4DF5-9B7B-1B4E5A127041}" destId="{F82ACFD2-AB7F-49B9-8F04-84B09B378200}" srcOrd="0" destOrd="0" parTransId="{459E82DD-F950-4178-ABFF-9D317A4E2C45}" sibTransId="{6CB14BF0-4291-49B7-A231-00EDB33E12C7}"/>
    <dgm:cxn modelId="{1938A4A3-ED93-4A64-BC54-4E58792454FC}" srcId="{6C8F5821-BF9E-4D38-80C9-080694113BEC}" destId="{4DE49B3B-7F51-4806-95FF-5D6B5A59030D}" srcOrd="4" destOrd="0" parTransId="{FF4C83E7-28BD-48E4-8356-8ACF12EAB91C}" sibTransId="{BA4EA16C-1347-4B94-9DF9-8FD43C9A7A38}"/>
    <dgm:cxn modelId="{2F5F1991-BFE2-41E4-9400-426F436941ED}" type="presOf" srcId="{92831233-8CD7-42E1-B606-729E61E6A22B}" destId="{73793A39-AA89-4C0C-B465-728448C76BFC}" srcOrd="0" destOrd="0" presId="urn:microsoft.com/office/officeart/2005/8/layout/hierarchy1"/>
    <dgm:cxn modelId="{9BB03BE2-2732-41F8-BB77-19E8870AEA8B}" type="presOf" srcId="{AD20FE29-CB77-442F-84FD-28C450E6D783}" destId="{44907A4E-B542-4B5D-A59A-0118E9C14271}" srcOrd="0" destOrd="0" presId="urn:microsoft.com/office/officeart/2005/8/layout/hierarchy1"/>
    <dgm:cxn modelId="{1EDE9EA5-676B-4A54-8863-22D17D90A2AF}" type="presOf" srcId="{18281C95-E782-463B-A99F-93D2132625B6}" destId="{4C36C327-8C77-4B78-AD25-12AA2F1EBF31}" srcOrd="0" destOrd="0" presId="urn:microsoft.com/office/officeart/2005/8/layout/hierarchy1"/>
    <dgm:cxn modelId="{8B9081B3-A7B2-45F7-AA6E-F9F008D0F0F0}" srcId="{2E68623C-C1AB-42FF-8BBA-BE4E93752987}" destId="{8D3ABB12-2B07-46AB-80C1-A9003B85313F}" srcOrd="0" destOrd="0" parTransId="{9EF52739-70AE-4089-8473-0E4965F2177C}" sibTransId="{6F2C658F-CF5D-4DFF-B8B2-870A0AC58ACB}"/>
    <dgm:cxn modelId="{799D1144-03B9-47E8-824D-FC5F2FE21D1B}" srcId="{4DE49B3B-7F51-4806-95FF-5D6B5A59030D}" destId="{B7355FA3-98DE-42F8-B20A-604409AA2264}" srcOrd="0" destOrd="0" parTransId="{C2EB7C56-E113-467D-AC52-D83F698C4C23}" sibTransId="{5DFDEAA5-8D6D-4C91-B8FA-0AF78381CE43}"/>
    <dgm:cxn modelId="{165B1B40-F8B4-4DC0-835F-BCFF1EFAFA18}" type="presOf" srcId="{9EF52739-70AE-4089-8473-0E4965F2177C}" destId="{51F409F6-F056-4E16-8165-C631308EE4A9}" srcOrd="0" destOrd="0" presId="urn:microsoft.com/office/officeart/2005/8/layout/hierarchy1"/>
    <dgm:cxn modelId="{90E475D5-7270-4666-B398-D45C424B7F2A}" srcId="{6C8F5821-BF9E-4D38-80C9-080694113BEC}" destId="{EA841DAA-A43F-422A-9D48-7A36270D0840}" srcOrd="3" destOrd="0" parTransId="{6A2EE285-7213-43BA-B44F-F79A18BC41DB}" sibTransId="{2F85A7F4-AA03-49DE-B334-230ADFA5CBF1}"/>
    <dgm:cxn modelId="{9D762890-CC0C-421C-912C-6F92C535F6A6}" type="presOf" srcId="{F82ACFD2-AB7F-49B9-8F04-84B09B378200}" destId="{7A750FA2-7F9D-44EF-B660-0787F7D7A35D}" srcOrd="0" destOrd="0" presId="urn:microsoft.com/office/officeart/2005/8/layout/hierarchy1"/>
    <dgm:cxn modelId="{F6053FD6-E050-4004-840F-547A5158DC87}" srcId="{92AA16F1-4A5E-4E30-A15F-E0F5A6AB1F3F}" destId="{4B1B74E4-C08D-4161-A069-402F0EE338ED}" srcOrd="1" destOrd="0" parTransId="{587D04C2-6B60-496D-A3D8-B99131457544}" sibTransId="{853BCD99-CF2E-4868-8CC8-C7B73FD0549D}"/>
    <dgm:cxn modelId="{843B8FB4-A54B-44D1-8578-897ADBB85F6E}" type="presOf" srcId="{6B85C185-3B0B-4A51-80C9-C01B631ECCEF}" destId="{D95A4267-F404-4B30-AB21-3B332D1CAC4C}" srcOrd="0" destOrd="0" presId="urn:microsoft.com/office/officeart/2005/8/layout/hierarchy1"/>
    <dgm:cxn modelId="{622466A0-A80A-45EA-ACED-4055E25F825B}" type="presOf" srcId="{4DE49B3B-7F51-4806-95FF-5D6B5A59030D}" destId="{03EB383A-3608-4765-AE26-3E37EA1DC679}" srcOrd="0" destOrd="0" presId="urn:microsoft.com/office/officeart/2005/8/layout/hierarchy1"/>
    <dgm:cxn modelId="{F5D20F1D-6E4C-4D54-A25F-351116BDDFC0}" srcId="{18281C95-E782-463B-A99F-93D2132625B6}" destId="{DAAF78F2-65DA-4D1D-88CF-9F447D29EC31}" srcOrd="0" destOrd="0" parTransId="{46E1BFC4-D148-4C23-B81A-9CBF3302BF24}" sibTransId="{503A751E-2B9F-48DC-82AD-32DA3A961E48}"/>
    <dgm:cxn modelId="{3A068381-2646-4C23-B5E5-DF5F94FC5A02}" srcId="{6C8F5821-BF9E-4D38-80C9-080694113BEC}" destId="{92AA16F1-4A5E-4E30-A15F-E0F5A6AB1F3F}" srcOrd="0" destOrd="0" parTransId="{B77C4320-28E0-429E-90FD-1B38DDC97508}" sibTransId="{8604690B-C013-4A0D-859B-941138F7F5F0}"/>
    <dgm:cxn modelId="{3AAD201F-B888-41B4-813A-B59F3CC7054E}" type="presOf" srcId="{3E294574-44E4-4676-BF62-4340C5A6FAEE}" destId="{E3510750-9D14-408A-B38E-F3923206A6DD}" srcOrd="0" destOrd="0" presId="urn:microsoft.com/office/officeart/2005/8/layout/hierarchy1"/>
    <dgm:cxn modelId="{8BD851BF-B18D-4714-BC98-DFC363DE75D9}" srcId="{DAAF78F2-65DA-4D1D-88CF-9F447D29EC31}" destId="{6C8F5821-BF9E-4D38-80C9-080694113BEC}" srcOrd="0" destOrd="0" parTransId="{40BEC94D-554B-4C9D-BDD3-9DB8AAF3AC03}" sibTransId="{12487F81-4C05-4488-AE00-33DAE6BE1E4C}"/>
    <dgm:cxn modelId="{937ED0B7-F6A9-4EB2-B3EA-E35A52D30C81}" type="presOf" srcId="{2F99F4DA-E83A-4479-BDBD-DA6B36D63028}" destId="{3B79C5C0-BE18-4D43-B7BA-E63F928CC4D3}" srcOrd="0" destOrd="0" presId="urn:microsoft.com/office/officeart/2005/8/layout/hierarchy1"/>
    <dgm:cxn modelId="{A307516E-FEBC-43B9-859A-B6B693AC25BD}" type="presOf" srcId="{C2EBB20B-BFFB-4CF8-8244-EEC45B2F5AAD}" destId="{DB09A654-E115-4033-8534-F884ACF6DA05}" srcOrd="0" destOrd="0" presId="urn:microsoft.com/office/officeart/2005/8/layout/hierarchy1"/>
    <dgm:cxn modelId="{21A566F4-2EF9-4473-9C61-14065360A362}" type="presOf" srcId="{FF4C83E7-28BD-48E4-8356-8ACF12EAB91C}" destId="{360B15EA-3288-4143-AD8C-FF4A9D50E08B}" srcOrd="0" destOrd="0" presId="urn:microsoft.com/office/officeart/2005/8/layout/hierarchy1"/>
    <dgm:cxn modelId="{E2663A77-E482-48C3-ADA0-CC030F72DAC6}" type="presParOf" srcId="{4C36C327-8C77-4B78-AD25-12AA2F1EBF31}" destId="{0C70EECB-A8D8-4CDD-9A46-B283255A2D33}" srcOrd="0" destOrd="0" presId="urn:microsoft.com/office/officeart/2005/8/layout/hierarchy1"/>
    <dgm:cxn modelId="{A43FE3FF-8963-4656-B776-0529440D7029}" type="presParOf" srcId="{0C70EECB-A8D8-4CDD-9A46-B283255A2D33}" destId="{26617686-B131-41A6-9537-566C6B16DA04}" srcOrd="0" destOrd="0" presId="urn:microsoft.com/office/officeart/2005/8/layout/hierarchy1"/>
    <dgm:cxn modelId="{4BA8218C-FBD0-48C2-8073-B00B8BBC0DC9}" type="presParOf" srcId="{26617686-B131-41A6-9537-566C6B16DA04}" destId="{FA5437D8-102B-4A10-A095-F65256629010}" srcOrd="0" destOrd="0" presId="urn:microsoft.com/office/officeart/2005/8/layout/hierarchy1"/>
    <dgm:cxn modelId="{559DE1BB-D48F-4067-8EDF-5BA001E1566A}" type="presParOf" srcId="{26617686-B131-41A6-9537-566C6B16DA04}" destId="{1C982C59-B7AB-49F8-BF1C-8151A0180595}" srcOrd="1" destOrd="0" presId="urn:microsoft.com/office/officeart/2005/8/layout/hierarchy1"/>
    <dgm:cxn modelId="{44D4D2D5-04E4-4CD4-B5E2-87A6E6F6B63D}" type="presParOf" srcId="{0C70EECB-A8D8-4CDD-9A46-B283255A2D33}" destId="{366D60C8-04C5-4F30-BE54-293C8889024F}" srcOrd="1" destOrd="0" presId="urn:microsoft.com/office/officeart/2005/8/layout/hierarchy1"/>
    <dgm:cxn modelId="{D5251FF2-5CBB-4FE7-9E32-D979DB6C8399}" type="presParOf" srcId="{366D60C8-04C5-4F30-BE54-293C8889024F}" destId="{D1BD05D7-FD97-42EC-B5A5-182A7217CFDF}" srcOrd="0" destOrd="0" presId="urn:microsoft.com/office/officeart/2005/8/layout/hierarchy1"/>
    <dgm:cxn modelId="{392FB8EC-5C13-42D0-8475-86103535A0BE}" type="presParOf" srcId="{366D60C8-04C5-4F30-BE54-293C8889024F}" destId="{A824B88D-DAFB-41C4-A1DC-F47A72D50FFA}" srcOrd="1" destOrd="0" presId="urn:microsoft.com/office/officeart/2005/8/layout/hierarchy1"/>
    <dgm:cxn modelId="{B7D328F7-D0A4-4367-845C-C277E9FDD51C}" type="presParOf" srcId="{A824B88D-DAFB-41C4-A1DC-F47A72D50FFA}" destId="{12265D83-D41F-4956-B766-79B07F1B74CF}" srcOrd="0" destOrd="0" presId="urn:microsoft.com/office/officeart/2005/8/layout/hierarchy1"/>
    <dgm:cxn modelId="{6B01B278-C124-452F-843C-40E0815AE20D}" type="presParOf" srcId="{12265D83-D41F-4956-B766-79B07F1B74CF}" destId="{03E417A1-748D-446E-A55F-BA49B71A728E}" srcOrd="0" destOrd="0" presId="urn:microsoft.com/office/officeart/2005/8/layout/hierarchy1"/>
    <dgm:cxn modelId="{2F6B5B02-D4A2-4273-A46D-561BA0F54304}" type="presParOf" srcId="{12265D83-D41F-4956-B766-79B07F1B74CF}" destId="{2C8D4CA5-0638-4E93-9BEF-989385C4CEE6}" srcOrd="1" destOrd="0" presId="urn:microsoft.com/office/officeart/2005/8/layout/hierarchy1"/>
    <dgm:cxn modelId="{6565724E-FD08-4903-8560-5113A4A065B4}" type="presParOf" srcId="{A824B88D-DAFB-41C4-A1DC-F47A72D50FFA}" destId="{F7E026F0-FA7E-4116-81D4-3CE1569109FC}" srcOrd="1" destOrd="0" presId="urn:microsoft.com/office/officeart/2005/8/layout/hierarchy1"/>
    <dgm:cxn modelId="{6CECCF3E-35D0-4647-AE6C-4020C52633F7}" type="presParOf" srcId="{F7E026F0-FA7E-4116-81D4-3CE1569109FC}" destId="{72640682-8DF6-44AE-9CFD-2F72CF257B67}" srcOrd="0" destOrd="0" presId="urn:microsoft.com/office/officeart/2005/8/layout/hierarchy1"/>
    <dgm:cxn modelId="{5EE312AC-3CD8-4273-A9D1-0AAF38FFEAAB}" type="presParOf" srcId="{F7E026F0-FA7E-4116-81D4-3CE1569109FC}" destId="{2E74CA5B-DEBD-451D-BFE0-C141F598E5B0}" srcOrd="1" destOrd="0" presId="urn:microsoft.com/office/officeart/2005/8/layout/hierarchy1"/>
    <dgm:cxn modelId="{41247028-A34F-4E4E-950F-30490ECD1D50}" type="presParOf" srcId="{2E74CA5B-DEBD-451D-BFE0-C141F598E5B0}" destId="{0970248F-05FB-450D-AA04-973FB2A887F3}" srcOrd="0" destOrd="0" presId="urn:microsoft.com/office/officeart/2005/8/layout/hierarchy1"/>
    <dgm:cxn modelId="{EDF05C41-5753-44FB-82E1-962DAB1BF607}" type="presParOf" srcId="{0970248F-05FB-450D-AA04-973FB2A887F3}" destId="{006BA6BF-81CD-4458-8D7B-28FDAC3F33DC}" srcOrd="0" destOrd="0" presId="urn:microsoft.com/office/officeart/2005/8/layout/hierarchy1"/>
    <dgm:cxn modelId="{596BD616-FC6B-4C9C-9F1E-CD335F554A42}" type="presParOf" srcId="{0970248F-05FB-450D-AA04-973FB2A887F3}" destId="{8BED247B-26C4-4A1D-A967-EF60A742A025}" srcOrd="1" destOrd="0" presId="urn:microsoft.com/office/officeart/2005/8/layout/hierarchy1"/>
    <dgm:cxn modelId="{BEA6C6B1-773C-4DEF-AB28-DAC3C3A9359F}" type="presParOf" srcId="{2E74CA5B-DEBD-451D-BFE0-C141F598E5B0}" destId="{78464D7C-5638-4AE6-B2FA-6AD565F118BA}" srcOrd="1" destOrd="0" presId="urn:microsoft.com/office/officeart/2005/8/layout/hierarchy1"/>
    <dgm:cxn modelId="{29F12D6E-E6F3-4F5D-BAA9-F38B6D6C2CCF}" type="presParOf" srcId="{78464D7C-5638-4AE6-B2FA-6AD565F118BA}" destId="{0503E39A-B662-45C2-9105-140DF6A96A21}" srcOrd="0" destOrd="0" presId="urn:microsoft.com/office/officeart/2005/8/layout/hierarchy1"/>
    <dgm:cxn modelId="{FEDCA42D-DE22-4CC7-B993-F14A0DD1F79A}" type="presParOf" srcId="{78464D7C-5638-4AE6-B2FA-6AD565F118BA}" destId="{3A16B10A-0755-4A67-97E0-ACC51D96BFAC}" srcOrd="1" destOrd="0" presId="urn:microsoft.com/office/officeart/2005/8/layout/hierarchy1"/>
    <dgm:cxn modelId="{D5D10DCC-26C9-4338-B8F7-BC192E855A25}" type="presParOf" srcId="{3A16B10A-0755-4A67-97E0-ACC51D96BFAC}" destId="{CEE3CF59-8BFE-4FC5-908A-CE0F1A1F2579}" srcOrd="0" destOrd="0" presId="urn:microsoft.com/office/officeart/2005/8/layout/hierarchy1"/>
    <dgm:cxn modelId="{9C88F91A-2357-4F15-A92A-FBCD8263D9DF}" type="presParOf" srcId="{CEE3CF59-8BFE-4FC5-908A-CE0F1A1F2579}" destId="{8A1616F8-FFDD-4DB9-9F69-F4D4196F2F13}" srcOrd="0" destOrd="0" presId="urn:microsoft.com/office/officeart/2005/8/layout/hierarchy1"/>
    <dgm:cxn modelId="{39F8B870-0C65-45AE-A68C-4F4F6FE115D5}" type="presParOf" srcId="{CEE3CF59-8BFE-4FC5-908A-CE0F1A1F2579}" destId="{5DA0005C-729F-4276-8063-37FBF3F3D53F}" srcOrd="1" destOrd="0" presId="urn:microsoft.com/office/officeart/2005/8/layout/hierarchy1"/>
    <dgm:cxn modelId="{46D262D4-C45F-4DF8-BFEA-01A7F87B5924}" type="presParOf" srcId="{3A16B10A-0755-4A67-97E0-ACC51D96BFAC}" destId="{D19BC76F-A30D-4672-9B82-04E9DAA68CB1}" srcOrd="1" destOrd="0" presId="urn:microsoft.com/office/officeart/2005/8/layout/hierarchy1"/>
    <dgm:cxn modelId="{5BC08FC3-72E8-487E-804D-3A60CC8ED00D}" type="presParOf" srcId="{D19BC76F-A30D-4672-9B82-04E9DAA68CB1}" destId="{3B79C5C0-BE18-4D43-B7BA-E63F928CC4D3}" srcOrd="0" destOrd="0" presId="urn:microsoft.com/office/officeart/2005/8/layout/hierarchy1"/>
    <dgm:cxn modelId="{2353AFD7-D4E5-48B8-BA74-62D40D2D35D5}" type="presParOf" srcId="{D19BC76F-A30D-4672-9B82-04E9DAA68CB1}" destId="{EB2A7F09-26C8-4A6F-ACFF-7E0996A684EA}" srcOrd="1" destOrd="0" presId="urn:microsoft.com/office/officeart/2005/8/layout/hierarchy1"/>
    <dgm:cxn modelId="{37F0A869-74D7-466A-BDB4-D5997FF9B6C8}" type="presParOf" srcId="{EB2A7F09-26C8-4A6F-ACFF-7E0996A684EA}" destId="{A956CD78-85FA-4C81-829E-E560EC86AE9B}" srcOrd="0" destOrd="0" presId="urn:microsoft.com/office/officeart/2005/8/layout/hierarchy1"/>
    <dgm:cxn modelId="{C2A3EF2F-4704-49A8-BA73-5EF47A483C9B}" type="presParOf" srcId="{A956CD78-85FA-4C81-829E-E560EC86AE9B}" destId="{91936D80-3633-4AB5-9205-F6F0D4D1618C}" srcOrd="0" destOrd="0" presId="urn:microsoft.com/office/officeart/2005/8/layout/hierarchy1"/>
    <dgm:cxn modelId="{6570C4CE-1B79-4597-B801-05CA90B9F11D}" type="presParOf" srcId="{A956CD78-85FA-4C81-829E-E560EC86AE9B}" destId="{3184085B-166F-4267-8647-375C90AFA2ED}" srcOrd="1" destOrd="0" presId="urn:microsoft.com/office/officeart/2005/8/layout/hierarchy1"/>
    <dgm:cxn modelId="{6F83FAA6-972D-4318-B9AF-37FF8A8BAE2B}" type="presParOf" srcId="{EB2A7F09-26C8-4A6F-ACFF-7E0996A684EA}" destId="{8DCB48E9-178C-43C2-9396-3185A428D180}" srcOrd="1" destOrd="0" presId="urn:microsoft.com/office/officeart/2005/8/layout/hierarchy1"/>
    <dgm:cxn modelId="{755A6282-927E-4DDD-AF0A-E778882D67EF}" type="presParOf" srcId="{78464D7C-5638-4AE6-B2FA-6AD565F118BA}" destId="{B10E396B-CAA7-4EA6-BB79-95B47AC5112C}" srcOrd="2" destOrd="0" presId="urn:microsoft.com/office/officeart/2005/8/layout/hierarchy1"/>
    <dgm:cxn modelId="{7E4C4FB4-8555-4EAC-8350-2145EBA7D7A7}" type="presParOf" srcId="{78464D7C-5638-4AE6-B2FA-6AD565F118BA}" destId="{E642FA94-56E5-40BB-96FE-5D5EEADCDF35}" srcOrd="3" destOrd="0" presId="urn:microsoft.com/office/officeart/2005/8/layout/hierarchy1"/>
    <dgm:cxn modelId="{DF0A7427-F44D-4009-8CB3-2210E13BADAC}" type="presParOf" srcId="{E642FA94-56E5-40BB-96FE-5D5EEADCDF35}" destId="{95E9348D-5228-471F-A5AC-6069F21FB021}" srcOrd="0" destOrd="0" presId="urn:microsoft.com/office/officeart/2005/8/layout/hierarchy1"/>
    <dgm:cxn modelId="{A3A7DDC2-1F44-4200-99EA-DCC0BAC8DC08}" type="presParOf" srcId="{95E9348D-5228-471F-A5AC-6069F21FB021}" destId="{A0BC7226-40D2-4872-AFF8-8EA3ACC76A2E}" srcOrd="0" destOrd="0" presId="urn:microsoft.com/office/officeart/2005/8/layout/hierarchy1"/>
    <dgm:cxn modelId="{B1813333-A569-4E8E-9ADF-5A006D30B0E2}" type="presParOf" srcId="{95E9348D-5228-471F-A5AC-6069F21FB021}" destId="{15734B44-31BC-412D-87A7-BE11A76E084F}" srcOrd="1" destOrd="0" presId="urn:microsoft.com/office/officeart/2005/8/layout/hierarchy1"/>
    <dgm:cxn modelId="{068FC4D1-4AA5-4254-B50C-8C1C3BD60E1C}" type="presParOf" srcId="{E642FA94-56E5-40BB-96FE-5D5EEADCDF35}" destId="{6916C600-7025-4D07-AD98-C84779FE3B09}" srcOrd="1" destOrd="0" presId="urn:microsoft.com/office/officeart/2005/8/layout/hierarchy1"/>
    <dgm:cxn modelId="{3D644568-754D-4AC5-B8EB-42DB202D48DB}" type="presParOf" srcId="{6916C600-7025-4D07-AD98-C84779FE3B09}" destId="{DB09A654-E115-4033-8534-F884ACF6DA05}" srcOrd="0" destOrd="0" presId="urn:microsoft.com/office/officeart/2005/8/layout/hierarchy1"/>
    <dgm:cxn modelId="{6FCD2C92-99CD-4807-BA4E-92A29EB234F1}" type="presParOf" srcId="{6916C600-7025-4D07-AD98-C84779FE3B09}" destId="{5AEB65B0-C1EB-4320-AFEB-2C1FE03147EF}" srcOrd="1" destOrd="0" presId="urn:microsoft.com/office/officeart/2005/8/layout/hierarchy1"/>
    <dgm:cxn modelId="{B5B34B0D-17D0-495A-A27F-9B6930A210C5}" type="presParOf" srcId="{5AEB65B0-C1EB-4320-AFEB-2C1FE03147EF}" destId="{3F92944A-8C38-42D8-835C-8AD3DC07F9A6}" srcOrd="0" destOrd="0" presId="urn:microsoft.com/office/officeart/2005/8/layout/hierarchy1"/>
    <dgm:cxn modelId="{19FA0466-2DFA-43C7-8266-60E6EF513828}" type="presParOf" srcId="{3F92944A-8C38-42D8-835C-8AD3DC07F9A6}" destId="{E4798220-BBE5-4EF9-B95B-297153A7549D}" srcOrd="0" destOrd="0" presId="urn:microsoft.com/office/officeart/2005/8/layout/hierarchy1"/>
    <dgm:cxn modelId="{C6DC1F63-BF8B-451E-8A84-00AE9586B027}" type="presParOf" srcId="{3F92944A-8C38-42D8-835C-8AD3DC07F9A6}" destId="{3E52D346-02A7-454C-B263-6C7C23B7CE29}" srcOrd="1" destOrd="0" presId="urn:microsoft.com/office/officeart/2005/8/layout/hierarchy1"/>
    <dgm:cxn modelId="{440D21EB-4D5A-419D-9759-F95B4419D9A0}" type="presParOf" srcId="{5AEB65B0-C1EB-4320-AFEB-2C1FE03147EF}" destId="{0141AD38-02D9-4050-BC2F-AF8ACFBE248C}" srcOrd="1" destOrd="0" presId="urn:microsoft.com/office/officeart/2005/8/layout/hierarchy1"/>
    <dgm:cxn modelId="{EFA6EEA6-E144-48F3-98BD-006A584409A5}" type="presParOf" srcId="{78464D7C-5638-4AE6-B2FA-6AD565F118BA}" destId="{501A1D00-B662-4C7C-A5EA-4507E2EB6C48}" srcOrd="4" destOrd="0" presId="urn:microsoft.com/office/officeart/2005/8/layout/hierarchy1"/>
    <dgm:cxn modelId="{1CCA7965-E7AE-4099-AAA7-48CBD7982463}" type="presParOf" srcId="{78464D7C-5638-4AE6-B2FA-6AD565F118BA}" destId="{B6857B39-A3EF-4DF1-8363-2C90F6E55914}" srcOrd="5" destOrd="0" presId="urn:microsoft.com/office/officeart/2005/8/layout/hierarchy1"/>
    <dgm:cxn modelId="{ED1F331F-87E2-4875-9DF4-367C33863019}" type="presParOf" srcId="{B6857B39-A3EF-4DF1-8363-2C90F6E55914}" destId="{69A53D5A-C744-4131-AE28-423089C863A1}" srcOrd="0" destOrd="0" presId="urn:microsoft.com/office/officeart/2005/8/layout/hierarchy1"/>
    <dgm:cxn modelId="{7D8FB0CE-8F1E-4283-BCE3-FD2A837B03F6}" type="presParOf" srcId="{69A53D5A-C744-4131-AE28-423089C863A1}" destId="{67615151-6226-477A-A692-8FE4B4D494E9}" srcOrd="0" destOrd="0" presId="urn:microsoft.com/office/officeart/2005/8/layout/hierarchy1"/>
    <dgm:cxn modelId="{C0AC1620-F1F9-493E-949B-071CDB4E8176}" type="presParOf" srcId="{69A53D5A-C744-4131-AE28-423089C863A1}" destId="{F9A10861-EE36-4B1F-B39B-2779C7579631}" srcOrd="1" destOrd="0" presId="urn:microsoft.com/office/officeart/2005/8/layout/hierarchy1"/>
    <dgm:cxn modelId="{1DEA352A-0CAD-4EC5-824A-018F92970C28}" type="presParOf" srcId="{B6857B39-A3EF-4DF1-8363-2C90F6E55914}" destId="{BEF4E6FC-70C3-4E90-9100-1EB0C9BA5D02}" srcOrd="1" destOrd="0" presId="urn:microsoft.com/office/officeart/2005/8/layout/hierarchy1"/>
    <dgm:cxn modelId="{5F0852FF-4389-43AA-91DC-A73DDFDD943B}" type="presParOf" srcId="{BEF4E6FC-70C3-4E90-9100-1EB0C9BA5D02}" destId="{C2B795D5-9954-4338-AFD5-938E0918D20B}" srcOrd="0" destOrd="0" presId="urn:microsoft.com/office/officeart/2005/8/layout/hierarchy1"/>
    <dgm:cxn modelId="{2B7735DE-CC6A-4E91-AD87-F4C1D1EA72BA}" type="presParOf" srcId="{BEF4E6FC-70C3-4E90-9100-1EB0C9BA5D02}" destId="{7D0EA990-6A91-47D4-8CBE-5943969DBD70}" srcOrd="1" destOrd="0" presId="urn:microsoft.com/office/officeart/2005/8/layout/hierarchy1"/>
    <dgm:cxn modelId="{51044C5B-AE19-4B34-BFBC-F62BB39F9C76}" type="presParOf" srcId="{7D0EA990-6A91-47D4-8CBE-5943969DBD70}" destId="{0294E7F7-CA12-4A67-BF63-B18969791EDA}" srcOrd="0" destOrd="0" presId="urn:microsoft.com/office/officeart/2005/8/layout/hierarchy1"/>
    <dgm:cxn modelId="{0D4E3AC1-8AD4-419C-AE42-7E3BB6CA537A}" type="presParOf" srcId="{0294E7F7-CA12-4A67-BF63-B18969791EDA}" destId="{16BEF3A1-DAFE-4FFA-AA1A-2E02C0C2B47A}" srcOrd="0" destOrd="0" presId="urn:microsoft.com/office/officeart/2005/8/layout/hierarchy1"/>
    <dgm:cxn modelId="{DA26BB92-F6AF-45C4-8AEE-C65F6312B770}" type="presParOf" srcId="{0294E7F7-CA12-4A67-BF63-B18969791EDA}" destId="{A3604B0E-8E3C-494B-BCBB-294820AF51C2}" srcOrd="1" destOrd="0" presId="urn:microsoft.com/office/officeart/2005/8/layout/hierarchy1"/>
    <dgm:cxn modelId="{934E113D-B69D-47C9-982E-266A40004C61}" type="presParOf" srcId="{7D0EA990-6A91-47D4-8CBE-5943969DBD70}" destId="{C3B373A5-0E72-4C19-8888-484C44504FC4}" srcOrd="1" destOrd="0" presId="urn:microsoft.com/office/officeart/2005/8/layout/hierarchy1"/>
    <dgm:cxn modelId="{17A9E70A-7BCB-483E-99DA-D7099280A3B8}" type="presParOf" srcId="{F7E026F0-FA7E-4116-81D4-3CE1569109FC}" destId="{E3510750-9D14-408A-B38E-F3923206A6DD}" srcOrd="2" destOrd="0" presId="urn:microsoft.com/office/officeart/2005/8/layout/hierarchy1"/>
    <dgm:cxn modelId="{21D5D5AF-F655-4E7C-B7BF-058683EC2699}" type="presParOf" srcId="{F7E026F0-FA7E-4116-81D4-3CE1569109FC}" destId="{D0BF7283-DC6E-4820-8D6F-E57EE1970BB9}" srcOrd="3" destOrd="0" presId="urn:microsoft.com/office/officeart/2005/8/layout/hierarchy1"/>
    <dgm:cxn modelId="{EB86F5E7-17CD-440F-B801-06C682FE81B4}" type="presParOf" srcId="{D0BF7283-DC6E-4820-8D6F-E57EE1970BB9}" destId="{37E4D0C5-8D49-48C0-8337-44488F1DA65D}" srcOrd="0" destOrd="0" presId="urn:microsoft.com/office/officeart/2005/8/layout/hierarchy1"/>
    <dgm:cxn modelId="{E124EBB5-20E0-40F6-99E5-B857EA07DB6D}" type="presParOf" srcId="{37E4D0C5-8D49-48C0-8337-44488F1DA65D}" destId="{4316E703-97BE-43A4-A012-96F2D337A7CD}" srcOrd="0" destOrd="0" presId="urn:microsoft.com/office/officeart/2005/8/layout/hierarchy1"/>
    <dgm:cxn modelId="{1DB7940B-8734-4094-8D40-999DAD378D85}" type="presParOf" srcId="{37E4D0C5-8D49-48C0-8337-44488F1DA65D}" destId="{713E2CC6-68B9-4EBE-8E36-6270FAE42907}" srcOrd="1" destOrd="0" presId="urn:microsoft.com/office/officeart/2005/8/layout/hierarchy1"/>
    <dgm:cxn modelId="{0A3C6178-61BC-4D1E-8083-0E522B0A1B34}" type="presParOf" srcId="{D0BF7283-DC6E-4820-8D6F-E57EE1970BB9}" destId="{CD6C5026-B784-4E6A-9D8B-10D421E666C5}" srcOrd="1" destOrd="0" presId="urn:microsoft.com/office/officeart/2005/8/layout/hierarchy1"/>
    <dgm:cxn modelId="{8F5F724B-9649-43FB-8006-55AEF68166FD}" type="presParOf" srcId="{CD6C5026-B784-4E6A-9D8B-10D421E666C5}" destId="{98DCECB2-7495-44C1-89C1-91F2A392BE08}" srcOrd="0" destOrd="0" presId="urn:microsoft.com/office/officeart/2005/8/layout/hierarchy1"/>
    <dgm:cxn modelId="{C69AB1CA-7228-478C-8E53-31350E40BA8B}" type="presParOf" srcId="{CD6C5026-B784-4E6A-9D8B-10D421E666C5}" destId="{52970C20-6A34-452E-87B7-F9F1F1CA0855}" srcOrd="1" destOrd="0" presId="urn:microsoft.com/office/officeart/2005/8/layout/hierarchy1"/>
    <dgm:cxn modelId="{A876772E-58FA-42F4-A2FF-7B911CFF27B6}" type="presParOf" srcId="{52970C20-6A34-452E-87B7-F9F1F1CA0855}" destId="{4ED0D3DE-8830-4552-A96A-74E1C89A644E}" srcOrd="0" destOrd="0" presId="urn:microsoft.com/office/officeart/2005/8/layout/hierarchy1"/>
    <dgm:cxn modelId="{39666C93-A5F8-41DE-AA0A-D477391FD0CD}" type="presParOf" srcId="{4ED0D3DE-8830-4552-A96A-74E1C89A644E}" destId="{053978E0-5EED-493A-8AD3-BD5473151FB7}" srcOrd="0" destOrd="0" presId="urn:microsoft.com/office/officeart/2005/8/layout/hierarchy1"/>
    <dgm:cxn modelId="{E730578C-F242-424E-886D-05AC2D860678}" type="presParOf" srcId="{4ED0D3DE-8830-4552-A96A-74E1C89A644E}" destId="{7A750FA2-7F9D-44EF-B660-0787F7D7A35D}" srcOrd="1" destOrd="0" presId="urn:microsoft.com/office/officeart/2005/8/layout/hierarchy1"/>
    <dgm:cxn modelId="{764B4BED-BB7F-4512-B7FB-418E1EB461D4}" type="presParOf" srcId="{52970C20-6A34-452E-87B7-F9F1F1CA0855}" destId="{2B3F87B0-2A82-4368-BF46-2D779E46F91E}" srcOrd="1" destOrd="0" presId="urn:microsoft.com/office/officeart/2005/8/layout/hierarchy1"/>
    <dgm:cxn modelId="{F900321E-7451-49CB-87E5-BEA90C6E6763}" type="presParOf" srcId="{2B3F87B0-2A82-4368-BF46-2D779E46F91E}" destId="{73793A39-AA89-4C0C-B465-728448C76BFC}" srcOrd="0" destOrd="0" presId="urn:microsoft.com/office/officeart/2005/8/layout/hierarchy1"/>
    <dgm:cxn modelId="{5384C319-842A-483A-8C4A-304C710789FF}" type="presParOf" srcId="{2B3F87B0-2A82-4368-BF46-2D779E46F91E}" destId="{6A9DDFAC-00C4-4308-97AD-2D82029D05F7}" srcOrd="1" destOrd="0" presId="urn:microsoft.com/office/officeart/2005/8/layout/hierarchy1"/>
    <dgm:cxn modelId="{D65D3EF8-8B92-4DFB-8C4D-99C5F3F2C9B4}" type="presParOf" srcId="{6A9DDFAC-00C4-4308-97AD-2D82029D05F7}" destId="{0AB33A32-B3AD-443B-92EE-8EFE12576042}" srcOrd="0" destOrd="0" presId="urn:microsoft.com/office/officeart/2005/8/layout/hierarchy1"/>
    <dgm:cxn modelId="{0E619018-5F69-48FE-ABDD-9A9EC3655134}" type="presParOf" srcId="{0AB33A32-B3AD-443B-92EE-8EFE12576042}" destId="{BB0E579F-CE1F-4EEB-BF97-89453F4B8853}" srcOrd="0" destOrd="0" presId="urn:microsoft.com/office/officeart/2005/8/layout/hierarchy1"/>
    <dgm:cxn modelId="{701CC2CB-AE03-4F4E-B684-16B13BE3DCEA}" type="presParOf" srcId="{0AB33A32-B3AD-443B-92EE-8EFE12576042}" destId="{44907A4E-B542-4B5D-A59A-0118E9C14271}" srcOrd="1" destOrd="0" presId="urn:microsoft.com/office/officeart/2005/8/layout/hierarchy1"/>
    <dgm:cxn modelId="{02154E87-9D41-48C1-BB92-326ECBC0249D}" type="presParOf" srcId="{6A9DDFAC-00C4-4308-97AD-2D82029D05F7}" destId="{E415CBBE-B895-42E4-9C6D-1E0A6CACB58E}" srcOrd="1" destOrd="0" presId="urn:microsoft.com/office/officeart/2005/8/layout/hierarchy1"/>
    <dgm:cxn modelId="{F33ABFFB-609F-4C3F-943C-B8ACA444E99C}" type="presParOf" srcId="{F7E026F0-FA7E-4116-81D4-3CE1569109FC}" destId="{D95A4267-F404-4B30-AB21-3B332D1CAC4C}" srcOrd="4" destOrd="0" presId="urn:microsoft.com/office/officeart/2005/8/layout/hierarchy1"/>
    <dgm:cxn modelId="{DB9209E6-BB63-4D9A-8D8D-AC2450CA765E}" type="presParOf" srcId="{F7E026F0-FA7E-4116-81D4-3CE1569109FC}" destId="{EF9F80AC-46FD-477C-B19F-D91B6FA20CEB}" srcOrd="5" destOrd="0" presId="urn:microsoft.com/office/officeart/2005/8/layout/hierarchy1"/>
    <dgm:cxn modelId="{B6A95989-4B65-45D0-879A-D3A358D030D1}" type="presParOf" srcId="{EF9F80AC-46FD-477C-B19F-D91B6FA20CEB}" destId="{BE63CA41-CECA-424A-BCAA-1DACF961EE54}" srcOrd="0" destOrd="0" presId="urn:microsoft.com/office/officeart/2005/8/layout/hierarchy1"/>
    <dgm:cxn modelId="{3C8384ED-C9A8-4B8A-8B65-687EE67781CF}" type="presParOf" srcId="{BE63CA41-CECA-424A-BCAA-1DACF961EE54}" destId="{47AD1A55-CD49-4E77-99A9-FC240E2076E1}" srcOrd="0" destOrd="0" presId="urn:microsoft.com/office/officeart/2005/8/layout/hierarchy1"/>
    <dgm:cxn modelId="{C238D2A7-B592-4F1B-9AE0-2479B396D030}" type="presParOf" srcId="{BE63CA41-CECA-424A-BCAA-1DACF961EE54}" destId="{B24EE424-A26D-493F-BE15-C5F97A4C231A}" srcOrd="1" destOrd="0" presId="urn:microsoft.com/office/officeart/2005/8/layout/hierarchy1"/>
    <dgm:cxn modelId="{E6E199C1-CABB-43AC-9AEC-CF27BD564338}" type="presParOf" srcId="{EF9F80AC-46FD-477C-B19F-D91B6FA20CEB}" destId="{73692CB8-4F4B-435A-B267-794760031A33}" srcOrd="1" destOrd="0" presId="urn:microsoft.com/office/officeart/2005/8/layout/hierarchy1"/>
    <dgm:cxn modelId="{26D88DCF-70DD-423C-9379-7D98C1726FD1}" type="presParOf" srcId="{F7E026F0-FA7E-4116-81D4-3CE1569109FC}" destId="{CB40E2D5-0E8E-4E46-B687-64C4C2BEEF22}" srcOrd="6" destOrd="0" presId="urn:microsoft.com/office/officeart/2005/8/layout/hierarchy1"/>
    <dgm:cxn modelId="{91F27852-4AAD-4DDD-88F8-F031C35CF268}" type="presParOf" srcId="{F7E026F0-FA7E-4116-81D4-3CE1569109FC}" destId="{44D43FB9-7ACB-4314-B82A-C3D7E8E3D78E}" srcOrd="7" destOrd="0" presId="urn:microsoft.com/office/officeart/2005/8/layout/hierarchy1"/>
    <dgm:cxn modelId="{F8D575A7-049F-4103-8722-5C2CCBE0E2CD}" type="presParOf" srcId="{44D43FB9-7ACB-4314-B82A-C3D7E8E3D78E}" destId="{79E6B768-9760-469E-AEA1-9BCA6D0530D9}" srcOrd="0" destOrd="0" presId="urn:microsoft.com/office/officeart/2005/8/layout/hierarchy1"/>
    <dgm:cxn modelId="{2A2A7BA0-E523-4FB9-8354-30E60348CF7B}" type="presParOf" srcId="{79E6B768-9760-469E-AEA1-9BCA6D0530D9}" destId="{EA88B6E8-6571-4538-A408-3D9DC24489FA}" srcOrd="0" destOrd="0" presId="urn:microsoft.com/office/officeart/2005/8/layout/hierarchy1"/>
    <dgm:cxn modelId="{4E4AD585-D454-4532-9BA0-24F5B4158CA2}" type="presParOf" srcId="{79E6B768-9760-469E-AEA1-9BCA6D0530D9}" destId="{6B866E78-CE66-403C-9742-00BF3F690B4B}" srcOrd="1" destOrd="0" presId="urn:microsoft.com/office/officeart/2005/8/layout/hierarchy1"/>
    <dgm:cxn modelId="{C704A773-9FAE-482C-8789-2A7717D6C830}" type="presParOf" srcId="{44D43FB9-7ACB-4314-B82A-C3D7E8E3D78E}" destId="{41F54EF7-0D54-4B23-A7B8-7D2F158D1779}" srcOrd="1" destOrd="0" presId="urn:microsoft.com/office/officeart/2005/8/layout/hierarchy1"/>
    <dgm:cxn modelId="{1AA590B1-E5DB-4AD0-8C08-2B6E1E107F43}" type="presParOf" srcId="{41F54EF7-0D54-4B23-A7B8-7D2F158D1779}" destId="{66575C86-16C5-42D4-AC27-DA6AC3FA4544}" srcOrd="0" destOrd="0" presId="urn:microsoft.com/office/officeart/2005/8/layout/hierarchy1"/>
    <dgm:cxn modelId="{57E77C8B-B6C5-4DC5-9EA2-AE0164EB4001}" type="presParOf" srcId="{41F54EF7-0D54-4B23-A7B8-7D2F158D1779}" destId="{3D477197-8DC2-4D1E-AE6A-F805A86728F3}" srcOrd="1" destOrd="0" presId="urn:microsoft.com/office/officeart/2005/8/layout/hierarchy1"/>
    <dgm:cxn modelId="{1EF313E7-6508-4618-8911-FDBE2C9A8398}" type="presParOf" srcId="{3D477197-8DC2-4D1E-AE6A-F805A86728F3}" destId="{8F7902EC-91F7-479D-8400-7787AEAB6656}" srcOrd="0" destOrd="0" presId="urn:microsoft.com/office/officeart/2005/8/layout/hierarchy1"/>
    <dgm:cxn modelId="{FE663C6A-8994-4082-B730-E38311BA1C5C}" type="presParOf" srcId="{8F7902EC-91F7-479D-8400-7787AEAB6656}" destId="{3055F7CB-05DB-4A68-A89B-E7BC89AEC03D}" srcOrd="0" destOrd="0" presId="urn:microsoft.com/office/officeart/2005/8/layout/hierarchy1"/>
    <dgm:cxn modelId="{40863C75-94F7-4327-8E14-83EBD4B77F5C}" type="presParOf" srcId="{8F7902EC-91F7-479D-8400-7787AEAB6656}" destId="{D9546BB3-73AD-43C5-A8B3-48BB26AA4832}" srcOrd="1" destOrd="0" presId="urn:microsoft.com/office/officeart/2005/8/layout/hierarchy1"/>
    <dgm:cxn modelId="{CF81E6BB-23CF-44E8-96D0-E2E50D1C018F}" type="presParOf" srcId="{3D477197-8DC2-4D1E-AE6A-F805A86728F3}" destId="{68379770-A101-44EC-A4EA-7BDF620A020E}" srcOrd="1" destOrd="0" presId="urn:microsoft.com/office/officeart/2005/8/layout/hierarchy1"/>
    <dgm:cxn modelId="{AC09D35F-419C-4427-B5F4-52D40CAF6777}" type="presParOf" srcId="{68379770-A101-44EC-A4EA-7BDF620A020E}" destId="{E4296E63-7104-4A92-BE69-748E54F78645}" srcOrd="0" destOrd="0" presId="urn:microsoft.com/office/officeart/2005/8/layout/hierarchy1"/>
    <dgm:cxn modelId="{1ACE176D-2F12-4A4D-A0D2-A3FB4F2F9826}" type="presParOf" srcId="{68379770-A101-44EC-A4EA-7BDF620A020E}" destId="{64606C71-5915-436A-911E-14D006B66412}" srcOrd="1" destOrd="0" presId="urn:microsoft.com/office/officeart/2005/8/layout/hierarchy1"/>
    <dgm:cxn modelId="{759035A4-BB94-495E-89F1-16B45F1AE4F8}" type="presParOf" srcId="{64606C71-5915-436A-911E-14D006B66412}" destId="{E798475F-C922-4ED4-A3B4-B98A3A0E24C1}" srcOrd="0" destOrd="0" presId="urn:microsoft.com/office/officeart/2005/8/layout/hierarchy1"/>
    <dgm:cxn modelId="{78930E1B-C00E-4CA3-A4EF-271301C4F716}" type="presParOf" srcId="{E798475F-C922-4ED4-A3B4-B98A3A0E24C1}" destId="{F4978A6F-587F-43F8-AE24-FFCF3E99D1A9}" srcOrd="0" destOrd="0" presId="urn:microsoft.com/office/officeart/2005/8/layout/hierarchy1"/>
    <dgm:cxn modelId="{8A800643-E9FB-462A-8DF7-C0540382911B}" type="presParOf" srcId="{E798475F-C922-4ED4-A3B4-B98A3A0E24C1}" destId="{DB766F17-B390-45EB-8EB8-B42410896B92}" srcOrd="1" destOrd="0" presId="urn:microsoft.com/office/officeart/2005/8/layout/hierarchy1"/>
    <dgm:cxn modelId="{310894C9-1E3B-464F-BCD5-CADC98BC0AA3}" type="presParOf" srcId="{64606C71-5915-436A-911E-14D006B66412}" destId="{14E85089-75E4-48B5-A14B-326DFACD17B3}" srcOrd="1" destOrd="0" presId="urn:microsoft.com/office/officeart/2005/8/layout/hierarchy1"/>
    <dgm:cxn modelId="{C7D64083-73F3-4DCB-8141-D7EEA67E2F79}" type="presParOf" srcId="{14E85089-75E4-48B5-A14B-326DFACD17B3}" destId="{51F409F6-F056-4E16-8165-C631308EE4A9}" srcOrd="0" destOrd="0" presId="urn:microsoft.com/office/officeart/2005/8/layout/hierarchy1"/>
    <dgm:cxn modelId="{3B74E9FE-E970-43C9-95DE-352A42A1E228}" type="presParOf" srcId="{14E85089-75E4-48B5-A14B-326DFACD17B3}" destId="{006726F3-6FF9-4B77-88A2-845DDB9F7AE9}" srcOrd="1" destOrd="0" presId="urn:microsoft.com/office/officeart/2005/8/layout/hierarchy1"/>
    <dgm:cxn modelId="{4F956E8E-7746-4484-AA1E-BAAEDC8D0711}" type="presParOf" srcId="{006726F3-6FF9-4B77-88A2-845DDB9F7AE9}" destId="{9567B295-5D3D-4FD4-BEB0-E11E01DC822C}" srcOrd="0" destOrd="0" presId="urn:microsoft.com/office/officeart/2005/8/layout/hierarchy1"/>
    <dgm:cxn modelId="{13667F3F-8A17-4968-A70F-1323E65EF357}" type="presParOf" srcId="{9567B295-5D3D-4FD4-BEB0-E11E01DC822C}" destId="{CC08F24A-808C-4B56-B258-9483B4A4E9A6}" srcOrd="0" destOrd="0" presId="urn:microsoft.com/office/officeart/2005/8/layout/hierarchy1"/>
    <dgm:cxn modelId="{B7C8C3FE-EE61-4296-924F-77B4F22C501D}" type="presParOf" srcId="{9567B295-5D3D-4FD4-BEB0-E11E01DC822C}" destId="{38978B90-9DCA-4A62-AAB1-5CAE1111EA4F}" srcOrd="1" destOrd="0" presId="urn:microsoft.com/office/officeart/2005/8/layout/hierarchy1"/>
    <dgm:cxn modelId="{09A64B30-C0A4-467E-B106-376C69380671}" type="presParOf" srcId="{006726F3-6FF9-4B77-88A2-845DDB9F7AE9}" destId="{2D568704-ECFE-4B3F-BFDA-29A6844D833F}" srcOrd="1" destOrd="0" presId="urn:microsoft.com/office/officeart/2005/8/layout/hierarchy1"/>
    <dgm:cxn modelId="{524C5E8A-7C95-49CB-BE3A-03DE7198EDB3}" type="presParOf" srcId="{F7E026F0-FA7E-4116-81D4-3CE1569109FC}" destId="{360B15EA-3288-4143-AD8C-FF4A9D50E08B}" srcOrd="8" destOrd="0" presId="urn:microsoft.com/office/officeart/2005/8/layout/hierarchy1"/>
    <dgm:cxn modelId="{F9A583A8-BB1D-4A1D-8CEB-AC653C1A269F}" type="presParOf" srcId="{F7E026F0-FA7E-4116-81D4-3CE1569109FC}" destId="{AACD591C-EFF1-46B3-9913-B96678C9D69C}" srcOrd="9" destOrd="0" presId="urn:microsoft.com/office/officeart/2005/8/layout/hierarchy1"/>
    <dgm:cxn modelId="{1B5E22DD-7D8B-4562-9A92-403B3FFCBD3B}" type="presParOf" srcId="{AACD591C-EFF1-46B3-9913-B96678C9D69C}" destId="{2B13EA0F-25D5-4755-BE46-DEFE0781D1CC}" srcOrd="0" destOrd="0" presId="urn:microsoft.com/office/officeart/2005/8/layout/hierarchy1"/>
    <dgm:cxn modelId="{D7477925-263D-4BE6-9EED-AE6DE8277D4B}" type="presParOf" srcId="{2B13EA0F-25D5-4755-BE46-DEFE0781D1CC}" destId="{BDB61C46-3CCD-42BC-8D1A-0FE0A5AAC3CE}" srcOrd="0" destOrd="0" presId="urn:microsoft.com/office/officeart/2005/8/layout/hierarchy1"/>
    <dgm:cxn modelId="{53D0A66D-FF22-47C0-9647-B74541DBB5F9}" type="presParOf" srcId="{2B13EA0F-25D5-4755-BE46-DEFE0781D1CC}" destId="{03EB383A-3608-4765-AE26-3E37EA1DC679}" srcOrd="1" destOrd="0" presId="urn:microsoft.com/office/officeart/2005/8/layout/hierarchy1"/>
    <dgm:cxn modelId="{4CC54FEA-AAE5-4577-985F-A3F6276829C2}" type="presParOf" srcId="{AACD591C-EFF1-46B3-9913-B96678C9D69C}" destId="{9AE2133E-68C8-4257-8D0A-79BBE8CC77A5}" srcOrd="1" destOrd="0" presId="urn:microsoft.com/office/officeart/2005/8/layout/hierarchy1"/>
    <dgm:cxn modelId="{1C86BDE2-7E0E-40C6-8299-E45E3477A218}" type="presParOf" srcId="{9AE2133E-68C8-4257-8D0A-79BBE8CC77A5}" destId="{BCC663DF-9D7E-4783-B7FC-7918CF0200B6}" srcOrd="0" destOrd="0" presId="urn:microsoft.com/office/officeart/2005/8/layout/hierarchy1"/>
    <dgm:cxn modelId="{540AD791-E459-4040-8C34-980522CF8902}" type="presParOf" srcId="{9AE2133E-68C8-4257-8D0A-79BBE8CC77A5}" destId="{8E318589-169B-4297-B74A-71BB175E6E41}" srcOrd="1" destOrd="0" presId="urn:microsoft.com/office/officeart/2005/8/layout/hierarchy1"/>
    <dgm:cxn modelId="{37B27737-12C4-49BA-A7B6-8E5A525B086F}" type="presParOf" srcId="{8E318589-169B-4297-B74A-71BB175E6E41}" destId="{14DB002C-716E-4056-A303-0B6B359C3A01}" srcOrd="0" destOrd="0" presId="urn:microsoft.com/office/officeart/2005/8/layout/hierarchy1"/>
    <dgm:cxn modelId="{1B1D7715-9B7B-41CC-9B82-B0FA60351EAD}" type="presParOf" srcId="{14DB002C-716E-4056-A303-0B6B359C3A01}" destId="{EB88C548-CE98-4082-9848-BD51132578CA}" srcOrd="0" destOrd="0" presId="urn:microsoft.com/office/officeart/2005/8/layout/hierarchy1"/>
    <dgm:cxn modelId="{83357DFF-CE87-47F2-96CA-F0DB25968BCE}" type="presParOf" srcId="{14DB002C-716E-4056-A303-0B6B359C3A01}" destId="{77CB995E-0A9A-4333-9160-ED0D3AFD8E95}" srcOrd="1" destOrd="0" presId="urn:microsoft.com/office/officeart/2005/8/layout/hierarchy1"/>
    <dgm:cxn modelId="{616BEBC2-325D-4AF0-9FFA-3106A8FC8927}" type="presParOf" srcId="{8E318589-169B-4297-B74A-71BB175E6E41}" destId="{3D123C90-8A82-488E-89B4-3478AD46B593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0C847-1DD4-4EC5-B35E-C56A833C35C3}" type="doc">
      <dgm:prSet loTypeId="urn:microsoft.com/office/officeart/2005/8/layout/pyramid2" loCatId="list" qsTypeId="urn:microsoft.com/office/officeart/2005/8/quickstyle/3d3" qsCatId="3D" csTypeId="urn:microsoft.com/office/officeart/2005/8/colors/accent1_2" csCatId="accent1" phldr="1"/>
      <dgm:spPr/>
    </dgm:pt>
    <dgm:pt modelId="{3C0B71EA-3718-4CBC-9AC7-053C48FB3023}">
      <dgm:prSet phldrT="[Text]" custT="1"/>
      <dgm:spPr/>
      <dgm:t>
        <a:bodyPr/>
        <a:lstStyle/>
        <a:p>
          <a:r>
            <a:rPr lang="en-US" sz="2000" dirty="0" smtClean="0">
              <a:latin typeface="Segoe UI" pitchFamily="34" charset="0"/>
              <a:cs typeface="Segoe UI" pitchFamily="34" charset="0"/>
            </a:rPr>
            <a:t>Program manager</a:t>
          </a:r>
          <a:endParaRPr lang="en-US" sz="2000" dirty="0">
            <a:latin typeface="Segoe UI" pitchFamily="34" charset="0"/>
            <a:cs typeface="Segoe UI" pitchFamily="34" charset="0"/>
          </a:endParaRPr>
        </a:p>
      </dgm:t>
    </dgm:pt>
    <dgm:pt modelId="{7ED924B7-7303-45FE-9E7B-9F4100058640}" type="parTrans" cxnId="{0B9CA7BB-5072-4708-BFA9-5FA2B858E66B}">
      <dgm:prSet/>
      <dgm:spPr/>
      <dgm:t>
        <a:bodyPr/>
        <a:lstStyle/>
        <a:p>
          <a:endParaRPr lang="en-US"/>
        </a:p>
      </dgm:t>
    </dgm:pt>
    <dgm:pt modelId="{2177764D-3E8C-4F99-98D0-6BA14C7FCF82}" type="sibTrans" cxnId="{0B9CA7BB-5072-4708-BFA9-5FA2B858E66B}">
      <dgm:prSet/>
      <dgm:spPr/>
      <dgm:t>
        <a:bodyPr/>
        <a:lstStyle/>
        <a:p>
          <a:endParaRPr lang="en-US"/>
        </a:p>
      </dgm:t>
    </dgm:pt>
    <dgm:pt modelId="{63428C54-AA65-4369-B8D5-124E80498196}">
      <dgm:prSet phldrT="[Text]" custT="1"/>
      <dgm:spPr/>
      <dgm:t>
        <a:bodyPr/>
        <a:lstStyle/>
        <a:p>
          <a:r>
            <a:rPr lang="en-US" sz="2000" dirty="0" smtClean="0">
              <a:latin typeface="Segoe UI" pitchFamily="34" charset="0"/>
              <a:cs typeface="Segoe UI" pitchFamily="34" charset="0"/>
            </a:rPr>
            <a:t>Divisional Cricket Manager</a:t>
          </a:r>
          <a:endParaRPr lang="en-US" sz="2000" dirty="0">
            <a:latin typeface="Segoe UI" pitchFamily="34" charset="0"/>
            <a:cs typeface="Segoe UI" pitchFamily="34" charset="0"/>
          </a:endParaRPr>
        </a:p>
      </dgm:t>
    </dgm:pt>
    <dgm:pt modelId="{F0108DB5-4537-44B0-A0B2-0352708BFE75}" type="parTrans" cxnId="{20332DC9-F2D2-423D-8A65-E9D589216B94}">
      <dgm:prSet/>
      <dgm:spPr/>
      <dgm:t>
        <a:bodyPr/>
        <a:lstStyle/>
        <a:p>
          <a:endParaRPr lang="en-US"/>
        </a:p>
      </dgm:t>
    </dgm:pt>
    <dgm:pt modelId="{1C496E9B-33AB-4279-9C6D-EEC4FB0831E9}" type="sibTrans" cxnId="{20332DC9-F2D2-423D-8A65-E9D589216B94}">
      <dgm:prSet/>
      <dgm:spPr/>
      <dgm:t>
        <a:bodyPr/>
        <a:lstStyle/>
        <a:p>
          <a:endParaRPr lang="en-US"/>
        </a:p>
      </dgm:t>
    </dgm:pt>
    <dgm:pt modelId="{CAE05006-E242-430C-921F-42CD11F875EA}">
      <dgm:prSet phldrT="[Text]" custT="1"/>
      <dgm:spPr/>
      <dgm:t>
        <a:bodyPr/>
        <a:lstStyle/>
        <a:p>
          <a:r>
            <a:rPr lang="en-US" sz="2000" dirty="0" smtClean="0">
              <a:latin typeface="Segoe UI" pitchFamily="34" charset="0"/>
              <a:cs typeface="Segoe UI" pitchFamily="34" charset="0"/>
            </a:rPr>
            <a:t>Manager Coaches</a:t>
          </a:r>
          <a:endParaRPr lang="en-US" sz="2000" dirty="0">
            <a:latin typeface="Segoe UI" pitchFamily="34" charset="0"/>
            <a:cs typeface="Segoe UI" pitchFamily="34" charset="0"/>
          </a:endParaRPr>
        </a:p>
      </dgm:t>
    </dgm:pt>
    <dgm:pt modelId="{DC9B83F6-FE43-4747-9BAB-EB8C81292AAB}" type="parTrans" cxnId="{EC880B39-31AC-4342-8897-381AF4040244}">
      <dgm:prSet/>
      <dgm:spPr/>
      <dgm:t>
        <a:bodyPr/>
        <a:lstStyle/>
        <a:p>
          <a:endParaRPr lang="en-US"/>
        </a:p>
      </dgm:t>
    </dgm:pt>
    <dgm:pt modelId="{384EA7E1-92A2-45DC-8B3D-15497FE548EF}" type="sibTrans" cxnId="{EC880B39-31AC-4342-8897-381AF4040244}">
      <dgm:prSet/>
      <dgm:spPr/>
      <dgm:t>
        <a:bodyPr/>
        <a:lstStyle/>
        <a:p>
          <a:endParaRPr lang="en-US"/>
        </a:p>
      </dgm:t>
    </dgm:pt>
    <dgm:pt modelId="{76E18847-1302-4406-BC83-A08AD6C00EFB}">
      <dgm:prSet phldrT="[Text]" custT="1"/>
      <dgm:spPr/>
      <dgm:t>
        <a:bodyPr/>
        <a:lstStyle/>
        <a:p>
          <a:r>
            <a:rPr lang="en-US" sz="2000" dirty="0" smtClean="0">
              <a:latin typeface="Segoe UI" pitchFamily="34" charset="0"/>
              <a:cs typeface="Segoe UI" pitchFamily="34" charset="0"/>
            </a:rPr>
            <a:t>Game education manager</a:t>
          </a:r>
          <a:endParaRPr lang="en-US" sz="2000" dirty="0">
            <a:latin typeface="Segoe UI" pitchFamily="34" charset="0"/>
            <a:cs typeface="Segoe UI" pitchFamily="34" charset="0"/>
          </a:endParaRPr>
        </a:p>
      </dgm:t>
    </dgm:pt>
    <dgm:pt modelId="{7EE57811-08B3-4512-8BBA-E2D7B2E3CE7F}" type="parTrans" cxnId="{D24FA146-9E6C-48B2-8BA2-9DCD75421113}">
      <dgm:prSet/>
      <dgm:spPr/>
      <dgm:t>
        <a:bodyPr/>
        <a:lstStyle/>
        <a:p>
          <a:endParaRPr lang="en-US"/>
        </a:p>
      </dgm:t>
    </dgm:pt>
    <dgm:pt modelId="{A2CA5C85-EA90-4B22-A508-BBF69EF0A40E}" type="sibTrans" cxnId="{D24FA146-9E6C-48B2-8BA2-9DCD75421113}">
      <dgm:prSet/>
      <dgm:spPr/>
      <dgm:t>
        <a:bodyPr/>
        <a:lstStyle/>
        <a:p>
          <a:endParaRPr lang="en-US"/>
        </a:p>
      </dgm:t>
    </dgm:pt>
    <dgm:pt modelId="{1DF5BFA4-5D7B-497A-BE33-67110C0D77DD}">
      <dgm:prSet phldrT="[Text]" custT="1"/>
      <dgm:spPr/>
      <dgm:t>
        <a:bodyPr/>
        <a:lstStyle/>
        <a:p>
          <a:r>
            <a:rPr lang="en-US" sz="2000" dirty="0" smtClean="0">
              <a:latin typeface="Segoe UI" pitchFamily="34" charset="0"/>
              <a:cs typeface="Segoe UI" pitchFamily="34" charset="0"/>
            </a:rPr>
            <a:t>Academy Operation Manager</a:t>
          </a:r>
          <a:endParaRPr lang="en-US" sz="2000" dirty="0">
            <a:latin typeface="Segoe UI" pitchFamily="34" charset="0"/>
            <a:cs typeface="Segoe UI" pitchFamily="34" charset="0"/>
          </a:endParaRPr>
        </a:p>
      </dgm:t>
    </dgm:pt>
    <dgm:pt modelId="{E1BA2633-533D-4FA0-B9B6-0AE6BBCDF44D}" type="parTrans" cxnId="{61832CB2-1FB6-470C-A53D-0DC479882A6C}">
      <dgm:prSet/>
      <dgm:spPr/>
      <dgm:t>
        <a:bodyPr/>
        <a:lstStyle/>
        <a:p>
          <a:endParaRPr lang="en-US"/>
        </a:p>
      </dgm:t>
    </dgm:pt>
    <dgm:pt modelId="{C991AB66-EB10-4C47-9164-6CF6A7B267C2}" type="sibTrans" cxnId="{61832CB2-1FB6-470C-A53D-0DC479882A6C}">
      <dgm:prSet/>
      <dgm:spPr/>
      <dgm:t>
        <a:bodyPr/>
        <a:lstStyle/>
        <a:p>
          <a:endParaRPr lang="en-US"/>
        </a:p>
      </dgm:t>
    </dgm:pt>
    <dgm:pt modelId="{95DBD335-3109-449F-92EA-B6258596651E}" type="pres">
      <dgm:prSet presAssocID="{B7E0C847-1DD4-4EC5-B35E-C56A833C35C3}" presName="compositeShape" presStyleCnt="0">
        <dgm:presLayoutVars>
          <dgm:dir/>
          <dgm:resizeHandles/>
        </dgm:presLayoutVars>
      </dgm:prSet>
      <dgm:spPr/>
    </dgm:pt>
    <dgm:pt modelId="{643A4E99-9EBE-43FD-BB82-659E90E6FD1E}" type="pres">
      <dgm:prSet presAssocID="{B7E0C847-1DD4-4EC5-B35E-C56A833C35C3}" presName="pyramid" presStyleLbl="node1" presStyleIdx="0" presStyleCnt="1"/>
      <dgm:spPr/>
    </dgm:pt>
    <dgm:pt modelId="{B9BE6EFD-23B4-494C-98D7-45DBA990A50C}" type="pres">
      <dgm:prSet presAssocID="{B7E0C847-1DD4-4EC5-B35E-C56A833C35C3}" presName="theList" presStyleCnt="0"/>
      <dgm:spPr/>
    </dgm:pt>
    <dgm:pt modelId="{32E26571-5B0B-444A-97D7-22DD6C2C15B3}" type="pres">
      <dgm:prSet presAssocID="{3C0B71EA-3718-4CBC-9AC7-053C48FB3023}" presName="aNode" presStyleLbl="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808B7-99C7-4AF9-83D5-8DC19FFF608B}" type="pres">
      <dgm:prSet presAssocID="{3C0B71EA-3718-4CBC-9AC7-053C48FB3023}" presName="aSpace" presStyleCnt="0"/>
      <dgm:spPr/>
    </dgm:pt>
    <dgm:pt modelId="{EBCBA8EC-B554-4075-94BD-F1ED22E7EA08}" type="pres">
      <dgm:prSet presAssocID="{63428C54-AA65-4369-B8D5-124E80498196}" presName="aNode" presStyleLbl="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9BD11F-4C92-44F7-8601-1DE6095501E8}" type="pres">
      <dgm:prSet presAssocID="{63428C54-AA65-4369-B8D5-124E80498196}" presName="aSpace" presStyleCnt="0"/>
      <dgm:spPr/>
    </dgm:pt>
    <dgm:pt modelId="{9FC53D75-D6D0-4FEF-A123-DDBDF53A2EC8}" type="pres">
      <dgm:prSet presAssocID="{CAE05006-E242-430C-921F-42CD11F875EA}" presName="aNode" presStyleLbl="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30902E-6ABE-4B1A-A214-B69199CB3ADF}" type="pres">
      <dgm:prSet presAssocID="{CAE05006-E242-430C-921F-42CD11F875EA}" presName="aSpace" presStyleCnt="0"/>
      <dgm:spPr/>
    </dgm:pt>
    <dgm:pt modelId="{B9E77FE1-49B0-420C-B258-864634B0FFB1}" type="pres">
      <dgm:prSet presAssocID="{76E18847-1302-4406-BC83-A08AD6C00EFB}" presName="aNode" presStyleLbl="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62BBB-0FB2-4297-B069-7E2719499CC8}" type="pres">
      <dgm:prSet presAssocID="{76E18847-1302-4406-BC83-A08AD6C00EFB}" presName="aSpace" presStyleCnt="0"/>
      <dgm:spPr/>
    </dgm:pt>
    <dgm:pt modelId="{84276303-E2F2-4F2E-8057-73D7C8A261A0}" type="pres">
      <dgm:prSet presAssocID="{1DF5BFA4-5D7B-497A-BE33-67110C0D77DD}" presName="aNode" presStyleLbl="fgAcc1" presStyleIdx="4" presStyleCnt="5" custScaleY="1515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B6327-C105-4D98-99B8-0B1D72C27D1A}" type="pres">
      <dgm:prSet presAssocID="{1DF5BFA4-5D7B-497A-BE33-67110C0D77DD}" presName="aSpace" presStyleCnt="0"/>
      <dgm:spPr/>
    </dgm:pt>
  </dgm:ptLst>
  <dgm:cxnLst>
    <dgm:cxn modelId="{2CACD986-6FE0-47D4-85C0-E98BBD1B23EC}" type="presOf" srcId="{3C0B71EA-3718-4CBC-9AC7-053C48FB3023}" destId="{32E26571-5B0B-444A-97D7-22DD6C2C15B3}" srcOrd="0" destOrd="0" presId="urn:microsoft.com/office/officeart/2005/8/layout/pyramid2"/>
    <dgm:cxn modelId="{20332DC9-F2D2-423D-8A65-E9D589216B94}" srcId="{B7E0C847-1DD4-4EC5-B35E-C56A833C35C3}" destId="{63428C54-AA65-4369-B8D5-124E80498196}" srcOrd="1" destOrd="0" parTransId="{F0108DB5-4537-44B0-A0B2-0352708BFE75}" sibTransId="{1C496E9B-33AB-4279-9C6D-EEC4FB0831E9}"/>
    <dgm:cxn modelId="{EC880B39-31AC-4342-8897-381AF4040244}" srcId="{B7E0C847-1DD4-4EC5-B35E-C56A833C35C3}" destId="{CAE05006-E242-430C-921F-42CD11F875EA}" srcOrd="2" destOrd="0" parTransId="{DC9B83F6-FE43-4747-9BAB-EB8C81292AAB}" sibTransId="{384EA7E1-92A2-45DC-8B3D-15497FE548EF}"/>
    <dgm:cxn modelId="{D922A571-CB7E-4CEE-BA7C-DEDCEB81B90A}" type="presOf" srcId="{1DF5BFA4-5D7B-497A-BE33-67110C0D77DD}" destId="{84276303-E2F2-4F2E-8057-73D7C8A261A0}" srcOrd="0" destOrd="0" presId="urn:microsoft.com/office/officeart/2005/8/layout/pyramid2"/>
    <dgm:cxn modelId="{D24FA146-9E6C-48B2-8BA2-9DCD75421113}" srcId="{B7E0C847-1DD4-4EC5-B35E-C56A833C35C3}" destId="{76E18847-1302-4406-BC83-A08AD6C00EFB}" srcOrd="3" destOrd="0" parTransId="{7EE57811-08B3-4512-8BBA-E2D7B2E3CE7F}" sibTransId="{A2CA5C85-EA90-4B22-A508-BBF69EF0A40E}"/>
    <dgm:cxn modelId="{68C882D6-0C02-43A5-AA08-B28AAEDC0A95}" type="presOf" srcId="{CAE05006-E242-430C-921F-42CD11F875EA}" destId="{9FC53D75-D6D0-4FEF-A123-DDBDF53A2EC8}" srcOrd="0" destOrd="0" presId="urn:microsoft.com/office/officeart/2005/8/layout/pyramid2"/>
    <dgm:cxn modelId="{61832CB2-1FB6-470C-A53D-0DC479882A6C}" srcId="{B7E0C847-1DD4-4EC5-B35E-C56A833C35C3}" destId="{1DF5BFA4-5D7B-497A-BE33-67110C0D77DD}" srcOrd="4" destOrd="0" parTransId="{E1BA2633-533D-4FA0-B9B6-0AE6BBCDF44D}" sibTransId="{C991AB66-EB10-4C47-9164-6CF6A7B267C2}"/>
    <dgm:cxn modelId="{548B39EF-6699-48B9-991D-28C1F87B77FA}" type="presOf" srcId="{B7E0C847-1DD4-4EC5-B35E-C56A833C35C3}" destId="{95DBD335-3109-449F-92EA-B6258596651E}" srcOrd="0" destOrd="0" presId="urn:microsoft.com/office/officeart/2005/8/layout/pyramid2"/>
    <dgm:cxn modelId="{EDEBEB00-021D-42A7-B067-2FA310D003E3}" type="presOf" srcId="{76E18847-1302-4406-BC83-A08AD6C00EFB}" destId="{B9E77FE1-49B0-420C-B258-864634B0FFB1}" srcOrd="0" destOrd="0" presId="urn:microsoft.com/office/officeart/2005/8/layout/pyramid2"/>
    <dgm:cxn modelId="{0B9CA7BB-5072-4708-BFA9-5FA2B858E66B}" srcId="{B7E0C847-1DD4-4EC5-B35E-C56A833C35C3}" destId="{3C0B71EA-3718-4CBC-9AC7-053C48FB3023}" srcOrd="0" destOrd="0" parTransId="{7ED924B7-7303-45FE-9E7B-9F4100058640}" sibTransId="{2177764D-3E8C-4F99-98D0-6BA14C7FCF82}"/>
    <dgm:cxn modelId="{A38F35B2-6313-455D-8105-C10950247B1E}" type="presOf" srcId="{63428C54-AA65-4369-B8D5-124E80498196}" destId="{EBCBA8EC-B554-4075-94BD-F1ED22E7EA08}" srcOrd="0" destOrd="0" presId="urn:microsoft.com/office/officeart/2005/8/layout/pyramid2"/>
    <dgm:cxn modelId="{7DFFAD31-7F7B-4C79-88FF-907A19275E28}" type="presParOf" srcId="{95DBD335-3109-449F-92EA-B6258596651E}" destId="{643A4E99-9EBE-43FD-BB82-659E90E6FD1E}" srcOrd="0" destOrd="0" presId="urn:microsoft.com/office/officeart/2005/8/layout/pyramid2"/>
    <dgm:cxn modelId="{AF850A40-FAD6-4515-9463-1FCBA51C9216}" type="presParOf" srcId="{95DBD335-3109-449F-92EA-B6258596651E}" destId="{B9BE6EFD-23B4-494C-98D7-45DBA990A50C}" srcOrd="1" destOrd="0" presId="urn:microsoft.com/office/officeart/2005/8/layout/pyramid2"/>
    <dgm:cxn modelId="{932F3CAE-82DD-48D8-9281-E3B8C65524B3}" type="presParOf" srcId="{B9BE6EFD-23B4-494C-98D7-45DBA990A50C}" destId="{32E26571-5B0B-444A-97D7-22DD6C2C15B3}" srcOrd="0" destOrd="0" presId="urn:microsoft.com/office/officeart/2005/8/layout/pyramid2"/>
    <dgm:cxn modelId="{50E1CEDE-E202-49E1-81AF-3763D532675D}" type="presParOf" srcId="{B9BE6EFD-23B4-494C-98D7-45DBA990A50C}" destId="{FD1808B7-99C7-4AF9-83D5-8DC19FFF608B}" srcOrd="1" destOrd="0" presId="urn:microsoft.com/office/officeart/2005/8/layout/pyramid2"/>
    <dgm:cxn modelId="{249C182D-E8C7-40FB-81D2-DA69DB72B6C2}" type="presParOf" srcId="{B9BE6EFD-23B4-494C-98D7-45DBA990A50C}" destId="{EBCBA8EC-B554-4075-94BD-F1ED22E7EA08}" srcOrd="2" destOrd="0" presId="urn:microsoft.com/office/officeart/2005/8/layout/pyramid2"/>
    <dgm:cxn modelId="{E9522C01-D582-4C33-8AA0-F5B71A81D69D}" type="presParOf" srcId="{B9BE6EFD-23B4-494C-98D7-45DBA990A50C}" destId="{F89BD11F-4C92-44F7-8601-1DE6095501E8}" srcOrd="3" destOrd="0" presId="urn:microsoft.com/office/officeart/2005/8/layout/pyramid2"/>
    <dgm:cxn modelId="{ACDC0279-FCAC-46F0-86BE-8AE7FD4B6B4A}" type="presParOf" srcId="{B9BE6EFD-23B4-494C-98D7-45DBA990A50C}" destId="{9FC53D75-D6D0-4FEF-A123-DDBDF53A2EC8}" srcOrd="4" destOrd="0" presId="urn:microsoft.com/office/officeart/2005/8/layout/pyramid2"/>
    <dgm:cxn modelId="{51A07FC3-46F1-41CD-B643-522CD52F897E}" type="presParOf" srcId="{B9BE6EFD-23B4-494C-98D7-45DBA990A50C}" destId="{BC30902E-6ABE-4B1A-A214-B69199CB3ADF}" srcOrd="5" destOrd="0" presId="urn:microsoft.com/office/officeart/2005/8/layout/pyramid2"/>
    <dgm:cxn modelId="{3BCC7716-397B-4542-AF5D-A793825BF765}" type="presParOf" srcId="{B9BE6EFD-23B4-494C-98D7-45DBA990A50C}" destId="{B9E77FE1-49B0-420C-B258-864634B0FFB1}" srcOrd="6" destOrd="0" presId="urn:microsoft.com/office/officeart/2005/8/layout/pyramid2"/>
    <dgm:cxn modelId="{47E43D90-A72B-4CC4-944B-57CEDE1D0ABC}" type="presParOf" srcId="{B9BE6EFD-23B4-494C-98D7-45DBA990A50C}" destId="{B6762BBB-0FB2-4297-B069-7E2719499CC8}" srcOrd="7" destOrd="0" presId="urn:microsoft.com/office/officeart/2005/8/layout/pyramid2"/>
    <dgm:cxn modelId="{3B878278-AA49-49E8-AFAF-77985FCFB558}" type="presParOf" srcId="{B9BE6EFD-23B4-494C-98D7-45DBA990A50C}" destId="{84276303-E2F2-4F2E-8057-73D7C8A261A0}" srcOrd="8" destOrd="0" presId="urn:microsoft.com/office/officeart/2005/8/layout/pyramid2"/>
    <dgm:cxn modelId="{9C02347E-26BA-4BF0-82C4-0A823DAB6F52}" type="presParOf" srcId="{B9BE6EFD-23B4-494C-98D7-45DBA990A50C}" destId="{498B6327-C105-4D98-99B8-0B1D72C27D1A}" srcOrd="9" destOrd="0" presId="urn:microsoft.com/office/officeart/2005/8/layout/pyramid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848600" cy="17526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Software Engineering  and Information System Design </a:t>
            </a:r>
            <a:r>
              <a:rPr lang="en-US" b="1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Sessional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33528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pPr algn="ctr"/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Group Members: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1005091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1005111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1005113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1005115</a:t>
            </a:r>
          </a:p>
          <a:p>
            <a:pPr algn="ctr"/>
            <a:r>
              <a:rPr lang="en-US" sz="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	</a:t>
            </a:r>
            <a:r>
              <a:rPr lang="en-US" sz="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1005120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0400" y="26670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Users: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6800" y="0"/>
            <a:ext cx="426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 smtClean="0"/>
              <a:t>Administrator </a:t>
            </a:r>
          </a:p>
          <a:p>
            <a:pPr lvl="0" algn="ctr"/>
            <a:r>
              <a:rPr lang="en-US" sz="3200" b="1" dirty="0" smtClean="0"/>
              <a:t>Of</a:t>
            </a:r>
          </a:p>
          <a:p>
            <a:pPr lvl="0" algn="ctr"/>
            <a:r>
              <a:rPr lang="en-US" sz="3200" b="1" dirty="0" smtClean="0"/>
              <a:t> school cricket competition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251460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Administrator</a:t>
            </a:r>
          </a:p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For Youth Cricket project </a:t>
            </a:r>
          </a:p>
          <a:p>
            <a:pPr algn="ctr"/>
            <a:endParaRPr lang="en-US" sz="32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4724400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Facilities &amp; Equipment Administrator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622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Program </a:t>
            </a:r>
          </a:p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Manager</a:t>
            </a:r>
          </a:p>
          <a:p>
            <a:pPr algn="ctr"/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70213E-6 L -0.3 -0.3663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-1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uiExpand="1" build="allAtOnce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Users: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213360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District Development Coach</a:t>
            </a:r>
          </a:p>
          <a:p>
            <a:pPr algn="ctr"/>
            <a:endParaRPr lang="en-US" sz="32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67640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Divisional </a:t>
            </a:r>
          </a:p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Cricket coach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16764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Divisional cricket manager</a:t>
            </a:r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egoe UI" pitchFamily="34" charset="0"/>
              <a:cs typeface="Segoe UI" pitchFamily="34" charset="0"/>
            </a:endParaRPr>
          </a:p>
          <a:p>
            <a:pPr algn="ctr"/>
            <a:endParaRPr lang="en-US" sz="40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9400" y="3810000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Segoe UI" pitchFamily="34" charset="0"/>
                <a:cs typeface="Segoe UI" pitchFamily="34" charset="0"/>
              </a:rPr>
              <a:t>Game Education Deputy Manager</a:t>
            </a:r>
          </a:p>
          <a:p>
            <a:pPr algn="ctr"/>
            <a:endParaRPr lang="en-US" sz="32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1676400"/>
            <a:ext cx="754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Segoe UI" pitchFamily="34" charset="0"/>
                <a:cs typeface="Segoe UI" pitchFamily="34" charset="0"/>
              </a:rPr>
              <a:t>Game Education Manager</a:t>
            </a:r>
          </a:p>
          <a:p>
            <a:pPr algn="ctr"/>
            <a:endParaRPr lang="en-US" sz="40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7400" y="22860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Segoe UI" pitchFamily="34" charset="0"/>
                <a:cs typeface="Segoe UI" pitchFamily="34" charset="0"/>
              </a:rPr>
              <a:t>Academy Operations Manager</a:t>
            </a:r>
          </a:p>
          <a:p>
            <a:pPr algn="ctr"/>
            <a:endParaRPr lang="en-US" sz="40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2209800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Segoe UI" pitchFamily="34" charset="0"/>
                <a:cs typeface="Segoe UI" pitchFamily="34" charset="0"/>
              </a:rPr>
              <a:t>Manager Coaches</a:t>
            </a:r>
          </a:p>
          <a:p>
            <a:pPr algn="ctr"/>
            <a:endParaRPr lang="en-US" sz="4000" b="1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025E-6 L -0.3 0.3441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17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33 0.12141 L 0.30833 0.4544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6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4419600" y="2590800"/>
          <a:ext cx="472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" y="304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Users: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743200"/>
            <a:ext cx="53340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905">
                  <a:solidFill>
                    <a:srgbClr val="C00000"/>
                  </a:solidFill>
                </a:ln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Game Development Operation Manager</a:t>
            </a:r>
          </a:p>
          <a:p>
            <a:pPr algn="ctr"/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99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1676400"/>
            <a:ext cx="61722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egoe UI" pitchFamily="34" charset="0"/>
                <a:cs typeface="Segoe UI" pitchFamily="34" charset="0"/>
              </a:rPr>
              <a:t>National Manager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6800" y="1752600"/>
            <a:ext cx="7162800" cy="21236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1" i="0" u="none" strike="noStrike" normalizeH="0" baseline="0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3"/>
                </a:solidFill>
                <a:latin typeface="Segoe UI" pitchFamily="34" charset="0"/>
                <a:ea typeface="Calibri" pitchFamily="34" charset="0"/>
                <a:cs typeface="Arial" pitchFamily="34" charset="0"/>
              </a:rPr>
              <a:t>Any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600" b="1" dirty="0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3"/>
                </a:solidFill>
                <a:latin typeface="Segoe UI" pitchFamily="34" charset="0"/>
                <a:cs typeface="Arial" pitchFamily="34" charset="0"/>
              </a:rPr>
              <a:t>Question?</a:t>
            </a:r>
            <a:endParaRPr kumimoji="0" lang="en-US" sz="6600" b="1" i="0" u="none" strike="noStrike" normalizeH="0" baseline="0" dirty="0" smtClean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143000" y="1905000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perspective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normalizeH="0" baseline="0" dirty="0" smtClean="0">
                <a:ln w="900" cmpd="sng">
                  <a:solidFill>
                    <a:srgbClr val="C00000">
                      <a:alpha val="55000"/>
                    </a:srgb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Thank You</a:t>
            </a:r>
            <a:endParaRPr kumimoji="0" lang="en-US" sz="8800" b="1" i="0" u="none" strike="noStrike" normalizeH="0" baseline="0" dirty="0" smtClean="0">
              <a:ln w="900" cmpd="sng">
                <a:solidFill>
                  <a:srgbClr val="C00000">
                    <a:alpha val="55000"/>
                  </a:srgb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990600" y="2286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6000" b="1" i="0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Automation</a:t>
            </a:r>
            <a:r>
              <a:rPr kumimoji="0" lang="en-US" sz="6000" b="1" i="0" u="none" strike="noStrike" kern="0" normalizeH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6000" b="1" i="0" u="none" strike="noStrike" kern="0" normalizeH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of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6000" b="1" i="0" u="none" strike="noStrike" kern="0" normalizeH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BCB’s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6000" b="1" i="0" u="none" strike="noStrike" kern="0" normalizeH="0" baseline="0" noProof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Segoe UI" pitchFamily="34" charset="0"/>
                <a:ea typeface="+mj-ea"/>
                <a:cs typeface="Segoe UI" pitchFamily="34" charset="0"/>
              </a:rPr>
              <a:t>Game Development Committee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10E2-2802-48E2-B712-399ED119550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04800"/>
            <a:ext cx="8148638" cy="533400"/>
          </a:xfrm>
        </p:spPr>
        <p:txBody>
          <a:bodyPr/>
          <a:lstStyle/>
          <a:p>
            <a:pPr>
              <a:buNone/>
            </a:pPr>
            <a:r>
              <a:rPr lang="en-US" sz="4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Objectives:  </a:t>
            </a:r>
            <a:endParaRPr lang="en-US" sz="44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438400"/>
            <a:ext cx="7239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ctr">
              <a:buAutoNum type="arabicPeriod"/>
            </a:pPr>
            <a:r>
              <a:rPr lang="en-US" sz="3200" b="1" i="1" dirty="0" smtClean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Digitalize </a:t>
            </a:r>
            <a:r>
              <a:rPr lang="en-US" sz="3200" b="1" i="1" dirty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the current system of selecting district and divisional </a:t>
            </a:r>
            <a:r>
              <a:rPr lang="en-US" sz="3200" b="1" i="1" dirty="0" smtClean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players.</a:t>
            </a:r>
            <a:endParaRPr lang="en-US" sz="3200" b="1" i="1" dirty="0">
              <a:solidFill>
                <a:srgbClr val="99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22860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000" b="1" i="1" dirty="0" smtClean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2.Maintain </a:t>
            </a:r>
            <a:r>
              <a:rPr lang="en-US" sz="4000" b="1" i="1" dirty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the database of district level players</a:t>
            </a:r>
            <a:r>
              <a:rPr lang="en-US" sz="4000" b="1" i="1" dirty="0" smtClean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.</a:t>
            </a:r>
            <a:endParaRPr lang="en-US" sz="4000" b="1" i="1" dirty="0">
              <a:solidFill>
                <a:srgbClr val="99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590800"/>
            <a:ext cx="7239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ctr"/>
            <a:r>
              <a:rPr lang="en-US" sz="3200" b="1" i="1" dirty="0" smtClean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3. Reduce paper work And Time</a:t>
            </a:r>
            <a:endParaRPr lang="en-US" sz="3200" b="1" i="1" dirty="0">
              <a:solidFill>
                <a:srgbClr val="99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2438400"/>
            <a:ext cx="7239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ctr"/>
            <a:r>
              <a:rPr lang="en-US" sz="3200" b="1" i="1" dirty="0" smtClean="0">
                <a:solidFill>
                  <a:srgbClr val="990000"/>
                </a:solidFill>
                <a:latin typeface="Segoe UI" pitchFamily="34" charset="0"/>
                <a:cs typeface="Segoe UI" pitchFamily="34" charset="0"/>
              </a:rPr>
              <a:t>4.Improve communication between Officers of different places</a:t>
            </a:r>
            <a:endParaRPr lang="en-US" sz="3200" b="1" i="1" dirty="0">
              <a:solidFill>
                <a:srgbClr val="990000"/>
              </a:solidFill>
              <a:latin typeface="Segoe UI" pitchFamily="34" charset="0"/>
              <a:cs typeface="Segoe UI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10E2-2802-48E2-B712-399ED119550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752600" y="762000"/>
            <a:ext cx="5715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lang="en-US" sz="6000" b="1" kern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Segoe UI" pitchFamily="34" charset="0"/>
                <a:ea typeface="+mj-ea"/>
                <a:cs typeface="Segoe UI" pitchFamily="34" charset="0"/>
              </a:rPr>
              <a:t>Standing committee of BCB</a:t>
            </a:r>
            <a:endParaRPr kumimoji="0" lang="en-US" sz="6000" b="1" i="0" u="none" strike="noStrike" kern="0" normalizeH="0" baseline="0" noProof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uLnTx/>
              <a:uFillTx/>
              <a:latin typeface="Segoe UI" pitchFamily="34" charset="0"/>
              <a:ea typeface="+mj-ea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152400"/>
          <a:ext cx="8686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990600" y="990600"/>
            <a:ext cx="7010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normalizeH="0" baseline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Segoe UI" pitchFamily="34" charset="0"/>
                <a:ea typeface="Calibri" pitchFamily="34" charset="0"/>
                <a:cs typeface="Arial" pitchFamily="34" charset="0"/>
              </a:rPr>
              <a:t>Our Work Scope: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all" normalizeH="0" baseline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Segoe UI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all" normalizeH="0" baseline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Game Development  Committee</a:t>
            </a:r>
            <a:r>
              <a:rPr kumimoji="0" lang="en-US" sz="3600" b="1" i="0" u="none" strike="noStrike" cap="all" normalizeH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38200" y="838200"/>
            <a:ext cx="7696200" cy="2971800"/>
          </a:xfrm>
        </p:spPr>
        <p:txBody>
          <a:bodyPr/>
          <a:lstStyle/>
          <a:p>
            <a:pPr algn="ctr"/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Game Development Committee</a:t>
            </a:r>
            <a:b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Structure..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Contents:</a:t>
            </a:r>
            <a:endParaRPr lang="en-US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24200" y="13716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1. Information Databases</a:t>
            </a:r>
            <a:endParaRPr lang="en-US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50292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" pitchFamily="34" charset="0"/>
                <a:cs typeface="Segoe UI" pitchFamily="34" charset="0"/>
              </a:rPr>
              <a:t>2. Users</a:t>
            </a:r>
            <a:endParaRPr lang="en-US" sz="28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21336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400" dirty="0" smtClean="0"/>
              <a:t>Players database of District and Divisional team.</a:t>
            </a:r>
          </a:p>
          <a:p>
            <a:pPr marL="342900" indent="-342900">
              <a:buAutoNum type="alphaLcPeriod"/>
            </a:pPr>
            <a:r>
              <a:rPr lang="en-US" sz="2400" dirty="0" smtClean="0"/>
              <a:t>Schools</a:t>
            </a:r>
          </a:p>
          <a:p>
            <a:pPr marL="342900" indent="-342900">
              <a:buAutoNum type="alphaLcPeriod"/>
            </a:pPr>
            <a:r>
              <a:rPr lang="en-US" sz="2400" dirty="0" smtClean="0"/>
              <a:t>Ground Database</a:t>
            </a:r>
          </a:p>
          <a:p>
            <a:pPr marL="342900" indent="-342900">
              <a:buAutoNum type="alphaLcPeriod"/>
            </a:pPr>
            <a:r>
              <a:rPr lang="en-US" sz="2400" dirty="0" smtClean="0"/>
              <a:t>Assigned Coaches</a:t>
            </a:r>
          </a:p>
          <a:p>
            <a:pPr marL="342900" indent="-342900">
              <a:buAutoNum type="alphaLcPeriod"/>
            </a:pPr>
            <a:r>
              <a:rPr lang="en-US" sz="2400" dirty="0" smtClean="0"/>
              <a:t>Tournament database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1400" y="56388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a. Members of this committee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314</TotalTime>
  <Words>291</Words>
  <Application>Microsoft PowerPoint</Application>
  <PresentationFormat>On-screen Show (4:3)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ind_3929_slide</vt:lpstr>
      <vt:lpstr>1_Default Design</vt:lpstr>
      <vt:lpstr>CSE  308              Software Engineering  and Information System Design Sessional  </vt:lpstr>
      <vt:lpstr>Slide 2</vt:lpstr>
      <vt:lpstr>Slide 3</vt:lpstr>
      <vt:lpstr>Slide 4</vt:lpstr>
      <vt:lpstr>Slide 5</vt:lpstr>
      <vt:lpstr>Slide 6</vt:lpstr>
      <vt:lpstr>Game Development Committee  Structure..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Nafisa anzum</cp:lastModifiedBy>
  <cp:revision>27</cp:revision>
  <dcterms:created xsi:type="dcterms:W3CDTF">2014-01-24T16:30:26Z</dcterms:created>
  <dcterms:modified xsi:type="dcterms:W3CDTF">2014-01-25T07:31:18Z</dcterms:modified>
</cp:coreProperties>
</file>