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90" r:id="rId3"/>
    <p:sldId id="310" r:id="rId4"/>
    <p:sldId id="316" r:id="rId5"/>
    <p:sldId id="317" r:id="rId6"/>
    <p:sldId id="278" r:id="rId7"/>
    <p:sldId id="286" r:id="rId8"/>
    <p:sldId id="279" r:id="rId9"/>
    <p:sldId id="280" r:id="rId10"/>
    <p:sldId id="282" r:id="rId11"/>
    <p:sldId id="285" r:id="rId12"/>
    <p:sldId id="284" r:id="rId13"/>
    <p:sldId id="283" r:id="rId14"/>
    <p:sldId id="289" r:id="rId15"/>
    <p:sldId id="260" r:id="rId16"/>
    <p:sldId id="258" r:id="rId17"/>
    <p:sldId id="256" r:id="rId18"/>
    <p:sldId id="257" r:id="rId19"/>
    <p:sldId id="259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311" r:id="rId32"/>
    <p:sldId id="293" r:id="rId33"/>
    <p:sldId id="301" r:id="rId34"/>
    <p:sldId id="302" r:id="rId35"/>
    <p:sldId id="303" r:id="rId36"/>
    <p:sldId id="304" r:id="rId37"/>
    <p:sldId id="305" r:id="rId38"/>
    <p:sldId id="307" r:id="rId39"/>
    <p:sldId id="308" r:id="rId40"/>
    <p:sldId id="312" r:id="rId41"/>
    <p:sldId id="272" r:id="rId42"/>
    <p:sldId id="273" r:id="rId43"/>
    <p:sldId id="277" r:id="rId44"/>
    <p:sldId id="274" r:id="rId45"/>
    <p:sldId id="275" r:id="rId46"/>
    <p:sldId id="281" r:id="rId47"/>
    <p:sldId id="313" r:id="rId48"/>
    <p:sldId id="294" r:id="rId49"/>
    <p:sldId id="295" r:id="rId50"/>
    <p:sldId id="296" r:id="rId51"/>
    <p:sldId id="3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253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852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687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065692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923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005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637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7841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787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8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20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973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553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837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079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934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983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E9EC8D-34E0-4D12-912A-559EA78525BF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7EF65-5C62-48EF-B414-CDDCC5521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236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6364" y="1972491"/>
            <a:ext cx="8818019" cy="1511667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Automation of BCB’s Game Development Committee</a:t>
            </a:r>
            <a:endParaRPr 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4069" y="4010297"/>
            <a:ext cx="5186544" cy="1628503"/>
          </a:xfrm>
        </p:spPr>
        <p:txBody>
          <a:bodyPr>
            <a:noAutofit/>
          </a:bodyPr>
          <a:lstStyle/>
          <a:p>
            <a:pPr algn="r"/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Group No: 01</a:t>
            </a:r>
          </a:p>
          <a:p>
            <a:pPr algn="r"/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Group Members:1005091</a:t>
            </a:r>
          </a:p>
          <a:p>
            <a:pPr algn="r"/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1005111</a:t>
            </a:r>
          </a:p>
          <a:p>
            <a:pPr algn="r"/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1005113</a:t>
            </a:r>
          </a:p>
          <a:p>
            <a:pPr algn="r"/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1005115</a:t>
            </a:r>
          </a:p>
          <a:p>
            <a:pPr algn="r"/>
            <a:r>
              <a:rPr lang="en-US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1005120</a:t>
            </a:r>
            <a:endParaRPr lang="en-US" b="1" dirty="0" smtClean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4480237" y="1303738"/>
            <a:ext cx="993361" cy="5221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SID</a:t>
            </a:r>
            <a:endParaRPr lang="en-US" sz="14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46613" y="3250604"/>
            <a:ext cx="1529776" cy="34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School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56762" y="3204465"/>
            <a:ext cx="1549643" cy="3606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RegistrationInfo</a:t>
            </a:r>
          </a:p>
        </p:txBody>
      </p:sp>
      <p:sp>
        <p:nvSpPr>
          <p:cNvPr id="5" name="AutoShape 583"/>
          <p:cNvSpPr>
            <a:spLocks noChangeArrowheads="1"/>
          </p:cNvSpPr>
          <p:nvPr/>
        </p:nvSpPr>
        <p:spPr bwMode="auto">
          <a:xfrm>
            <a:off x="4565963" y="3110313"/>
            <a:ext cx="1579444" cy="52215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has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463040" y="502267"/>
            <a:ext cx="1389423" cy="54067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Ranking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337362" y="5279136"/>
            <a:ext cx="993361" cy="444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Lost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870387" y="5206746"/>
            <a:ext cx="993361" cy="444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Won</a:t>
            </a:r>
            <a:endParaRPr lang="en-US" sz="1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699187" y="692331"/>
            <a:ext cx="1499830" cy="49030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Name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099238" y="6032578"/>
            <a:ext cx="1162233" cy="49993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  <a:endParaRPr lang="en-US" sz="1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718113" y="5628459"/>
            <a:ext cx="1321170" cy="73323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Matches </a:t>
            </a:r>
            <a:r>
              <a:rPr lang="en-US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played         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775888" y="5848166"/>
            <a:ext cx="1341038" cy="71990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Approval</a:t>
            </a:r>
            <a:endParaRPr lang="en-US" sz="1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166162" y="1471041"/>
            <a:ext cx="1162101" cy="444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Date</a:t>
            </a:r>
          </a:p>
        </p:txBody>
      </p:sp>
      <p:cxnSp>
        <p:nvCxnSpPr>
          <p:cNvPr id="14" name="AutoShape 594"/>
          <p:cNvCxnSpPr>
            <a:cxnSpLocks noChangeShapeType="1"/>
          </p:cNvCxnSpPr>
          <p:nvPr/>
        </p:nvCxnSpPr>
        <p:spPr bwMode="auto">
          <a:xfrm rot="16200000" flipV="1">
            <a:off x="1381757" y="1884630"/>
            <a:ext cx="2244090" cy="561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595"/>
          <p:cNvCxnSpPr>
            <a:cxnSpLocks noChangeShapeType="1"/>
          </p:cNvCxnSpPr>
          <p:nvPr/>
        </p:nvCxnSpPr>
        <p:spPr bwMode="auto">
          <a:xfrm rot="5400000" flipH="1" flipV="1">
            <a:off x="1751326" y="1768427"/>
            <a:ext cx="2543175" cy="476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596"/>
          <p:cNvCxnSpPr>
            <a:cxnSpLocks noChangeShapeType="1"/>
          </p:cNvCxnSpPr>
          <p:nvPr/>
        </p:nvCxnSpPr>
        <p:spPr bwMode="auto">
          <a:xfrm rot="5400000" flipH="1" flipV="1">
            <a:off x="2427600" y="1568401"/>
            <a:ext cx="2114550" cy="1381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597"/>
          <p:cNvCxnSpPr>
            <a:cxnSpLocks noChangeShapeType="1"/>
          </p:cNvCxnSpPr>
          <p:nvPr/>
        </p:nvCxnSpPr>
        <p:spPr bwMode="auto">
          <a:xfrm flipV="1">
            <a:off x="2803838" y="1839229"/>
            <a:ext cx="2038350" cy="14598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598"/>
          <p:cNvCxnSpPr>
            <a:cxnSpLocks noChangeShapeType="1"/>
          </p:cNvCxnSpPr>
          <p:nvPr/>
        </p:nvCxnSpPr>
        <p:spPr bwMode="auto">
          <a:xfrm rot="5400000">
            <a:off x="1784663" y="4183013"/>
            <a:ext cx="1638300" cy="495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599"/>
          <p:cNvCxnSpPr>
            <a:cxnSpLocks noChangeShapeType="1"/>
          </p:cNvCxnSpPr>
          <p:nvPr/>
        </p:nvCxnSpPr>
        <p:spPr bwMode="auto">
          <a:xfrm rot="16200000" flipH="1">
            <a:off x="2814316" y="3677235"/>
            <a:ext cx="1750695" cy="1638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600"/>
          <p:cNvCxnSpPr>
            <a:cxnSpLocks noChangeShapeType="1"/>
          </p:cNvCxnSpPr>
          <p:nvPr/>
        </p:nvCxnSpPr>
        <p:spPr bwMode="auto">
          <a:xfrm rot="16200000" flipH="1">
            <a:off x="2057078" y="4491622"/>
            <a:ext cx="2074545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601"/>
          <p:cNvCxnSpPr>
            <a:cxnSpLocks noChangeShapeType="1"/>
          </p:cNvCxnSpPr>
          <p:nvPr/>
        </p:nvCxnSpPr>
        <p:spPr bwMode="auto">
          <a:xfrm flipV="1">
            <a:off x="3622988" y="3409584"/>
            <a:ext cx="962025" cy="450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603"/>
          <p:cNvCxnSpPr>
            <a:cxnSpLocks noChangeShapeType="1"/>
          </p:cNvCxnSpPr>
          <p:nvPr/>
        </p:nvCxnSpPr>
        <p:spPr bwMode="auto">
          <a:xfrm rot="5400000" flipH="1" flipV="1">
            <a:off x="7018651" y="2216102"/>
            <a:ext cx="1914525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609"/>
          <p:cNvCxnSpPr>
            <a:cxnSpLocks noChangeShapeType="1"/>
          </p:cNvCxnSpPr>
          <p:nvPr/>
        </p:nvCxnSpPr>
        <p:spPr bwMode="auto">
          <a:xfrm rot="16200000" flipH="1">
            <a:off x="6838628" y="4626878"/>
            <a:ext cx="240792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7604437" y="856361"/>
            <a:ext cx="993361" cy="444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RegID</a:t>
            </a:r>
            <a:endParaRPr lang="en-US" sz="14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2851462" y="149638"/>
            <a:ext cx="1237211" cy="56881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Name</a:t>
            </a:r>
          </a:p>
        </p:txBody>
      </p:sp>
      <p:cxnSp>
        <p:nvCxnSpPr>
          <p:cNvPr id="26" name="AutoShape 613"/>
          <p:cNvCxnSpPr>
            <a:cxnSpLocks noChangeShapeType="1"/>
          </p:cNvCxnSpPr>
          <p:nvPr/>
        </p:nvCxnSpPr>
        <p:spPr bwMode="auto">
          <a:xfrm rot="16200000" flipH="1">
            <a:off x="2335208" y="4167773"/>
            <a:ext cx="2499360" cy="142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614"/>
          <p:cNvCxnSpPr>
            <a:cxnSpLocks noChangeShapeType="1"/>
          </p:cNvCxnSpPr>
          <p:nvPr/>
        </p:nvCxnSpPr>
        <p:spPr bwMode="auto">
          <a:xfrm rot="5400000">
            <a:off x="5077090" y="3811715"/>
            <a:ext cx="502157" cy="40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4727887" y="3917089"/>
            <a:ext cx="894025" cy="55548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SID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299387" y="2169260"/>
            <a:ext cx="993361" cy="5888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RegID</a:t>
            </a:r>
            <a:endParaRPr lang="en-US" sz="1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AutoShape 617"/>
          <p:cNvCxnSpPr>
            <a:cxnSpLocks noChangeShapeType="1"/>
          </p:cNvCxnSpPr>
          <p:nvPr/>
        </p:nvCxnSpPr>
        <p:spPr bwMode="auto">
          <a:xfrm rot="10800000">
            <a:off x="4670740" y="2767598"/>
            <a:ext cx="657225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618"/>
          <p:cNvCxnSpPr>
            <a:cxnSpLocks noChangeShapeType="1"/>
          </p:cNvCxnSpPr>
          <p:nvPr/>
        </p:nvCxnSpPr>
        <p:spPr bwMode="auto">
          <a:xfrm>
            <a:off x="5318438" y="3638183"/>
            <a:ext cx="866775" cy="466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394513" y="2240689"/>
            <a:ext cx="774822" cy="55548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endParaRPr lang="en-US" sz="14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766113" y="3997785"/>
            <a:ext cx="1013228" cy="75545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RegFee</a:t>
            </a:r>
          </a:p>
        </p:txBody>
      </p:sp>
      <p:cxnSp>
        <p:nvCxnSpPr>
          <p:cNvPr id="34" name="AutoShape 621"/>
          <p:cNvCxnSpPr>
            <a:cxnSpLocks noChangeShapeType="1"/>
          </p:cNvCxnSpPr>
          <p:nvPr/>
        </p:nvCxnSpPr>
        <p:spPr bwMode="auto">
          <a:xfrm flipV="1">
            <a:off x="5327963" y="2758073"/>
            <a:ext cx="466725" cy="426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623"/>
          <p:cNvCxnSpPr>
            <a:cxnSpLocks noChangeShapeType="1"/>
          </p:cNvCxnSpPr>
          <p:nvPr/>
        </p:nvCxnSpPr>
        <p:spPr bwMode="auto">
          <a:xfrm rot="16200000" flipV="1">
            <a:off x="6672260" y="1999884"/>
            <a:ext cx="1340485" cy="1171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624"/>
          <p:cNvCxnSpPr>
            <a:cxnSpLocks noChangeShapeType="1"/>
          </p:cNvCxnSpPr>
          <p:nvPr/>
        </p:nvCxnSpPr>
        <p:spPr bwMode="auto">
          <a:xfrm>
            <a:off x="6061388" y="3411488"/>
            <a:ext cx="1152299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1984688" y="-42128"/>
            <a:ext cx="1926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288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645632" y="4906227"/>
            <a:ext cx="2158588" cy="6454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Youth teams</a:t>
            </a: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3683181" y="1645920"/>
            <a:ext cx="2228672" cy="745777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include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138146" y="1737360"/>
            <a:ext cx="2186622" cy="56170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Youth tournaments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630806" y="1996476"/>
            <a:ext cx="2186622" cy="302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Tournaments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772195" y="4853975"/>
            <a:ext cx="2186622" cy="5540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Ground</a:t>
            </a:r>
          </a:p>
        </p:txBody>
      </p:sp>
      <p:sp>
        <p:nvSpPr>
          <p:cNvPr id="54" name="AutoShape 8"/>
          <p:cNvSpPr>
            <a:spLocks noChangeArrowheads="1"/>
          </p:cNvSpPr>
          <p:nvPr/>
        </p:nvSpPr>
        <p:spPr bwMode="auto">
          <a:xfrm>
            <a:off x="1541417" y="3243615"/>
            <a:ext cx="2228672" cy="438038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participatee</a:t>
            </a:r>
            <a:endParaRPr lang="en-US" sz="1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478655" y="3187337"/>
            <a:ext cx="2228672" cy="604172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use</a:t>
            </a:r>
          </a:p>
        </p:txBody>
      </p:sp>
      <p:cxnSp>
        <p:nvCxnSpPr>
          <p:cNvPr id="56" name="AutoShape 11"/>
          <p:cNvCxnSpPr>
            <a:cxnSpLocks noChangeShapeType="1"/>
            <a:endCxn id="54" idx="2"/>
          </p:cNvCxnSpPr>
          <p:nvPr/>
        </p:nvCxnSpPr>
        <p:spPr bwMode="auto">
          <a:xfrm rot="16200000" flipV="1">
            <a:off x="2084369" y="4253037"/>
            <a:ext cx="1171690" cy="289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7" name="AutoShape 12"/>
          <p:cNvCxnSpPr>
            <a:cxnSpLocks noChangeShapeType="1"/>
            <a:stCxn id="54" idx="0"/>
            <a:endCxn id="51" idx="2"/>
          </p:cNvCxnSpPr>
          <p:nvPr/>
        </p:nvCxnSpPr>
        <p:spPr bwMode="auto">
          <a:xfrm rot="16200000" flipV="1">
            <a:off x="1971330" y="2559192"/>
            <a:ext cx="944551" cy="42429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" name="AutoShape 13"/>
          <p:cNvCxnSpPr>
            <a:cxnSpLocks noChangeShapeType="1"/>
            <a:stCxn id="53" idx="0"/>
            <a:endCxn id="55" idx="2"/>
          </p:cNvCxnSpPr>
          <p:nvPr/>
        </p:nvCxnSpPr>
        <p:spPr bwMode="auto">
          <a:xfrm rot="16200000" flipV="1">
            <a:off x="5698016" y="3686484"/>
            <a:ext cx="1062466" cy="12725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AutoShape 14"/>
          <p:cNvCxnSpPr>
            <a:cxnSpLocks noChangeShapeType="1"/>
            <a:endCxn id="55" idx="1"/>
          </p:cNvCxnSpPr>
          <p:nvPr/>
        </p:nvCxnSpPr>
        <p:spPr bwMode="auto">
          <a:xfrm>
            <a:off x="3758008" y="3448901"/>
            <a:ext cx="720647" cy="4052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" name="AutoShape 15"/>
          <p:cNvCxnSpPr>
            <a:cxnSpLocks noChangeShapeType="1"/>
            <a:stCxn id="51" idx="3"/>
          </p:cNvCxnSpPr>
          <p:nvPr/>
        </p:nvCxnSpPr>
        <p:spPr bwMode="auto">
          <a:xfrm flipV="1">
            <a:off x="3324768" y="2008210"/>
            <a:ext cx="432710" cy="100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" name="AutoShape 16"/>
          <p:cNvCxnSpPr>
            <a:cxnSpLocks noChangeShapeType="1"/>
            <a:stCxn id="50" idx="3"/>
          </p:cNvCxnSpPr>
          <p:nvPr/>
        </p:nvCxnSpPr>
        <p:spPr bwMode="auto">
          <a:xfrm>
            <a:off x="5911853" y="2018809"/>
            <a:ext cx="734338" cy="1656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" name="Title 1"/>
          <p:cNvSpPr txBox="1">
            <a:spLocks/>
          </p:cNvSpPr>
          <p:nvPr/>
        </p:nvSpPr>
        <p:spPr>
          <a:xfrm>
            <a:off x="646111" y="452718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Youth Cricket Management</a:t>
            </a:r>
            <a:r>
              <a:rPr kumimoji="0" lang="en-US" sz="4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System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892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3887810" y="1396374"/>
            <a:ext cx="952500" cy="57409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u="sng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u="sng" dirty="0" err="1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teamID</a:t>
            </a:r>
            <a:endParaRPr lang="en-US" sz="12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54185" y="3317884"/>
            <a:ext cx="1466850" cy="3786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Youth teams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564334" y="3274069"/>
            <a:ext cx="1848145" cy="396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Youth tournaments</a:t>
            </a:r>
          </a:p>
        </p:txBody>
      </p:sp>
      <p:sp>
        <p:nvSpPr>
          <p:cNvPr id="5" name="AutoShape 69"/>
          <p:cNvSpPr>
            <a:spLocks noChangeArrowheads="1"/>
          </p:cNvSpPr>
          <p:nvPr/>
        </p:nvSpPr>
        <p:spPr bwMode="auto">
          <a:xfrm>
            <a:off x="3553099" y="3150698"/>
            <a:ext cx="1987164" cy="574094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participatee</a:t>
            </a:r>
            <a:endParaRPr lang="en-US" sz="12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077935" y="598179"/>
            <a:ext cx="1133475" cy="59445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200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Ranking</a:t>
            </a:r>
            <a:endParaRPr lang="en-US" sz="12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744935" y="5361313"/>
            <a:ext cx="952500" cy="48859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Lost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045029" y="5288288"/>
            <a:ext cx="1185431" cy="48859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Won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135335" y="780424"/>
            <a:ext cx="1104900" cy="53907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manager</a:t>
            </a:r>
            <a:endParaRPr lang="en-US" sz="12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506810" y="6122043"/>
            <a:ext cx="952500" cy="48859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level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659710" y="4839344"/>
            <a:ext cx="1223033" cy="7060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Start date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959429" y="5751838"/>
            <a:ext cx="1433081" cy="8061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Matches played         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183460" y="5969008"/>
            <a:ext cx="1555591" cy="79151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Player of Tournament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5251270" y="5212088"/>
            <a:ext cx="1198766" cy="76057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No. of Teams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383235" y="1449977"/>
            <a:ext cx="952500" cy="60135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Name</a:t>
            </a:r>
          </a:p>
        </p:txBody>
      </p:sp>
      <p:cxnSp>
        <p:nvCxnSpPr>
          <p:cNvPr id="16" name="AutoShape 80"/>
          <p:cNvCxnSpPr>
            <a:cxnSpLocks noChangeShapeType="1"/>
          </p:cNvCxnSpPr>
          <p:nvPr/>
        </p:nvCxnSpPr>
        <p:spPr bwMode="auto">
          <a:xfrm flipH="1" flipV="1">
            <a:off x="1630386" y="1061729"/>
            <a:ext cx="561975" cy="22440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81"/>
          <p:cNvCxnSpPr>
            <a:cxnSpLocks noChangeShapeType="1"/>
          </p:cNvCxnSpPr>
          <p:nvPr/>
        </p:nvCxnSpPr>
        <p:spPr bwMode="auto">
          <a:xfrm flipV="1">
            <a:off x="2192360" y="753120"/>
            <a:ext cx="476250" cy="254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82"/>
          <p:cNvCxnSpPr>
            <a:cxnSpLocks noChangeShapeType="1"/>
          </p:cNvCxnSpPr>
          <p:nvPr/>
        </p:nvCxnSpPr>
        <p:spPr bwMode="auto">
          <a:xfrm flipV="1">
            <a:off x="2201885" y="1219844"/>
            <a:ext cx="1381125" cy="2114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83"/>
          <p:cNvCxnSpPr>
            <a:cxnSpLocks noChangeShapeType="1"/>
          </p:cNvCxnSpPr>
          <p:nvPr/>
        </p:nvCxnSpPr>
        <p:spPr bwMode="auto">
          <a:xfrm flipV="1">
            <a:off x="2211410" y="1858020"/>
            <a:ext cx="2038350" cy="14598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84"/>
          <p:cNvCxnSpPr>
            <a:cxnSpLocks noChangeShapeType="1"/>
          </p:cNvCxnSpPr>
          <p:nvPr/>
        </p:nvCxnSpPr>
        <p:spPr bwMode="auto">
          <a:xfrm flipH="1">
            <a:off x="1763735" y="3629669"/>
            <a:ext cx="495300" cy="1638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85"/>
          <p:cNvCxnSpPr>
            <a:cxnSpLocks noChangeShapeType="1"/>
          </p:cNvCxnSpPr>
          <p:nvPr/>
        </p:nvCxnSpPr>
        <p:spPr bwMode="auto">
          <a:xfrm>
            <a:off x="2278085" y="3639194"/>
            <a:ext cx="1638300" cy="175069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86"/>
          <p:cNvCxnSpPr>
            <a:cxnSpLocks noChangeShapeType="1"/>
          </p:cNvCxnSpPr>
          <p:nvPr/>
        </p:nvCxnSpPr>
        <p:spPr bwMode="auto">
          <a:xfrm>
            <a:off x="2297135" y="3677294"/>
            <a:ext cx="409575" cy="20745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87"/>
          <p:cNvCxnSpPr>
            <a:cxnSpLocks noChangeShapeType="1"/>
          </p:cNvCxnSpPr>
          <p:nvPr/>
        </p:nvCxnSpPr>
        <p:spPr bwMode="auto">
          <a:xfrm flipV="1">
            <a:off x="3040085" y="3429645"/>
            <a:ext cx="95250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88"/>
          <p:cNvCxnSpPr>
            <a:cxnSpLocks noChangeShapeType="1"/>
          </p:cNvCxnSpPr>
          <p:nvPr/>
        </p:nvCxnSpPr>
        <p:spPr bwMode="auto">
          <a:xfrm>
            <a:off x="5468960" y="3429644"/>
            <a:ext cx="1085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AutoShape 89"/>
          <p:cNvCxnSpPr>
            <a:cxnSpLocks noChangeShapeType="1"/>
          </p:cNvCxnSpPr>
          <p:nvPr/>
        </p:nvCxnSpPr>
        <p:spPr bwMode="auto">
          <a:xfrm flipV="1">
            <a:off x="7326335" y="1705620"/>
            <a:ext cx="800100" cy="1533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90"/>
          <p:cNvCxnSpPr>
            <a:cxnSpLocks noChangeShapeType="1"/>
          </p:cNvCxnSpPr>
          <p:nvPr/>
        </p:nvCxnSpPr>
        <p:spPr bwMode="auto">
          <a:xfrm flipV="1">
            <a:off x="7326335" y="1334145"/>
            <a:ext cx="114300" cy="1914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91"/>
          <p:cNvCxnSpPr>
            <a:cxnSpLocks noChangeShapeType="1"/>
          </p:cNvCxnSpPr>
          <p:nvPr/>
        </p:nvCxnSpPr>
        <p:spPr bwMode="auto">
          <a:xfrm flipH="1" flipV="1">
            <a:off x="6564336" y="1238895"/>
            <a:ext cx="752475" cy="2047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92"/>
          <p:cNvCxnSpPr>
            <a:cxnSpLocks noChangeShapeType="1"/>
          </p:cNvCxnSpPr>
          <p:nvPr/>
        </p:nvCxnSpPr>
        <p:spPr bwMode="auto">
          <a:xfrm flipH="1" flipV="1">
            <a:off x="6030935" y="1953270"/>
            <a:ext cx="1295400" cy="1304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93"/>
          <p:cNvCxnSpPr>
            <a:cxnSpLocks noChangeShapeType="1"/>
          </p:cNvCxnSpPr>
          <p:nvPr/>
        </p:nvCxnSpPr>
        <p:spPr bwMode="auto">
          <a:xfrm flipH="1">
            <a:off x="6230961" y="3613159"/>
            <a:ext cx="1038225" cy="1638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94"/>
          <p:cNvCxnSpPr>
            <a:cxnSpLocks noChangeShapeType="1"/>
          </p:cNvCxnSpPr>
          <p:nvPr/>
        </p:nvCxnSpPr>
        <p:spPr bwMode="auto">
          <a:xfrm flipH="1">
            <a:off x="6907235" y="3613159"/>
            <a:ext cx="381000" cy="19469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95"/>
          <p:cNvCxnSpPr>
            <a:cxnSpLocks noChangeShapeType="1"/>
          </p:cNvCxnSpPr>
          <p:nvPr/>
        </p:nvCxnSpPr>
        <p:spPr bwMode="auto">
          <a:xfrm>
            <a:off x="7316810" y="3602999"/>
            <a:ext cx="828675" cy="124587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96"/>
          <p:cNvCxnSpPr>
            <a:cxnSpLocks noChangeShapeType="1"/>
          </p:cNvCxnSpPr>
          <p:nvPr/>
        </p:nvCxnSpPr>
        <p:spPr bwMode="auto">
          <a:xfrm>
            <a:off x="7297760" y="3593474"/>
            <a:ext cx="304800" cy="24079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964385" y="917583"/>
            <a:ext cx="952500" cy="48859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u="sng" dirty="0" err="1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TourID</a:t>
            </a:r>
            <a:endParaRPr lang="en-US" sz="12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290457" y="688984"/>
            <a:ext cx="1588203" cy="71741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Champion  </a:t>
            </a:r>
            <a:r>
              <a:rPr lang="en-US" sz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        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7621610" y="1323983"/>
            <a:ext cx="952500" cy="48859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age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2259035" y="249564"/>
            <a:ext cx="990600" cy="62539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Name</a:t>
            </a:r>
          </a:p>
        </p:txBody>
      </p:sp>
      <p:cxnSp>
        <p:nvCxnSpPr>
          <p:cNvPr id="37" name="AutoShape 101"/>
          <p:cNvCxnSpPr>
            <a:cxnSpLocks noChangeShapeType="1"/>
          </p:cNvCxnSpPr>
          <p:nvPr/>
        </p:nvCxnSpPr>
        <p:spPr bwMode="auto">
          <a:xfrm>
            <a:off x="2278085" y="3650624"/>
            <a:ext cx="1428750" cy="249936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02"/>
          <p:cNvCxnSpPr>
            <a:cxnSpLocks noChangeShapeType="1"/>
          </p:cNvCxnSpPr>
          <p:nvPr/>
        </p:nvCxnSpPr>
        <p:spPr bwMode="auto">
          <a:xfrm>
            <a:off x="4726010" y="3650624"/>
            <a:ext cx="14288" cy="55210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4135460" y="4015114"/>
            <a:ext cx="857250" cy="6107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teamID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4706960" y="2271404"/>
            <a:ext cx="952500" cy="64738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TourID</a:t>
            </a:r>
          </a:p>
        </p:txBody>
      </p:sp>
      <p:cxnSp>
        <p:nvCxnSpPr>
          <p:cNvPr id="41" name="AutoShape 105"/>
          <p:cNvCxnSpPr>
            <a:cxnSpLocks noChangeShapeType="1"/>
          </p:cNvCxnSpPr>
          <p:nvPr/>
        </p:nvCxnSpPr>
        <p:spPr bwMode="auto">
          <a:xfrm flipH="1" flipV="1">
            <a:off x="4078311" y="2786389"/>
            <a:ext cx="657225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106"/>
          <p:cNvCxnSpPr>
            <a:cxnSpLocks noChangeShapeType="1"/>
          </p:cNvCxnSpPr>
          <p:nvPr/>
        </p:nvCxnSpPr>
        <p:spPr bwMode="auto">
          <a:xfrm>
            <a:off x="4716485" y="3650624"/>
            <a:ext cx="857250" cy="476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3802085" y="2338079"/>
            <a:ext cx="742950" cy="6107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endParaRPr lang="en-US" sz="12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5173685" y="4127509"/>
            <a:ext cx="923925" cy="68647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RegFee</a:t>
            </a:r>
          </a:p>
        </p:txBody>
      </p:sp>
      <p:cxnSp>
        <p:nvCxnSpPr>
          <p:cNvPr id="45" name="AutoShape 109"/>
          <p:cNvCxnSpPr>
            <a:cxnSpLocks noChangeShapeType="1"/>
          </p:cNvCxnSpPr>
          <p:nvPr/>
        </p:nvCxnSpPr>
        <p:spPr bwMode="auto">
          <a:xfrm flipV="1">
            <a:off x="4735535" y="2776864"/>
            <a:ext cx="466725" cy="426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6421460" y="5474979"/>
            <a:ext cx="962025" cy="83060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Runner up ID</a:t>
            </a:r>
          </a:p>
        </p:txBody>
      </p:sp>
    </p:spTree>
    <p:extLst>
      <p:ext uri="{BB962C8B-B14F-4D97-AF65-F5344CB8AC3E}">
        <p14:creationId xmlns:p14="http://schemas.microsoft.com/office/powerpoint/2010/main" xmlns="" val="134717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4698453" y="1513375"/>
            <a:ext cx="801362" cy="4476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GID</a:t>
            </a:r>
            <a:endParaRPr lang="en-US" sz="12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03342" y="3420915"/>
            <a:ext cx="1667698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Ground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10883" y="3377100"/>
            <a:ext cx="1689357" cy="3092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Youth tournaments</a:t>
            </a:r>
          </a:p>
        </p:txBody>
      </p:sp>
      <p:sp>
        <p:nvSpPr>
          <p:cNvPr id="5" name="AutoShape 20"/>
          <p:cNvSpPr>
            <a:spLocks noChangeArrowheads="1"/>
          </p:cNvSpPr>
          <p:nvPr/>
        </p:nvSpPr>
        <p:spPr bwMode="auto">
          <a:xfrm>
            <a:off x="4616172" y="3305980"/>
            <a:ext cx="1721844" cy="44767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use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772740" y="701210"/>
            <a:ext cx="1288676" cy="4635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Rating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411165" y="5426245"/>
            <a:ext cx="1288676" cy="523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Revenue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997544" y="5391320"/>
            <a:ext cx="1082921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Status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805477" y="892980"/>
            <a:ext cx="1256188" cy="42037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Address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95463" y="6225710"/>
            <a:ext cx="1418627" cy="46418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Availibility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91033" y="4942375"/>
            <a:ext cx="985458" cy="55054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Start date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802230" y="5854870"/>
            <a:ext cx="1440285" cy="628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Matches played         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857397" y="6072040"/>
            <a:ext cx="1461943" cy="61722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Player of Tournament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62973" y="5315120"/>
            <a:ext cx="1137067" cy="5930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No. of Teams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102819" y="1665775"/>
            <a:ext cx="1082921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Name</a:t>
            </a:r>
          </a:p>
        </p:txBody>
      </p:sp>
      <p:cxnSp>
        <p:nvCxnSpPr>
          <p:cNvPr id="16" name="AutoShape 33"/>
          <p:cNvCxnSpPr>
            <a:cxnSpLocks noChangeShapeType="1"/>
          </p:cNvCxnSpPr>
          <p:nvPr/>
        </p:nvCxnSpPr>
        <p:spPr bwMode="auto">
          <a:xfrm rot="16200000" flipV="1">
            <a:off x="1639334" y="2005817"/>
            <a:ext cx="2244090" cy="561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34"/>
          <p:cNvCxnSpPr>
            <a:cxnSpLocks noChangeShapeType="1"/>
          </p:cNvCxnSpPr>
          <p:nvPr/>
        </p:nvCxnSpPr>
        <p:spPr bwMode="auto">
          <a:xfrm rot="5400000" flipH="1" flipV="1">
            <a:off x="2008903" y="1889614"/>
            <a:ext cx="2543175" cy="476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35"/>
          <p:cNvCxnSpPr>
            <a:cxnSpLocks noChangeShapeType="1"/>
          </p:cNvCxnSpPr>
          <p:nvPr/>
        </p:nvCxnSpPr>
        <p:spPr bwMode="auto">
          <a:xfrm rot="5400000" flipH="1" flipV="1">
            <a:off x="2685177" y="1689588"/>
            <a:ext cx="2114550" cy="1381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36"/>
          <p:cNvCxnSpPr>
            <a:cxnSpLocks noChangeShapeType="1"/>
          </p:cNvCxnSpPr>
          <p:nvPr/>
        </p:nvCxnSpPr>
        <p:spPr bwMode="auto">
          <a:xfrm flipV="1">
            <a:off x="3061415" y="1961051"/>
            <a:ext cx="2038350" cy="14598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37"/>
          <p:cNvCxnSpPr>
            <a:cxnSpLocks noChangeShapeType="1"/>
          </p:cNvCxnSpPr>
          <p:nvPr/>
        </p:nvCxnSpPr>
        <p:spPr bwMode="auto">
          <a:xfrm rot="5400000">
            <a:off x="2042240" y="4304200"/>
            <a:ext cx="1638300" cy="495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38"/>
          <p:cNvCxnSpPr>
            <a:cxnSpLocks noChangeShapeType="1"/>
          </p:cNvCxnSpPr>
          <p:nvPr/>
        </p:nvCxnSpPr>
        <p:spPr bwMode="auto">
          <a:xfrm rot="16200000" flipH="1">
            <a:off x="3071893" y="3798422"/>
            <a:ext cx="1750695" cy="1638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39"/>
          <p:cNvCxnSpPr>
            <a:cxnSpLocks noChangeShapeType="1"/>
          </p:cNvCxnSpPr>
          <p:nvPr/>
        </p:nvCxnSpPr>
        <p:spPr bwMode="auto">
          <a:xfrm rot="16200000" flipH="1">
            <a:off x="2314655" y="4612809"/>
            <a:ext cx="2074545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40"/>
          <p:cNvCxnSpPr>
            <a:cxnSpLocks noChangeShapeType="1"/>
            <a:endCxn id="5" idx="1"/>
          </p:cNvCxnSpPr>
          <p:nvPr/>
        </p:nvCxnSpPr>
        <p:spPr bwMode="auto">
          <a:xfrm>
            <a:off x="3759669" y="3518387"/>
            <a:ext cx="856503" cy="1143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41"/>
          <p:cNvCxnSpPr>
            <a:cxnSpLocks noChangeShapeType="1"/>
            <a:endCxn id="4" idx="1"/>
          </p:cNvCxnSpPr>
          <p:nvPr/>
        </p:nvCxnSpPr>
        <p:spPr bwMode="auto">
          <a:xfrm flipV="1">
            <a:off x="6170285" y="3531723"/>
            <a:ext cx="1040598" cy="95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AutoShape 42"/>
          <p:cNvCxnSpPr>
            <a:cxnSpLocks noChangeShapeType="1"/>
          </p:cNvCxnSpPr>
          <p:nvPr/>
        </p:nvCxnSpPr>
        <p:spPr bwMode="auto">
          <a:xfrm rot="5400000" flipH="1" flipV="1">
            <a:off x="7809628" y="2175364"/>
            <a:ext cx="1533525" cy="800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43"/>
          <p:cNvCxnSpPr>
            <a:cxnSpLocks noChangeShapeType="1"/>
          </p:cNvCxnSpPr>
          <p:nvPr/>
        </p:nvCxnSpPr>
        <p:spPr bwMode="auto">
          <a:xfrm rot="5400000" flipH="1" flipV="1">
            <a:off x="7276228" y="2337289"/>
            <a:ext cx="1914525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44"/>
          <p:cNvCxnSpPr>
            <a:cxnSpLocks noChangeShapeType="1"/>
          </p:cNvCxnSpPr>
          <p:nvPr/>
        </p:nvCxnSpPr>
        <p:spPr bwMode="auto">
          <a:xfrm rot="16200000" flipV="1">
            <a:off x="6766642" y="1989626"/>
            <a:ext cx="2047875" cy="752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45"/>
          <p:cNvCxnSpPr>
            <a:cxnSpLocks noChangeShapeType="1"/>
          </p:cNvCxnSpPr>
          <p:nvPr/>
        </p:nvCxnSpPr>
        <p:spPr bwMode="auto">
          <a:xfrm rot="16200000" flipV="1">
            <a:off x="6876178" y="2061064"/>
            <a:ext cx="1304925" cy="1295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46"/>
          <p:cNvCxnSpPr>
            <a:cxnSpLocks noChangeShapeType="1"/>
          </p:cNvCxnSpPr>
          <p:nvPr/>
        </p:nvCxnSpPr>
        <p:spPr bwMode="auto">
          <a:xfrm rot="5400000">
            <a:off x="6780929" y="4016228"/>
            <a:ext cx="1638300" cy="1038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47"/>
          <p:cNvCxnSpPr>
            <a:cxnSpLocks noChangeShapeType="1"/>
          </p:cNvCxnSpPr>
          <p:nvPr/>
        </p:nvCxnSpPr>
        <p:spPr bwMode="auto">
          <a:xfrm rot="5400000">
            <a:off x="6974285" y="4499145"/>
            <a:ext cx="194691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48"/>
          <p:cNvCxnSpPr>
            <a:cxnSpLocks noChangeShapeType="1"/>
          </p:cNvCxnSpPr>
          <p:nvPr/>
        </p:nvCxnSpPr>
        <p:spPr bwMode="auto">
          <a:xfrm rot="16200000" flipH="1">
            <a:off x="7958217" y="3914627"/>
            <a:ext cx="1245870" cy="828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49"/>
          <p:cNvCxnSpPr>
            <a:cxnSpLocks noChangeShapeType="1"/>
          </p:cNvCxnSpPr>
          <p:nvPr/>
        </p:nvCxnSpPr>
        <p:spPr bwMode="auto">
          <a:xfrm rot="16200000" flipH="1">
            <a:off x="7096205" y="4748065"/>
            <a:ext cx="240792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7683969" y="1020615"/>
            <a:ext cx="1082921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2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TourID</a:t>
            </a:r>
            <a:endParaRPr lang="en-US" sz="12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6439990" y="792015"/>
            <a:ext cx="1288676" cy="55943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Champion     ID         </a:t>
            </a: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8341194" y="1427015"/>
            <a:ext cx="1082921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age</a:t>
            </a:r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2973402" y="352595"/>
            <a:ext cx="1126238" cy="48768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Name</a:t>
            </a:r>
          </a:p>
        </p:txBody>
      </p:sp>
      <p:cxnSp>
        <p:nvCxnSpPr>
          <p:cNvPr id="37" name="AutoShape 54"/>
          <p:cNvCxnSpPr>
            <a:cxnSpLocks noChangeShapeType="1"/>
          </p:cNvCxnSpPr>
          <p:nvPr/>
        </p:nvCxnSpPr>
        <p:spPr bwMode="auto">
          <a:xfrm rot="16200000" flipH="1">
            <a:off x="2592785" y="4288960"/>
            <a:ext cx="2499360" cy="142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56"/>
          <p:cNvCxnSpPr>
            <a:cxnSpLocks noChangeShapeType="1"/>
          </p:cNvCxnSpPr>
          <p:nvPr/>
        </p:nvCxnSpPr>
        <p:spPr bwMode="auto">
          <a:xfrm rot="16200000" flipH="1">
            <a:off x="5365512" y="3964157"/>
            <a:ext cx="430530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4868086" y="4118145"/>
            <a:ext cx="974629" cy="4762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TourID</a:t>
            </a:r>
          </a:p>
        </p:txBody>
      </p: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5426544" y="2374435"/>
            <a:ext cx="1082921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GID</a:t>
            </a:r>
          </a:p>
        </p:txBody>
      </p:sp>
      <p:cxnSp>
        <p:nvCxnSpPr>
          <p:cNvPr id="41" name="AutoShape 59"/>
          <p:cNvCxnSpPr>
            <a:cxnSpLocks noChangeShapeType="1"/>
          </p:cNvCxnSpPr>
          <p:nvPr/>
        </p:nvCxnSpPr>
        <p:spPr bwMode="auto">
          <a:xfrm rot="10800000">
            <a:off x="4928317" y="2889420"/>
            <a:ext cx="657225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61"/>
          <p:cNvCxnSpPr>
            <a:cxnSpLocks noChangeShapeType="1"/>
          </p:cNvCxnSpPr>
          <p:nvPr/>
        </p:nvCxnSpPr>
        <p:spPr bwMode="auto">
          <a:xfrm>
            <a:off x="5566490" y="3753655"/>
            <a:ext cx="857250" cy="476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4550362" y="2441110"/>
            <a:ext cx="844678" cy="4762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endParaRPr lang="en-US" sz="12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5901094" y="4230540"/>
            <a:ext cx="1017946" cy="5924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Date of use</a:t>
            </a:r>
          </a:p>
        </p:txBody>
      </p:sp>
      <p:cxnSp>
        <p:nvCxnSpPr>
          <p:cNvPr id="45" name="AutoShape 64"/>
          <p:cNvCxnSpPr>
            <a:cxnSpLocks noChangeShapeType="1"/>
          </p:cNvCxnSpPr>
          <p:nvPr/>
        </p:nvCxnSpPr>
        <p:spPr bwMode="auto">
          <a:xfrm flipV="1">
            <a:off x="5585540" y="2879895"/>
            <a:ext cx="466725" cy="426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7139741" y="5578010"/>
            <a:ext cx="1093750" cy="647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Runner up ID</a:t>
            </a:r>
          </a:p>
        </p:txBody>
      </p:sp>
    </p:spTree>
    <p:extLst>
      <p:ext uri="{BB962C8B-B14F-4D97-AF65-F5344CB8AC3E}">
        <p14:creationId xmlns:p14="http://schemas.microsoft.com/office/powerpoint/2010/main" xmlns="" val="352728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52675" y="3485309"/>
            <a:ext cx="1466850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Tournaments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362825" y="3441494"/>
            <a:ext cx="1650546" cy="3989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Youth tournaments</a:t>
            </a:r>
          </a:p>
        </p:txBody>
      </p:sp>
      <p:sp>
        <p:nvSpPr>
          <p:cNvPr id="4" name="AutoShape 114"/>
          <p:cNvSpPr>
            <a:spLocks noChangeArrowheads="1"/>
          </p:cNvSpPr>
          <p:nvPr/>
        </p:nvSpPr>
        <p:spPr bwMode="auto">
          <a:xfrm>
            <a:off x="4772025" y="3370374"/>
            <a:ext cx="1514475" cy="44767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include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28800" y="5455714"/>
            <a:ext cx="1266825" cy="619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Arrange Date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933825" y="947849"/>
            <a:ext cx="1104900" cy="42037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2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TID</a:t>
            </a:r>
            <a:endParaRPr lang="en-US" sz="12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458200" y="5006769"/>
            <a:ext cx="1286691" cy="55054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Start date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095625" y="5799884"/>
            <a:ext cx="1123678" cy="5111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Type         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981950" y="6136434"/>
            <a:ext cx="1658439" cy="61722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Player of Tournament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917474" y="5379514"/>
            <a:ext cx="1331051" cy="5930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No. of Teams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878286" y="1730169"/>
            <a:ext cx="1255939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Name</a:t>
            </a:r>
          </a:p>
        </p:txBody>
      </p:sp>
      <p:cxnSp>
        <p:nvCxnSpPr>
          <p:cNvPr id="12" name="AutoShape 126"/>
          <p:cNvCxnSpPr>
            <a:cxnSpLocks noChangeShapeType="1"/>
          </p:cNvCxnSpPr>
          <p:nvPr/>
        </p:nvCxnSpPr>
        <p:spPr bwMode="auto">
          <a:xfrm flipV="1">
            <a:off x="2990850" y="920544"/>
            <a:ext cx="476250" cy="254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27"/>
          <p:cNvCxnSpPr>
            <a:cxnSpLocks noChangeShapeType="1"/>
          </p:cNvCxnSpPr>
          <p:nvPr/>
        </p:nvCxnSpPr>
        <p:spPr bwMode="auto">
          <a:xfrm flipV="1">
            <a:off x="2990850" y="1370759"/>
            <a:ext cx="1381125" cy="2114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129"/>
          <p:cNvCxnSpPr>
            <a:cxnSpLocks noChangeShapeType="1"/>
          </p:cNvCxnSpPr>
          <p:nvPr/>
        </p:nvCxnSpPr>
        <p:spPr bwMode="auto">
          <a:xfrm flipH="1">
            <a:off x="2562225" y="3797094"/>
            <a:ext cx="495300" cy="1638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131"/>
          <p:cNvCxnSpPr>
            <a:cxnSpLocks noChangeShapeType="1"/>
          </p:cNvCxnSpPr>
          <p:nvPr/>
        </p:nvCxnSpPr>
        <p:spPr bwMode="auto">
          <a:xfrm>
            <a:off x="3057525" y="3750739"/>
            <a:ext cx="409575" cy="20745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132"/>
          <p:cNvCxnSpPr>
            <a:cxnSpLocks noChangeShapeType="1"/>
          </p:cNvCxnSpPr>
          <p:nvPr/>
        </p:nvCxnSpPr>
        <p:spPr bwMode="auto">
          <a:xfrm flipV="1">
            <a:off x="3838575" y="3597069"/>
            <a:ext cx="95250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134"/>
          <p:cNvCxnSpPr>
            <a:cxnSpLocks noChangeShapeType="1"/>
          </p:cNvCxnSpPr>
          <p:nvPr/>
        </p:nvCxnSpPr>
        <p:spPr bwMode="auto">
          <a:xfrm flipV="1">
            <a:off x="8124825" y="1873044"/>
            <a:ext cx="800100" cy="1533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135"/>
          <p:cNvCxnSpPr>
            <a:cxnSpLocks noChangeShapeType="1"/>
          </p:cNvCxnSpPr>
          <p:nvPr/>
        </p:nvCxnSpPr>
        <p:spPr bwMode="auto">
          <a:xfrm flipV="1">
            <a:off x="8124825" y="1501569"/>
            <a:ext cx="114300" cy="1914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136"/>
          <p:cNvCxnSpPr>
            <a:cxnSpLocks noChangeShapeType="1"/>
          </p:cNvCxnSpPr>
          <p:nvPr/>
        </p:nvCxnSpPr>
        <p:spPr bwMode="auto">
          <a:xfrm flipH="1" flipV="1">
            <a:off x="7362825" y="1406319"/>
            <a:ext cx="752475" cy="2047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137"/>
          <p:cNvCxnSpPr>
            <a:cxnSpLocks noChangeShapeType="1"/>
          </p:cNvCxnSpPr>
          <p:nvPr/>
        </p:nvCxnSpPr>
        <p:spPr bwMode="auto">
          <a:xfrm flipH="1" flipV="1">
            <a:off x="6829425" y="2120694"/>
            <a:ext cx="1295400" cy="1304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138"/>
          <p:cNvCxnSpPr>
            <a:cxnSpLocks noChangeShapeType="1"/>
          </p:cNvCxnSpPr>
          <p:nvPr/>
        </p:nvCxnSpPr>
        <p:spPr bwMode="auto">
          <a:xfrm flipH="1">
            <a:off x="7029450" y="3780584"/>
            <a:ext cx="1038225" cy="1638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139"/>
          <p:cNvCxnSpPr>
            <a:cxnSpLocks noChangeShapeType="1"/>
          </p:cNvCxnSpPr>
          <p:nvPr/>
        </p:nvCxnSpPr>
        <p:spPr bwMode="auto">
          <a:xfrm flipH="1">
            <a:off x="7705725" y="3780584"/>
            <a:ext cx="381000" cy="19469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140"/>
          <p:cNvCxnSpPr>
            <a:cxnSpLocks noChangeShapeType="1"/>
          </p:cNvCxnSpPr>
          <p:nvPr/>
        </p:nvCxnSpPr>
        <p:spPr bwMode="auto">
          <a:xfrm>
            <a:off x="8115300" y="3770424"/>
            <a:ext cx="828675" cy="124587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141"/>
          <p:cNvCxnSpPr>
            <a:cxnSpLocks noChangeShapeType="1"/>
          </p:cNvCxnSpPr>
          <p:nvPr/>
        </p:nvCxnSpPr>
        <p:spPr bwMode="auto">
          <a:xfrm>
            <a:off x="8096250" y="3760899"/>
            <a:ext cx="304800" cy="24079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7762875" y="770709"/>
            <a:ext cx="952500" cy="695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200" u="sng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TourID</a:t>
            </a:r>
            <a:endParaRPr lang="en-US" sz="12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178731" y="856409"/>
            <a:ext cx="1498419" cy="55943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Champion     ID         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8420100" y="1491409"/>
            <a:ext cx="9525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age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971800" y="433499"/>
            <a:ext cx="990600" cy="48768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Name</a:t>
            </a:r>
          </a:p>
        </p:txBody>
      </p:sp>
      <p:cxnSp>
        <p:nvCxnSpPr>
          <p:cNvPr id="29" name="AutoShape 147"/>
          <p:cNvCxnSpPr>
            <a:cxnSpLocks noChangeShapeType="1"/>
          </p:cNvCxnSpPr>
          <p:nvPr/>
        </p:nvCxnSpPr>
        <p:spPr bwMode="auto">
          <a:xfrm>
            <a:off x="5524500" y="3818049"/>
            <a:ext cx="9525" cy="43053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4933950" y="4182539"/>
            <a:ext cx="857250" cy="4762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TID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505450" y="2438829"/>
            <a:ext cx="952500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TourID</a:t>
            </a:r>
          </a:p>
        </p:txBody>
      </p:sp>
      <p:cxnSp>
        <p:nvCxnSpPr>
          <p:cNvPr id="32" name="AutoShape 150"/>
          <p:cNvCxnSpPr>
            <a:cxnSpLocks noChangeShapeType="1"/>
          </p:cNvCxnSpPr>
          <p:nvPr/>
        </p:nvCxnSpPr>
        <p:spPr bwMode="auto">
          <a:xfrm flipH="1" flipV="1">
            <a:off x="4876800" y="2953814"/>
            <a:ext cx="657225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4600575" y="2505504"/>
            <a:ext cx="742950" cy="4762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endParaRPr lang="en-US" sz="12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4" name="AutoShape 154"/>
          <p:cNvCxnSpPr>
            <a:cxnSpLocks noChangeShapeType="1"/>
          </p:cNvCxnSpPr>
          <p:nvPr/>
        </p:nvCxnSpPr>
        <p:spPr bwMode="auto">
          <a:xfrm flipV="1">
            <a:off x="5534025" y="2944289"/>
            <a:ext cx="466725" cy="426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7219950" y="5642404"/>
            <a:ext cx="962025" cy="647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Runner up ID</a:t>
            </a:r>
          </a:p>
        </p:txBody>
      </p:sp>
      <p:cxnSp>
        <p:nvCxnSpPr>
          <p:cNvPr id="36" name="AutoShape 156"/>
          <p:cNvCxnSpPr>
            <a:cxnSpLocks noChangeShapeType="1"/>
          </p:cNvCxnSpPr>
          <p:nvPr/>
        </p:nvCxnSpPr>
        <p:spPr bwMode="auto">
          <a:xfrm flipV="1">
            <a:off x="6276975" y="3581829"/>
            <a:ext cx="1076325" cy="152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1715386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87395" y="1515205"/>
            <a:ext cx="1333500" cy="3333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Coaches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8344" y="3134455"/>
            <a:ext cx="1485266" cy="371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Players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54095" y="5315679"/>
            <a:ext cx="1466850" cy="542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Recommend Lists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6298" y="2929667"/>
            <a:ext cx="1590675" cy="40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District Teams</a:t>
            </a:r>
          </a:p>
        </p:txBody>
      </p:sp>
      <p:sp>
        <p:nvSpPr>
          <p:cNvPr id="7" name="Diamond 6"/>
          <p:cNvSpPr/>
          <p:nvPr/>
        </p:nvSpPr>
        <p:spPr>
          <a:xfrm>
            <a:off x="5086766" y="2991580"/>
            <a:ext cx="1476375" cy="5143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8" name="Diamond 7"/>
          <p:cNvSpPr/>
          <p:nvPr/>
        </p:nvSpPr>
        <p:spPr>
          <a:xfrm>
            <a:off x="4907363" y="4301266"/>
            <a:ext cx="1552575" cy="5048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7945219" y="4377467"/>
            <a:ext cx="1771279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Divisional Teams</a:t>
            </a:r>
          </a:p>
        </p:txBody>
      </p:sp>
      <p:sp>
        <p:nvSpPr>
          <p:cNvPr id="10" name="Diamond 9"/>
          <p:cNvSpPr/>
          <p:nvPr/>
        </p:nvSpPr>
        <p:spPr>
          <a:xfrm>
            <a:off x="1077695" y="3921492"/>
            <a:ext cx="1981200" cy="5810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Forward</a:t>
            </a:r>
          </a:p>
        </p:txBody>
      </p:sp>
      <p:sp>
        <p:nvSpPr>
          <p:cNvPr id="11" name="Diamond 10"/>
          <p:cNvSpPr/>
          <p:nvPr/>
        </p:nvSpPr>
        <p:spPr>
          <a:xfrm>
            <a:off x="2487395" y="2353405"/>
            <a:ext cx="1333500" cy="4953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Adds</a:t>
            </a:r>
          </a:p>
        </p:txBody>
      </p:sp>
      <p:cxnSp>
        <p:nvCxnSpPr>
          <p:cNvPr id="27" name="Straight Connector 26"/>
          <p:cNvCxnSpPr>
            <a:stCxn id="3" idx="2"/>
            <a:endCxn id="11" idx="0"/>
          </p:cNvCxnSpPr>
          <p:nvPr/>
        </p:nvCxnSpPr>
        <p:spPr>
          <a:xfrm>
            <a:off x="3154145" y="1848580"/>
            <a:ext cx="0" cy="50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4" idx="0"/>
          </p:cNvCxnSpPr>
          <p:nvPr/>
        </p:nvCxnSpPr>
        <p:spPr>
          <a:xfrm>
            <a:off x="3154145" y="2848705"/>
            <a:ext cx="56832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1989126" y="1686300"/>
            <a:ext cx="79169" cy="22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" idx="1"/>
          </p:cNvCxnSpPr>
          <p:nvPr/>
        </p:nvCxnSpPr>
        <p:spPr>
          <a:xfrm flipV="1">
            <a:off x="1989126" y="1681893"/>
            <a:ext cx="498269" cy="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68295" y="4515580"/>
            <a:ext cx="0" cy="113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5" idx="1"/>
          </p:cNvCxnSpPr>
          <p:nvPr/>
        </p:nvCxnSpPr>
        <p:spPr>
          <a:xfrm flipV="1">
            <a:off x="2068295" y="5586824"/>
            <a:ext cx="685800" cy="6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068295" y="3505930"/>
            <a:ext cx="419100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" idx="3"/>
            <a:endCxn id="7" idx="1"/>
          </p:cNvCxnSpPr>
          <p:nvPr/>
        </p:nvCxnSpPr>
        <p:spPr>
          <a:xfrm flipV="1">
            <a:off x="3953610" y="3248755"/>
            <a:ext cx="113315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3"/>
            <a:endCxn id="8" idx="0"/>
          </p:cNvCxnSpPr>
          <p:nvPr/>
        </p:nvCxnSpPr>
        <p:spPr>
          <a:xfrm>
            <a:off x="3953610" y="3320193"/>
            <a:ext cx="1730041" cy="981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6" idx="1"/>
          </p:cNvCxnSpPr>
          <p:nvPr/>
        </p:nvCxnSpPr>
        <p:spPr>
          <a:xfrm flipV="1">
            <a:off x="6563141" y="3134455"/>
            <a:ext cx="1133157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8" idx="3"/>
            <a:endCxn id="9" idx="1"/>
          </p:cNvCxnSpPr>
          <p:nvPr/>
        </p:nvCxnSpPr>
        <p:spPr>
          <a:xfrm>
            <a:off x="6459938" y="4553679"/>
            <a:ext cx="14852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" idx="3"/>
            <a:endCxn id="8" idx="2"/>
          </p:cNvCxnSpPr>
          <p:nvPr/>
        </p:nvCxnSpPr>
        <p:spPr>
          <a:xfrm flipV="1">
            <a:off x="4220945" y="4806091"/>
            <a:ext cx="1462706" cy="78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267290" y="243712"/>
            <a:ext cx="10522630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Divisional Cricket 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Management</a:t>
            </a:r>
            <a:r>
              <a:rPr kumimoji="0" lang="en-US" sz="4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System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481022" y="3309008"/>
            <a:ext cx="1323975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Coaches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47987" y="3177329"/>
            <a:ext cx="1209675" cy="333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Players</a:t>
            </a:r>
          </a:p>
        </p:txBody>
      </p:sp>
      <p:sp>
        <p:nvSpPr>
          <p:cNvPr id="41" name="Diamond 40"/>
          <p:cNvSpPr/>
          <p:nvPr/>
        </p:nvSpPr>
        <p:spPr>
          <a:xfrm>
            <a:off x="4615675" y="3209986"/>
            <a:ext cx="1343025" cy="44767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Adds</a:t>
            </a:r>
          </a:p>
        </p:txBody>
      </p:sp>
      <p:sp>
        <p:nvSpPr>
          <p:cNvPr id="42" name="Oval 41"/>
          <p:cNvSpPr/>
          <p:nvPr/>
        </p:nvSpPr>
        <p:spPr>
          <a:xfrm>
            <a:off x="1466735" y="2066987"/>
            <a:ext cx="1352550" cy="390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u="sng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CoachId</a:t>
            </a:r>
            <a:endParaRPr lang="en-US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2525285" y="2537840"/>
            <a:ext cx="1055172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44" name="Oval 43"/>
          <p:cNvSpPr/>
          <p:nvPr/>
        </p:nvSpPr>
        <p:spPr>
          <a:xfrm>
            <a:off x="485157" y="4542311"/>
            <a:ext cx="1177389" cy="4476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</a:p>
        </p:txBody>
      </p:sp>
      <p:sp>
        <p:nvSpPr>
          <p:cNvPr id="45" name="Oval 44"/>
          <p:cNvSpPr/>
          <p:nvPr/>
        </p:nvSpPr>
        <p:spPr>
          <a:xfrm>
            <a:off x="400570" y="2586099"/>
            <a:ext cx="1066165" cy="390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</a:p>
        </p:txBody>
      </p:sp>
      <p:sp>
        <p:nvSpPr>
          <p:cNvPr id="46" name="Oval 45"/>
          <p:cNvSpPr/>
          <p:nvPr/>
        </p:nvSpPr>
        <p:spPr>
          <a:xfrm>
            <a:off x="2289471" y="4356573"/>
            <a:ext cx="1526799" cy="5241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Contact No</a:t>
            </a:r>
          </a:p>
        </p:txBody>
      </p:sp>
      <p:sp>
        <p:nvSpPr>
          <p:cNvPr id="47" name="Oval 46"/>
          <p:cNvSpPr/>
          <p:nvPr/>
        </p:nvSpPr>
        <p:spPr>
          <a:xfrm>
            <a:off x="8521783" y="1449716"/>
            <a:ext cx="1382238" cy="390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u="sng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PlayerId</a:t>
            </a:r>
            <a:endParaRPr lang="en-US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82734" y="2163008"/>
            <a:ext cx="1383554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49" name="Oval 48"/>
          <p:cNvSpPr/>
          <p:nvPr/>
        </p:nvSpPr>
        <p:spPr>
          <a:xfrm>
            <a:off x="7184416" y="1652651"/>
            <a:ext cx="1347293" cy="5619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ContactNo</a:t>
            </a:r>
          </a:p>
        </p:txBody>
      </p:sp>
      <p:sp>
        <p:nvSpPr>
          <p:cNvPr id="50" name="Oval 49"/>
          <p:cNvSpPr/>
          <p:nvPr/>
        </p:nvSpPr>
        <p:spPr>
          <a:xfrm>
            <a:off x="6515533" y="2298122"/>
            <a:ext cx="1095375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52" name="Oval 51"/>
          <p:cNvSpPr/>
          <p:nvPr/>
        </p:nvSpPr>
        <p:spPr>
          <a:xfrm>
            <a:off x="6355957" y="3826884"/>
            <a:ext cx="1402587" cy="4095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Avarage</a:t>
            </a:r>
          </a:p>
        </p:txBody>
      </p:sp>
      <p:sp>
        <p:nvSpPr>
          <p:cNvPr id="53" name="Oval 52"/>
          <p:cNvSpPr/>
          <p:nvPr/>
        </p:nvSpPr>
        <p:spPr>
          <a:xfrm>
            <a:off x="7462776" y="4376859"/>
            <a:ext cx="790575" cy="371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S.R</a:t>
            </a:r>
          </a:p>
        </p:txBody>
      </p:sp>
      <p:sp>
        <p:nvSpPr>
          <p:cNvPr id="54" name="Oval 53"/>
          <p:cNvSpPr/>
          <p:nvPr/>
        </p:nvSpPr>
        <p:spPr>
          <a:xfrm>
            <a:off x="8805536" y="3503034"/>
            <a:ext cx="685800" cy="3714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55" name="Oval 54"/>
          <p:cNvSpPr/>
          <p:nvPr/>
        </p:nvSpPr>
        <p:spPr>
          <a:xfrm>
            <a:off x="8280053" y="4031671"/>
            <a:ext cx="790575" cy="333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110" name="Oval 109"/>
          <p:cNvSpPr/>
          <p:nvPr/>
        </p:nvSpPr>
        <p:spPr>
          <a:xfrm>
            <a:off x="9491336" y="2976624"/>
            <a:ext cx="1372235" cy="466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Added By</a:t>
            </a:r>
            <a:endParaRPr lang="en-US" sz="1400" dirty="0"/>
          </a:p>
        </p:txBody>
      </p:sp>
      <p:cxnSp>
        <p:nvCxnSpPr>
          <p:cNvPr id="114" name="Straight Connector 113"/>
          <p:cNvCxnSpPr>
            <a:stCxn id="39" idx="0"/>
            <a:endCxn id="45" idx="6"/>
          </p:cNvCxnSpPr>
          <p:nvPr/>
        </p:nvCxnSpPr>
        <p:spPr>
          <a:xfrm flipH="1" flipV="1">
            <a:off x="1466735" y="2781362"/>
            <a:ext cx="676275" cy="52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2" idx="4"/>
            <a:endCxn id="39" idx="0"/>
          </p:cNvCxnSpPr>
          <p:nvPr/>
        </p:nvCxnSpPr>
        <p:spPr>
          <a:xfrm>
            <a:off x="2143010" y="2457512"/>
            <a:ext cx="0" cy="851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39" idx="0"/>
            <a:endCxn id="43" idx="4"/>
          </p:cNvCxnSpPr>
          <p:nvPr/>
        </p:nvCxnSpPr>
        <p:spPr>
          <a:xfrm flipV="1">
            <a:off x="2143010" y="2918840"/>
            <a:ext cx="909861" cy="39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44" idx="0"/>
            <a:endCxn id="39" idx="2"/>
          </p:cNvCxnSpPr>
          <p:nvPr/>
        </p:nvCxnSpPr>
        <p:spPr>
          <a:xfrm flipV="1">
            <a:off x="1073852" y="3613808"/>
            <a:ext cx="1069158" cy="928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39" idx="2"/>
            <a:endCxn id="46" idx="0"/>
          </p:cNvCxnSpPr>
          <p:nvPr/>
        </p:nvCxnSpPr>
        <p:spPr>
          <a:xfrm>
            <a:off x="2143010" y="3613808"/>
            <a:ext cx="909861" cy="742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39" idx="3"/>
            <a:endCxn id="41" idx="1"/>
          </p:cNvCxnSpPr>
          <p:nvPr/>
        </p:nvCxnSpPr>
        <p:spPr>
          <a:xfrm flipV="1">
            <a:off x="2804997" y="3433824"/>
            <a:ext cx="1810678" cy="2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41" idx="3"/>
            <a:endCxn id="40" idx="1"/>
          </p:cNvCxnSpPr>
          <p:nvPr/>
        </p:nvCxnSpPr>
        <p:spPr>
          <a:xfrm flipV="1">
            <a:off x="5958700" y="3344017"/>
            <a:ext cx="1389287" cy="89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0" idx="4"/>
            <a:endCxn id="40" idx="0"/>
          </p:cNvCxnSpPr>
          <p:nvPr/>
        </p:nvCxnSpPr>
        <p:spPr>
          <a:xfrm>
            <a:off x="7063221" y="2679122"/>
            <a:ext cx="889604" cy="498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49" idx="4"/>
            <a:endCxn id="40" idx="0"/>
          </p:cNvCxnSpPr>
          <p:nvPr/>
        </p:nvCxnSpPr>
        <p:spPr>
          <a:xfrm>
            <a:off x="7858063" y="2214625"/>
            <a:ext cx="94762" cy="96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48" idx="4"/>
            <a:endCxn id="40" idx="0"/>
          </p:cNvCxnSpPr>
          <p:nvPr/>
        </p:nvCxnSpPr>
        <p:spPr>
          <a:xfrm flipH="1">
            <a:off x="7952825" y="2620208"/>
            <a:ext cx="1721686" cy="557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47" idx="4"/>
            <a:endCxn id="40" idx="0"/>
          </p:cNvCxnSpPr>
          <p:nvPr/>
        </p:nvCxnSpPr>
        <p:spPr>
          <a:xfrm flipH="1">
            <a:off x="7952825" y="1840241"/>
            <a:ext cx="1260077" cy="133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40" idx="3"/>
            <a:endCxn id="110" idx="2"/>
          </p:cNvCxnSpPr>
          <p:nvPr/>
        </p:nvCxnSpPr>
        <p:spPr>
          <a:xfrm flipV="1">
            <a:off x="8557662" y="3209987"/>
            <a:ext cx="933674" cy="13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40" idx="3"/>
            <a:endCxn id="54" idx="1"/>
          </p:cNvCxnSpPr>
          <p:nvPr/>
        </p:nvCxnSpPr>
        <p:spPr>
          <a:xfrm>
            <a:off x="8557662" y="3344017"/>
            <a:ext cx="348307" cy="21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40" idx="2"/>
            <a:endCxn id="52" idx="0"/>
          </p:cNvCxnSpPr>
          <p:nvPr/>
        </p:nvCxnSpPr>
        <p:spPr>
          <a:xfrm flipH="1">
            <a:off x="7057251" y="3510704"/>
            <a:ext cx="895574" cy="31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40" idx="2"/>
            <a:endCxn id="53" idx="0"/>
          </p:cNvCxnSpPr>
          <p:nvPr/>
        </p:nvCxnSpPr>
        <p:spPr>
          <a:xfrm flipH="1">
            <a:off x="7858064" y="3510704"/>
            <a:ext cx="94761" cy="86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40" idx="2"/>
            <a:endCxn id="55" idx="0"/>
          </p:cNvCxnSpPr>
          <p:nvPr/>
        </p:nvCxnSpPr>
        <p:spPr>
          <a:xfrm>
            <a:off x="7952825" y="3510704"/>
            <a:ext cx="722516" cy="520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394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330036" y="2790702"/>
            <a:ext cx="1520042" cy="6293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Player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8312728" y="2695699"/>
            <a:ext cx="1947553" cy="581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District Team</a:t>
            </a:r>
            <a:endParaRPr lang="en-US" sz="1400" dirty="0"/>
          </a:p>
        </p:txBody>
      </p:sp>
      <p:sp>
        <p:nvSpPr>
          <p:cNvPr id="58" name="Diamond 57"/>
          <p:cNvSpPr/>
          <p:nvPr/>
        </p:nvSpPr>
        <p:spPr>
          <a:xfrm>
            <a:off x="5035138" y="2695700"/>
            <a:ext cx="1793174" cy="72439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Form</a:t>
            </a:r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967839" y="1264724"/>
            <a:ext cx="1056904" cy="510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2090057" y="1021279"/>
            <a:ext cx="1377538" cy="6531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PlayerId</a:t>
            </a:r>
            <a:endParaRPr lang="en-US" sz="1400" b="1" u="sng" dirty="0"/>
          </a:p>
        </p:txBody>
      </p:sp>
      <p:sp>
        <p:nvSpPr>
          <p:cNvPr id="61" name="Oval 60"/>
          <p:cNvSpPr/>
          <p:nvPr/>
        </p:nvSpPr>
        <p:spPr>
          <a:xfrm>
            <a:off x="285008" y="1917867"/>
            <a:ext cx="1365662" cy="5878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Contact No</a:t>
            </a:r>
            <a:endParaRPr lang="en-US" sz="1400" dirty="0"/>
          </a:p>
        </p:txBody>
      </p:sp>
      <p:sp>
        <p:nvSpPr>
          <p:cNvPr id="62" name="Oval 61"/>
          <p:cNvSpPr/>
          <p:nvPr/>
        </p:nvSpPr>
        <p:spPr>
          <a:xfrm>
            <a:off x="2565070" y="1923802"/>
            <a:ext cx="1401288" cy="6175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Address</a:t>
            </a:r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77189" y="3693225"/>
            <a:ext cx="1365662" cy="4750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Avarage</a:t>
            </a:r>
            <a:endParaRPr lang="en-US" sz="1400" dirty="0"/>
          </a:p>
        </p:txBody>
      </p:sp>
      <p:sp>
        <p:nvSpPr>
          <p:cNvPr id="64" name="Oval 63"/>
          <p:cNvSpPr/>
          <p:nvPr/>
        </p:nvSpPr>
        <p:spPr>
          <a:xfrm>
            <a:off x="955963" y="4263243"/>
            <a:ext cx="997528" cy="5462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S.R</a:t>
            </a:r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3301340" y="3515098"/>
            <a:ext cx="1163781" cy="51063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66" name="Oval 65"/>
          <p:cNvSpPr/>
          <p:nvPr/>
        </p:nvSpPr>
        <p:spPr>
          <a:xfrm>
            <a:off x="2090057" y="4263243"/>
            <a:ext cx="1009402" cy="5462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100</a:t>
            </a:r>
            <a:endParaRPr lang="en-US" sz="1400" dirty="0"/>
          </a:p>
        </p:txBody>
      </p:sp>
      <p:cxnSp>
        <p:nvCxnSpPr>
          <p:cNvPr id="68" name="Straight Connector 67"/>
          <p:cNvCxnSpPr>
            <a:stCxn id="61" idx="5"/>
            <a:endCxn id="56" idx="0"/>
          </p:cNvCxnSpPr>
          <p:nvPr/>
        </p:nvCxnSpPr>
        <p:spPr>
          <a:xfrm>
            <a:off x="1450673" y="2419610"/>
            <a:ext cx="639384" cy="37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9" idx="5"/>
            <a:endCxn id="56" idx="0"/>
          </p:cNvCxnSpPr>
          <p:nvPr/>
        </p:nvCxnSpPr>
        <p:spPr>
          <a:xfrm>
            <a:off x="1869963" y="1700582"/>
            <a:ext cx="220094" cy="109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4"/>
            <a:endCxn id="56" idx="0"/>
          </p:cNvCxnSpPr>
          <p:nvPr/>
        </p:nvCxnSpPr>
        <p:spPr>
          <a:xfrm flipH="1">
            <a:off x="2090057" y="1674421"/>
            <a:ext cx="688769" cy="111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2" idx="4"/>
            <a:endCxn id="56" idx="0"/>
          </p:cNvCxnSpPr>
          <p:nvPr/>
        </p:nvCxnSpPr>
        <p:spPr>
          <a:xfrm flipH="1">
            <a:off x="2090057" y="2541320"/>
            <a:ext cx="1175657" cy="2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7"/>
            <a:endCxn id="56" idx="2"/>
          </p:cNvCxnSpPr>
          <p:nvPr/>
        </p:nvCxnSpPr>
        <p:spPr>
          <a:xfrm flipV="1">
            <a:off x="1242854" y="3420094"/>
            <a:ext cx="847203" cy="342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4" idx="0"/>
            <a:endCxn id="56" idx="2"/>
          </p:cNvCxnSpPr>
          <p:nvPr/>
        </p:nvCxnSpPr>
        <p:spPr>
          <a:xfrm flipV="1">
            <a:off x="1454727" y="3420094"/>
            <a:ext cx="635330" cy="843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6" idx="2"/>
            <a:endCxn id="66" idx="0"/>
          </p:cNvCxnSpPr>
          <p:nvPr/>
        </p:nvCxnSpPr>
        <p:spPr>
          <a:xfrm>
            <a:off x="2090057" y="3420094"/>
            <a:ext cx="504701" cy="843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5" idx="1"/>
            <a:endCxn id="56" idx="2"/>
          </p:cNvCxnSpPr>
          <p:nvPr/>
        </p:nvCxnSpPr>
        <p:spPr>
          <a:xfrm flipH="1" flipV="1">
            <a:off x="2090057" y="3420094"/>
            <a:ext cx="1381715" cy="169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6" idx="3"/>
            <a:endCxn id="58" idx="1"/>
          </p:cNvCxnSpPr>
          <p:nvPr/>
        </p:nvCxnSpPr>
        <p:spPr>
          <a:xfrm flipV="1">
            <a:off x="2850078" y="3057898"/>
            <a:ext cx="2185060" cy="47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8" idx="3"/>
            <a:endCxn id="57" idx="1"/>
          </p:cNvCxnSpPr>
          <p:nvPr/>
        </p:nvCxnSpPr>
        <p:spPr>
          <a:xfrm flipV="1">
            <a:off x="6828312" y="2986645"/>
            <a:ext cx="1484416" cy="7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03969" y="1347850"/>
            <a:ext cx="1294410" cy="5284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TeamId</a:t>
            </a:r>
            <a:endParaRPr lang="en-US" sz="1400" b="1" u="sng" dirty="0"/>
          </a:p>
        </p:txBody>
      </p:sp>
      <p:sp>
        <p:nvSpPr>
          <p:cNvPr id="90" name="Oval 89"/>
          <p:cNvSpPr/>
          <p:nvPr/>
        </p:nvSpPr>
        <p:spPr>
          <a:xfrm>
            <a:off x="9096499" y="736270"/>
            <a:ext cx="1294410" cy="52845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District Name</a:t>
            </a:r>
            <a:endParaRPr lang="en-US" sz="1400" dirty="0"/>
          </a:p>
        </p:txBody>
      </p:sp>
      <p:sp>
        <p:nvSpPr>
          <p:cNvPr id="91" name="Oval 90"/>
          <p:cNvSpPr/>
          <p:nvPr/>
        </p:nvSpPr>
        <p:spPr>
          <a:xfrm>
            <a:off x="10016836" y="1520043"/>
            <a:ext cx="1353787" cy="6412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92" name="Oval 91"/>
          <p:cNvSpPr/>
          <p:nvPr/>
        </p:nvSpPr>
        <p:spPr>
          <a:xfrm>
            <a:off x="9636826" y="4168240"/>
            <a:ext cx="1246909" cy="5106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</a:t>
            </a:r>
            <a:endParaRPr lang="en-US" sz="1400" dirty="0"/>
          </a:p>
        </p:txBody>
      </p:sp>
      <p:sp>
        <p:nvSpPr>
          <p:cNvPr id="93" name="Oval 92"/>
          <p:cNvSpPr/>
          <p:nvPr/>
        </p:nvSpPr>
        <p:spPr>
          <a:xfrm>
            <a:off x="7742712" y="4025737"/>
            <a:ext cx="1555667" cy="6840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ManagerName</a:t>
            </a:r>
            <a:endParaRPr lang="en-US" sz="1400" dirty="0"/>
          </a:p>
        </p:txBody>
      </p:sp>
      <p:cxnSp>
        <p:nvCxnSpPr>
          <p:cNvPr id="95" name="Straight Connector 94"/>
          <p:cNvCxnSpPr>
            <a:stCxn id="89" idx="4"/>
            <a:endCxn id="57" idx="0"/>
          </p:cNvCxnSpPr>
          <p:nvPr/>
        </p:nvCxnSpPr>
        <p:spPr>
          <a:xfrm>
            <a:off x="8651174" y="1876303"/>
            <a:ext cx="635331" cy="819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4"/>
            <a:endCxn id="57" idx="0"/>
          </p:cNvCxnSpPr>
          <p:nvPr/>
        </p:nvCxnSpPr>
        <p:spPr>
          <a:xfrm flipH="1">
            <a:off x="9286505" y="1264724"/>
            <a:ext cx="457199" cy="143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1" idx="4"/>
            <a:endCxn id="57" idx="0"/>
          </p:cNvCxnSpPr>
          <p:nvPr/>
        </p:nvCxnSpPr>
        <p:spPr>
          <a:xfrm flipH="1">
            <a:off x="9286505" y="2161310"/>
            <a:ext cx="1407225" cy="534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3" idx="0"/>
            <a:endCxn id="57" idx="2"/>
          </p:cNvCxnSpPr>
          <p:nvPr/>
        </p:nvCxnSpPr>
        <p:spPr>
          <a:xfrm flipV="1">
            <a:off x="8520546" y="3277590"/>
            <a:ext cx="765959" cy="748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57" idx="2"/>
            <a:endCxn id="92" idx="0"/>
          </p:cNvCxnSpPr>
          <p:nvPr/>
        </p:nvCxnSpPr>
        <p:spPr>
          <a:xfrm>
            <a:off x="9286505" y="3277590"/>
            <a:ext cx="973776" cy="890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3737756" y="4536375"/>
            <a:ext cx="1493325" cy="77189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Added BY</a:t>
            </a:r>
            <a:endParaRPr lang="en-US" sz="1400" dirty="0"/>
          </a:p>
        </p:txBody>
      </p:sp>
      <p:cxnSp>
        <p:nvCxnSpPr>
          <p:cNvPr id="109" name="Straight Connector 108"/>
          <p:cNvCxnSpPr>
            <a:stCxn id="56" idx="2"/>
            <a:endCxn id="104" idx="1"/>
          </p:cNvCxnSpPr>
          <p:nvPr/>
        </p:nvCxnSpPr>
        <p:spPr>
          <a:xfrm>
            <a:off x="2090057" y="3420094"/>
            <a:ext cx="1866391" cy="1229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70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252847" y="2232562"/>
            <a:ext cx="1520042" cy="615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Player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8235539" y="2137559"/>
            <a:ext cx="1947553" cy="5692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Divisional Team</a:t>
            </a:r>
            <a:endParaRPr lang="en-US" sz="1400" dirty="0"/>
          </a:p>
        </p:txBody>
      </p:sp>
      <p:sp>
        <p:nvSpPr>
          <p:cNvPr id="58" name="Diamond 57"/>
          <p:cNvSpPr/>
          <p:nvPr/>
        </p:nvSpPr>
        <p:spPr>
          <a:xfrm>
            <a:off x="4957949" y="2137561"/>
            <a:ext cx="1793174" cy="70864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</a:t>
            </a:r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890650" y="706584"/>
            <a:ext cx="1056904" cy="4995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60" name="Oval 59"/>
          <p:cNvSpPr/>
          <p:nvPr/>
        </p:nvSpPr>
        <p:spPr>
          <a:xfrm>
            <a:off x="2012868" y="463139"/>
            <a:ext cx="1377538" cy="6389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PlayerId</a:t>
            </a:r>
            <a:endParaRPr lang="en-US" sz="1400" b="1" u="sng" dirty="0"/>
          </a:p>
        </p:txBody>
      </p:sp>
      <p:sp>
        <p:nvSpPr>
          <p:cNvPr id="61" name="Oval 60"/>
          <p:cNvSpPr/>
          <p:nvPr/>
        </p:nvSpPr>
        <p:spPr>
          <a:xfrm>
            <a:off x="207819" y="1359727"/>
            <a:ext cx="1365662" cy="575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Contact No</a:t>
            </a:r>
            <a:endParaRPr lang="en-US" sz="1400" dirty="0"/>
          </a:p>
        </p:txBody>
      </p:sp>
      <p:sp>
        <p:nvSpPr>
          <p:cNvPr id="62" name="Oval 61"/>
          <p:cNvSpPr/>
          <p:nvPr/>
        </p:nvSpPr>
        <p:spPr>
          <a:xfrm>
            <a:off x="2487881" y="1365662"/>
            <a:ext cx="1401288" cy="6040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Address</a:t>
            </a:r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0" y="3135085"/>
            <a:ext cx="1365662" cy="4646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Avarage</a:t>
            </a:r>
            <a:endParaRPr lang="en-US" sz="1400" dirty="0"/>
          </a:p>
        </p:txBody>
      </p:sp>
      <p:sp>
        <p:nvSpPr>
          <p:cNvPr id="64" name="Oval 63"/>
          <p:cNvSpPr/>
          <p:nvPr/>
        </p:nvSpPr>
        <p:spPr>
          <a:xfrm>
            <a:off x="510637" y="4037481"/>
            <a:ext cx="997528" cy="5343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S.R</a:t>
            </a:r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2119744" y="3964616"/>
            <a:ext cx="1163781" cy="4995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66" name="Oval 65"/>
          <p:cNvSpPr/>
          <p:nvPr/>
        </p:nvSpPr>
        <p:spPr>
          <a:xfrm>
            <a:off x="1298588" y="4497240"/>
            <a:ext cx="1009402" cy="4510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100</a:t>
            </a:r>
            <a:endParaRPr lang="en-US" sz="1400" dirty="0"/>
          </a:p>
        </p:txBody>
      </p:sp>
      <p:cxnSp>
        <p:nvCxnSpPr>
          <p:cNvPr id="68" name="Straight Connector 67"/>
          <p:cNvCxnSpPr>
            <a:stCxn id="61" idx="5"/>
            <a:endCxn id="56" idx="0"/>
          </p:cNvCxnSpPr>
          <p:nvPr/>
        </p:nvCxnSpPr>
        <p:spPr>
          <a:xfrm>
            <a:off x="1373484" y="1850561"/>
            <a:ext cx="639384" cy="382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9" idx="5"/>
            <a:endCxn id="56" idx="0"/>
          </p:cNvCxnSpPr>
          <p:nvPr/>
        </p:nvCxnSpPr>
        <p:spPr>
          <a:xfrm>
            <a:off x="1792774" y="1132966"/>
            <a:ext cx="220094" cy="1099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4"/>
            <a:endCxn id="56" idx="0"/>
          </p:cNvCxnSpPr>
          <p:nvPr/>
        </p:nvCxnSpPr>
        <p:spPr>
          <a:xfrm flipH="1">
            <a:off x="2012868" y="1102082"/>
            <a:ext cx="688769" cy="11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2" idx="4"/>
            <a:endCxn id="56" idx="0"/>
          </p:cNvCxnSpPr>
          <p:nvPr/>
        </p:nvCxnSpPr>
        <p:spPr>
          <a:xfrm flipH="1">
            <a:off x="2012868" y="1969755"/>
            <a:ext cx="1175657" cy="262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3" idx="7"/>
            <a:endCxn id="56" idx="2"/>
          </p:cNvCxnSpPr>
          <p:nvPr/>
        </p:nvCxnSpPr>
        <p:spPr>
          <a:xfrm flipV="1">
            <a:off x="1165665" y="2848271"/>
            <a:ext cx="847203" cy="35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4" idx="0"/>
            <a:endCxn id="56" idx="2"/>
          </p:cNvCxnSpPr>
          <p:nvPr/>
        </p:nvCxnSpPr>
        <p:spPr>
          <a:xfrm flipV="1">
            <a:off x="1009401" y="2848271"/>
            <a:ext cx="1003467" cy="1189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6" idx="2"/>
            <a:endCxn id="66" idx="0"/>
          </p:cNvCxnSpPr>
          <p:nvPr/>
        </p:nvCxnSpPr>
        <p:spPr>
          <a:xfrm flipH="1">
            <a:off x="1803289" y="2848271"/>
            <a:ext cx="209579" cy="1648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5" idx="0"/>
            <a:endCxn id="56" idx="2"/>
          </p:cNvCxnSpPr>
          <p:nvPr/>
        </p:nvCxnSpPr>
        <p:spPr>
          <a:xfrm flipH="1" flipV="1">
            <a:off x="2012868" y="2848271"/>
            <a:ext cx="688767" cy="1116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6" idx="3"/>
            <a:endCxn id="58" idx="1"/>
          </p:cNvCxnSpPr>
          <p:nvPr/>
        </p:nvCxnSpPr>
        <p:spPr>
          <a:xfrm flipV="1">
            <a:off x="2772889" y="2491884"/>
            <a:ext cx="2185060" cy="48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8" idx="3"/>
            <a:endCxn id="57" idx="1"/>
          </p:cNvCxnSpPr>
          <p:nvPr/>
        </p:nvCxnSpPr>
        <p:spPr>
          <a:xfrm flipV="1">
            <a:off x="6751123" y="2422180"/>
            <a:ext cx="1484416" cy="6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926780" y="789710"/>
            <a:ext cx="1282536" cy="5169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TeamId</a:t>
            </a:r>
            <a:endParaRPr lang="en-US" sz="1400" b="1" u="sng" dirty="0"/>
          </a:p>
        </p:txBody>
      </p:sp>
      <p:sp>
        <p:nvSpPr>
          <p:cNvPr id="90" name="Oval 89"/>
          <p:cNvSpPr/>
          <p:nvPr/>
        </p:nvSpPr>
        <p:spPr>
          <a:xfrm>
            <a:off x="9019310" y="178130"/>
            <a:ext cx="1490352" cy="5169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DivisionName</a:t>
            </a:r>
            <a:endParaRPr lang="en-US" sz="1400" dirty="0"/>
          </a:p>
        </p:txBody>
      </p:sp>
      <p:sp>
        <p:nvSpPr>
          <p:cNvPr id="91" name="Oval 90"/>
          <p:cNvSpPr/>
          <p:nvPr/>
        </p:nvSpPr>
        <p:spPr>
          <a:xfrm>
            <a:off x="9939647" y="961904"/>
            <a:ext cx="1353787" cy="6273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92" name="Oval 91"/>
          <p:cNvSpPr/>
          <p:nvPr/>
        </p:nvSpPr>
        <p:spPr>
          <a:xfrm>
            <a:off x="9559637" y="3610100"/>
            <a:ext cx="1246909" cy="4995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</a:t>
            </a:r>
            <a:endParaRPr lang="en-US" sz="1400" dirty="0"/>
          </a:p>
        </p:txBody>
      </p:sp>
      <p:sp>
        <p:nvSpPr>
          <p:cNvPr id="93" name="Oval 92"/>
          <p:cNvSpPr/>
          <p:nvPr/>
        </p:nvSpPr>
        <p:spPr>
          <a:xfrm>
            <a:off x="7665523" y="3467597"/>
            <a:ext cx="1555667" cy="6691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ManagerName</a:t>
            </a:r>
            <a:endParaRPr lang="en-US" sz="1400" dirty="0"/>
          </a:p>
        </p:txBody>
      </p:sp>
      <p:cxnSp>
        <p:nvCxnSpPr>
          <p:cNvPr id="95" name="Straight Connector 94"/>
          <p:cNvCxnSpPr>
            <a:stCxn id="89" idx="4"/>
            <a:endCxn id="57" idx="0"/>
          </p:cNvCxnSpPr>
          <p:nvPr/>
        </p:nvCxnSpPr>
        <p:spPr>
          <a:xfrm>
            <a:off x="8568048" y="1306675"/>
            <a:ext cx="641268" cy="83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4"/>
            <a:endCxn id="57" idx="0"/>
          </p:cNvCxnSpPr>
          <p:nvPr/>
        </p:nvCxnSpPr>
        <p:spPr>
          <a:xfrm flipH="1">
            <a:off x="9209316" y="695095"/>
            <a:ext cx="555170" cy="144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1" idx="4"/>
            <a:endCxn id="57" idx="0"/>
          </p:cNvCxnSpPr>
          <p:nvPr/>
        </p:nvCxnSpPr>
        <p:spPr>
          <a:xfrm flipH="1">
            <a:off x="9209316" y="1589230"/>
            <a:ext cx="1407225" cy="548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3" idx="0"/>
            <a:endCxn id="57" idx="2"/>
          </p:cNvCxnSpPr>
          <p:nvPr/>
        </p:nvCxnSpPr>
        <p:spPr>
          <a:xfrm flipV="1">
            <a:off x="8443357" y="2706800"/>
            <a:ext cx="765959" cy="76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57" idx="2"/>
            <a:endCxn id="92" idx="0"/>
          </p:cNvCxnSpPr>
          <p:nvPr/>
        </p:nvCxnSpPr>
        <p:spPr>
          <a:xfrm>
            <a:off x="9209316" y="2706800"/>
            <a:ext cx="973776" cy="9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56312" y="5272644"/>
            <a:ext cx="1757548" cy="6531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Recommended</a:t>
            </a:r>
          </a:p>
          <a:p>
            <a:pPr algn="ctr"/>
            <a:r>
              <a:rPr lang="en-US" sz="1400" dirty="0" smtClean="0"/>
              <a:t>List</a:t>
            </a:r>
            <a:endParaRPr lang="en-US" sz="1400" dirty="0"/>
          </a:p>
        </p:txBody>
      </p:sp>
      <p:cxnSp>
        <p:nvCxnSpPr>
          <p:cNvPr id="6" name="Straight Connector 5"/>
          <p:cNvCxnSpPr>
            <a:stCxn id="4" idx="0"/>
            <a:endCxn id="58" idx="2"/>
          </p:cNvCxnSpPr>
          <p:nvPr/>
        </p:nvCxnSpPr>
        <p:spPr>
          <a:xfrm flipV="1">
            <a:off x="3135086" y="2846207"/>
            <a:ext cx="2719450" cy="242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052951" y="5177642"/>
            <a:ext cx="1419101" cy="8036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PlayerId</a:t>
            </a:r>
            <a:endParaRPr lang="en-US" sz="1400" b="1" u="sng" dirty="0"/>
          </a:p>
        </p:txBody>
      </p:sp>
      <p:cxnSp>
        <p:nvCxnSpPr>
          <p:cNvPr id="9" name="Straight Connector 8"/>
          <p:cNvCxnSpPr>
            <a:stCxn id="4" idx="3"/>
            <a:endCxn id="7" idx="2"/>
          </p:cNvCxnSpPr>
          <p:nvPr/>
        </p:nvCxnSpPr>
        <p:spPr>
          <a:xfrm flipV="1">
            <a:off x="4013860" y="5579466"/>
            <a:ext cx="1039091" cy="1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20392" y="3228831"/>
            <a:ext cx="1240971" cy="6310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Added BY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56" idx="2"/>
            <a:endCxn id="22" idx="1"/>
          </p:cNvCxnSpPr>
          <p:nvPr/>
        </p:nvCxnSpPr>
        <p:spPr>
          <a:xfrm>
            <a:off x="2012868" y="2848271"/>
            <a:ext cx="989260" cy="472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80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621487" y="2370247"/>
            <a:ext cx="1520042" cy="615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Player</a:t>
            </a:r>
            <a:endParaRPr lang="en-US" sz="1400" dirty="0"/>
          </a:p>
        </p:txBody>
      </p:sp>
      <p:sp>
        <p:nvSpPr>
          <p:cNvPr id="22" name="Oval 21"/>
          <p:cNvSpPr/>
          <p:nvPr/>
        </p:nvSpPr>
        <p:spPr>
          <a:xfrm>
            <a:off x="8259290" y="843496"/>
            <a:ext cx="1056904" cy="4995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9431979" y="595622"/>
            <a:ext cx="1377538" cy="6389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PlayerId</a:t>
            </a:r>
            <a:endParaRPr lang="en-US" sz="1400" b="1" u="sng" dirty="0"/>
          </a:p>
        </p:txBody>
      </p:sp>
      <p:sp>
        <p:nvSpPr>
          <p:cNvPr id="24" name="Oval 23"/>
          <p:cNvSpPr/>
          <p:nvPr/>
        </p:nvSpPr>
        <p:spPr>
          <a:xfrm>
            <a:off x="7576459" y="1496639"/>
            <a:ext cx="1365662" cy="575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Contact No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9856521" y="1502574"/>
            <a:ext cx="1401288" cy="60409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Address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7368640" y="3271997"/>
            <a:ext cx="1365662" cy="4646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Avarage</a:t>
            </a:r>
            <a:endParaRPr lang="en-US" sz="1400" dirty="0"/>
          </a:p>
        </p:txBody>
      </p:sp>
      <p:sp>
        <p:nvSpPr>
          <p:cNvPr id="27" name="Oval 26"/>
          <p:cNvSpPr/>
          <p:nvPr/>
        </p:nvSpPr>
        <p:spPr>
          <a:xfrm>
            <a:off x="7879277" y="4174393"/>
            <a:ext cx="997528" cy="5343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S.R</a:t>
            </a:r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9488384" y="4101528"/>
            <a:ext cx="1163781" cy="4995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29" name="Oval 28"/>
          <p:cNvSpPr/>
          <p:nvPr/>
        </p:nvSpPr>
        <p:spPr>
          <a:xfrm>
            <a:off x="8667228" y="4634152"/>
            <a:ext cx="1009402" cy="4510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100</a:t>
            </a:r>
            <a:endParaRPr lang="en-US" sz="1400" dirty="0"/>
          </a:p>
        </p:txBody>
      </p:sp>
      <p:cxnSp>
        <p:nvCxnSpPr>
          <p:cNvPr id="30" name="Straight Connector 29"/>
          <p:cNvCxnSpPr>
            <a:stCxn id="24" idx="5"/>
            <a:endCxn id="21" idx="0"/>
          </p:cNvCxnSpPr>
          <p:nvPr/>
        </p:nvCxnSpPr>
        <p:spPr>
          <a:xfrm>
            <a:off x="8742124" y="1987473"/>
            <a:ext cx="639384" cy="38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5"/>
            <a:endCxn id="21" idx="0"/>
          </p:cNvCxnSpPr>
          <p:nvPr/>
        </p:nvCxnSpPr>
        <p:spPr>
          <a:xfrm>
            <a:off x="9161414" y="1269878"/>
            <a:ext cx="220094" cy="110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1" idx="0"/>
          </p:cNvCxnSpPr>
          <p:nvPr/>
        </p:nvCxnSpPr>
        <p:spPr>
          <a:xfrm flipH="1">
            <a:off x="9381508" y="1238994"/>
            <a:ext cx="688769" cy="113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5" idx="4"/>
            <a:endCxn id="21" idx="0"/>
          </p:cNvCxnSpPr>
          <p:nvPr/>
        </p:nvCxnSpPr>
        <p:spPr>
          <a:xfrm flipH="1">
            <a:off x="9381508" y="2106667"/>
            <a:ext cx="1175657" cy="26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7"/>
            <a:endCxn id="21" idx="2"/>
          </p:cNvCxnSpPr>
          <p:nvPr/>
        </p:nvCxnSpPr>
        <p:spPr>
          <a:xfrm flipV="1">
            <a:off x="8534305" y="2985956"/>
            <a:ext cx="847203" cy="35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0"/>
            <a:endCxn id="21" idx="2"/>
          </p:cNvCxnSpPr>
          <p:nvPr/>
        </p:nvCxnSpPr>
        <p:spPr>
          <a:xfrm flipV="1">
            <a:off x="8378041" y="2985956"/>
            <a:ext cx="1003467" cy="118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1" idx="2"/>
            <a:endCxn id="29" idx="0"/>
          </p:cNvCxnSpPr>
          <p:nvPr/>
        </p:nvCxnSpPr>
        <p:spPr>
          <a:xfrm flipH="1">
            <a:off x="9171929" y="2985956"/>
            <a:ext cx="209579" cy="1648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0"/>
            <a:endCxn id="21" idx="2"/>
          </p:cNvCxnSpPr>
          <p:nvPr/>
        </p:nvCxnSpPr>
        <p:spPr>
          <a:xfrm flipH="1" flipV="1">
            <a:off x="9381508" y="2985956"/>
            <a:ext cx="688767" cy="111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189032" y="3365743"/>
            <a:ext cx="1240971" cy="6310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Added BY</a:t>
            </a:r>
            <a:endParaRPr lang="en-US" sz="1400" dirty="0"/>
          </a:p>
        </p:txBody>
      </p:sp>
      <p:cxnSp>
        <p:nvCxnSpPr>
          <p:cNvPr id="39" name="Straight Connector 38"/>
          <p:cNvCxnSpPr>
            <a:stCxn id="21" idx="2"/>
            <a:endCxn id="38" idx="1"/>
          </p:cNvCxnSpPr>
          <p:nvPr/>
        </p:nvCxnSpPr>
        <p:spPr>
          <a:xfrm>
            <a:off x="9381508" y="2985956"/>
            <a:ext cx="989260" cy="4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321651" y="2481066"/>
            <a:ext cx="1626912" cy="591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Coaches</a:t>
            </a:r>
          </a:p>
        </p:txBody>
      </p:sp>
      <p:sp>
        <p:nvSpPr>
          <p:cNvPr id="41" name="Oval 40"/>
          <p:cNvSpPr/>
          <p:nvPr/>
        </p:nvSpPr>
        <p:spPr>
          <a:xfrm>
            <a:off x="1284838" y="986846"/>
            <a:ext cx="1358925" cy="7579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CoachId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2986637" y="1087528"/>
            <a:ext cx="1162141" cy="7394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43" name="Oval 42"/>
          <p:cNvSpPr/>
          <p:nvPr/>
        </p:nvSpPr>
        <p:spPr>
          <a:xfrm>
            <a:off x="718474" y="3774613"/>
            <a:ext cx="1194682" cy="868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</a:p>
        </p:txBody>
      </p:sp>
      <p:sp>
        <p:nvSpPr>
          <p:cNvPr id="44" name="Oval 43"/>
          <p:cNvSpPr/>
          <p:nvPr/>
        </p:nvSpPr>
        <p:spPr>
          <a:xfrm>
            <a:off x="142504" y="1503312"/>
            <a:ext cx="1111736" cy="7579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Salary</a:t>
            </a:r>
          </a:p>
        </p:txBody>
      </p:sp>
      <p:sp>
        <p:nvSpPr>
          <p:cNvPr id="45" name="Oval 44"/>
          <p:cNvSpPr/>
          <p:nvPr/>
        </p:nvSpPr>
        <p:spPr>
          <a:xfrm>
            <a:off x="2492223" y="3774613"/>
            <a:ext cx="1533277" cy="7948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Contact No</a:t>
            </a:r>
          </a:p>
        </p:txBody>
      </p:sp>
      <p:cxnSp>
        <p:nvCxnSpPr>
          <p:cNvPr id="62" name="Straight Connector 61"/>
          <p:cNvCxnSpPr>
            <a:stCxn id="44" idx="5"/>
            <a:endCxn id="40" idx="0"/>
          </p:cNvCxnSpPr>
          <p:nvPr/>
        </p:nvCxnSpPr>
        <p:spPr>
          <a:xfrm>
            <a:off x="1091430" y="2150242"/>
            <a:ext cx="1043677" cy="330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1" idx="4"/>
            <a:endCxn id="40" idx="0"/>
          </p:cNvCxnSpPr>
          <p:nvPr/>
        </p:nvCxnSpPr>
        <p:spPr>
          <a:xfrm>
            <a:off x="1964301" y="1744772"/>
            <a:ext cx="170806" cy="73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2" idx="4"/>
            <a:endCxn id="40" idx="0"/>
          </p:cNvCxnSpPr>
          <p:nvPr/>
        </p:nvCxnSpPr>
        <p:spPr>
          <a:xfrm flipH="1">
            <a:off x="2135107" y="1826968"/>
            <a:ext cx="1432601" cy="65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0"/>
            <a:endCxn id="40" idx="2"/>
          </p:cNvCxnSpPr>
          <p:nvPr/>
        </p:nvCxnSpPr>
        <p:spPr>
          <a:xfrm flipV="1">
            <a:off x="1315815" y="3072618"/>
            <a:ext cx="819292" cy="701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0" idx="2"/>
            <a:endCxn id="45" idx="0"/>
          </p:cNvCxnSpPr>
          <p:nvPr/>
        </p:nvCxnSpPr>
        <p:spPr>
          <a:xfrm>
            <a:off x="2135107" y="3072618"/>
            <a:ext cx="1123755" cy="701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572001" y="5385922"/>
            <a:ext cx="1757548" cy="6531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Recommended</a:t>
            </a:r>
          </a:p>
          <a:p>
            <a:pPr algn="ctr"/>
            <a:r>
              <a:rPr lang="en-US" sz="1400" dirty="0" smtClean="0"/>
              <a:t>List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7368640" y="5290920"/>
            <a:ext cx="1419101" cy="8036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PlayerId</a:t>
            </a:r>
            <a:endParaRPr lang="en-US" sz="1400" b="1" u="sng" dirty="0"/>
          </a:p>
        </p:txBody>
      </p:sp>
      <p:cxnSp>
        <p:nvCxnSpPr>
          <p:cNvPr id="75" name="Straight Connector 74"/>
          <p:cNvCxnSpPr>
            <a:stCxn id="73" idx="3"/>
            <a:endCxn id="74" idx="2"/>
          </p:cNvCxnSpPr>
          <p:nvPr/>
        </p:nvCxnSpPr>
        <p:spPr>
          <a:xfrm flipV="1">
            <a:off x="6329549" y="5692744"/>
            <a:ext cx="1039091" cy="1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iamond 75"/>
          <p:cNvSpPr/>
          <p:nvPr/>
        </p:nvSpPr>
        <p:spPr>
          <a:xfrm>
            <a:off x="4358243" y="2481066"/>
            <a:ext cx="1971305" cy="80839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Forward</a:t>
            </a:r>
            <a:endParaRPr lang="en-US" sz="1400" dirty="0"/>
          </a:p>
        </p:txBody>
      </p:sp>
      <p:cxnSp>
        <p:nvCxnSpPr>
          <p:cNvPr id="89" name="Straight Connector 88"/>
          <p:cNvCxnSpPr>
            <a:stCxn id="76" idx="3"/>
            <a:endCxn id="21" idx="1"/>
          </p:cNvCxnSpPr>
          <p:nvPr/>
        </p:nvCxnSpPr>
        <p:spPr>
          <a:xfrm flipV="1">
            <a:off x="6329548" y="2678102"/>
            <a:ext cx="2291939" cy="20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6" idx="2"/>
            <a:endCxn id="73" idx="0"/>
          </p:cNvCxnSpPr>
          <p:nvPr/>
        </p:nvCxnSpPr>
        <p:spPr>
          <a:xfrm>
            <a:off x="5343896" y="3289465"/>
            <a:ext cx="106879" cy="20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6" idx="1"/>
            <a:endCxn id="40" idx="3"/>
          </p:cNvCxnSpPr>
          <p:nvPr/>
        </p:nvCxnSpPr>
        <p:spPr>
          <a:xfrm flipH="1" flipV="1">
            <a:off x="2948563" y="2776842"/>
            <a:ext cx="1409680" cy="10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916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251447" y="6556248"/>
            <a:ext cx="628167" cy="228600"/>
          </a:xfrm>
        </p:spPr>
        <p:txBody>
          <a:bodyPr/>
          <a:lstStyle/>
          <a:p>
            <a:fld id="{A2862A47-32FB-48E9-A4B1-D4251C7DF9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4953" y="485503"/>
            <a:ext cx="395586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egoe UI" pitchFamily="34" charset="0"/>
                <a:cs typeface="Segoe UI" pitchFamily="34" charset="0"/>
              </a:rPr>
              <a:t>Subsystems</a:t>
            </a:r>
            <a:endParaRPr lang="en-US" sz="4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399" y="1524000"/>
            <a:ext cx="7485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School Cricket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Youth Cricket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Facilities and Equipment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Divisional Cricket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Academy Operations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Coach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Control Management System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9038" y="2272860"/>
            <a:ext cx="1485266" cy="371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Faclity List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77521" y="5175301"/>
            <a:ext cx="1466850" cy="542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Facilities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3510" y="2325247"/>
            <a:ext cx="2052099" cy="40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Provide Facilities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5127611" y="2272860"/>
            <a:ext cx="1476375" cy="5143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Enlist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/>
          <p:cNvCxnSpPr>
            <a:stCxn id="4" idx="3"/>
            <a:endCxn id="7" idx="1"/>
          </p:cNvCxnSpPr>
          <p:nvPr/>
        </p:nvCxnSpPr>
        <p:spPr>
          <a:xfrm>
            <a:off x="3904304" y="2458598"/>
            <a:ext cx="1223307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6" idx="1"/>
          </p:cNvCxnSpPr>
          <p:nvPr/>
        </p:nvCxnSpPr>
        <p:spPr>
          <a:xfrm>
            <a:off x="6603986" y="2530035"/>
            <a:ext cx="1519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</p:cNvCxnSpPr>
          <p:nvPr/>
        </p:nvCxnSpPr>
        <p:spPr>
          <a:xfrm flipH="1">
            <a:off x="5865798" y="2787210"/>
            <a:ext cx="1" cy="266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</p:cNvCxnSpPr>
          <p:nvPr/>
        </p:nvCxnSpPr>
        <p:spPr>
          <a:xfrm flipV="1">
            <a:off x="4944371" y="5446445"/>
            <a:ext cx="9214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646111" y="452718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Facilities &amp; Equipment</a:t>
            </a:r>
            <a:r>
              <a:rPr kumimoji="0" lang="en-US" sz="4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Management</a:t>
            </a:r>
            <a:r>
              <a:rPr kumimoji="0" lang="en-US" sz="4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System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73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3187" y="1789529"/>
            <a:ext cx="1485266" cy="371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Faclity List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1670" y="4691970"/>
            <a:ext cx="1466850" cy="542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Facilities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52798" y="1722993"/>
            <a:ext cx="2052099" cy="40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Provide Facilities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4762568" y="1767037"/>
            <a:ext cx="1476375" cy="5143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Enlist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36195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/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4" name="Straight Connector 43"/>
          <p:cNvCxnSpPr>
            <a:stCxn id="4" idx="3"/>
            <a:endCxn id="7" idx="1"/>
          </p:cNvCxnSpPr>
          <p:nvPr/>
        </p:nvCxnSpPr>
        <p:spPr>
          <a:xfrm>
            <a:off x="2898453" y="1975267"/>
            <a:ext cx="1864115" cy="4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" idx="1"/>
          </p:cNvCxnSpPr>
          <p:nvPr/>
        </p:nvCxnSpPr>
        <p:spPr>
          <a:xfrm flipV="1">
            <a:off x="6119640" y="1927781"/>
            <a:ext cx="1133158" cy="7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</p:cNvCxnSpPr>
          <p:nvPr/>
        </p:nvCxnSpPr>
        <p:spPr>
          <a:xfrm flipH="1">
            <a:off x="5500755" y="2281387"/>
            <a:ext cx="1" cy="266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</p:cNvCxnSpPr>
          <p:nvPr/>
        </p:nvCxnSpPr>
        <p:spPr>
          <a:xfrm>
            <a:off x="3938520" y="4963115"/>
            <a:ext cx="1562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559560" y="351083"/>
            <a:ext cx="1235030" cy="6277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Name</a:t>
            </a:r>
            <a:endParaRPr lang="en-US" b="1" u="sng" dirty="0"/>
          </a:p>
        </p:txBody>
      </p:sp>
      <p:sp>
        <p:nvSpPr>
          <p:cNvPr id="3" name="Oval 2"/>
          <p:cNvSpPr/>
          <p:nvPr/>
        </p:nvSpPr>
        <p:spPr>
          <a:xfrm>
            <a:off x="1794590" y="143978"/>
            <a:ext cx="1450886" cy="5209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By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02276" y="2472744"/>
            <a:ext cx="1442434" cy="5151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No. Of Items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56078" y="978794"/>
            <a:ext cx="1545466" cy="5535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 Of Order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163651" y="2807594"/>
            <a:ext cx="1481070" cy="5537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Delivery Report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69701" y="5769735"/>
            <a:ext cx="1493950" cy="7920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 smtClean="0"/>
              <a:t>FacilityId</a:t>
            </a:r>
            <a:endParaRPr lang="en-US" b="1" u="sng" dirty="0"/>
          </a:p>
        </p:txBody>
      </p:sp>
      <p:sp>
        <p:nvSpPr>
          <p:cNvPr id="16" name="Oval 15"/>
          <p:cNvSpPr/>
          <p:nvPr/>
        </p:nvSpPr>
        <p:spPr>
          <a:xfrm>
            <a:off x="2471670" y="5827689"/>
            <a:ext cx="2280634" cy="7340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ItemsAvailable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61950" y="4031087"/>
            <a:ext cx="1338061" cy="6608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20" name="Straight Connector 19"/>
          <p:cNvCxnSpPr>
            <a:stCxn id="14" idx="7"/>
            <a:endCxn id="5" idx="2"/>
          </p:cNvCxnSpPr>
          <p:nvPr/>
        </p:nvCxnSpPr>
        <p:spPr>
          <a:xfrm flipV="1">
            <a:off x="1944867" y="5234259"/>
            <a:ext cx="1260228" cy="651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16" idx="0"/>
          </p:cNvCxnSpPr>
          <p:nvPr/>
        </p:nvCxnSpPr>
        <p:spPr>
          <a:xfrm>
            <a:off x="3205095" y="5234259"/>
            <a:ext cx="406892" cy="59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1"/>
            <a:endCxn id="18" idx="5"/>
          </p:cNvCxnSpPr>
          <p:nvPr/>
        </p:nvCxnSpPr>
        <p:spPr>
          <a:xfrm flipH="1" flipV="1">
            <a:off x="1504057" y="4595186"/>
            <a:ext cx="967613" cy="36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8" idx="7"/>
          </p:cNvCxnSpPr>
          <p:nvPr/>
        </p:nvCxnSpPr>
        <p:spPr>
          <a:xfrm flipH="1">
            <a:off x="1733470" y="2161004"/>
            <a:ext cx="422350" cy="387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13" idx="0"/>
          </p:cNvCxnSpPr>
          <p:nvPr/>
        </p:nvCxnSpPr>
        <p:spPr>
          <a:xfrm>
            <a:off x="2155820" y="2161004"/>
            <a:ext cx="748366" cy="646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" idx="4"/>
            <a:endCxn id="4" idx="0"/>
          </p:cNvCxnSpPr>
          <p:nvPr/>
        </p:nvCxnSpPr>
        <p:spPr>
          <a:xfrm>
            <a:off x="1177075" y="978794"/>
            <a:ext cx="978745" cy="810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" idx="4"/>
            <a:endCxn id="4" idx="0"/>
          </p:cNvCxnSpPr>
          <p:nvPr/>
        </p:nvCxnSpPr>
        <p:spPr>
          <a:xfrm flipH="1">
            <a:off x="2155820" y="664938"/>
            <a:ext cx="364213" cy="112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3"/>
            <a:endCxn id="4" idx="0"/>
          </p:cNvCxnSpPr>
          <p:nvPr/>
        </p:nvCxnSpPr>
        <p:spPr>
          <a:xfrm flipH="1">
            <a:off x="2155820" y="1451287"/>
            <a:ext cx="826586" cy="338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252797" y="664938"/>
            <a:ext cx="1428828" cy="7836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Delivary Date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9143998" y="731653"/>
            <a:ext cx="1584103" cy="8384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Delivered to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7715170" y="3245476"/>
            <a:ext cx="1737923" cy="87576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FacilityId</a:t>
            </a:r>
            <a:endParaRPr lang="en-US" b="1" u="sng" dirty="0"/>
          </a:p>
        </p:txBody>
      </p:sp>
      <p:cxnSp>
        <p:nvCxnSpPr>
          <p:cNvPr id="43" name="Straight Connector 42"/>
          <p:cNvCxnSpPr>
            <a:stCxn id="39" idx="4"/>
            <a:endCxn id="6" idx="0"/>
          </p:cNvCxnSpPr>
          <p:nvPr/>
        </p:nvCxnSpPr>
        <p:spPr>
          <a:xfrm>
            <a:off x="7967211" y="1448540"/>
            <a:ext cx="311637" cy="274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6" idx="0"/>
            <a:endCxn id="40" idx="3"/>
          </p:cNvCxnSpPr>
          <p:nvPr/>
        </p:nvCxnSpPr>
        <p:spPr>
          <a:xfrm flipV="1">
            <a:off x="8278848" y="1447319"/>
            <a:ext cx="1097137" cy="27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6" idx="2"/>
            <a:endCxn id="41" idx="0"/>
          </p:cNvCxnSpPr>
          <p:nvPr/>
        </p:nvCxnSpPr>
        <p:spPr>
          <a:xfrm>
            <a:off x="8278848" y="2132568"/>
            <a:ext cx="305284" cy="111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911403" y="2685245"/>
            <a:ext cx="1629258" cy="6053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DeliveryId</a:t>
            </a:r>
            <a:endParaRPr lang="en-US" b="1" u="sng" dirty="0"/>
          </a:p>
        </p:txBody>
      </p:sp>
      <p:cxnSp>
        <p:nvCxnSpPr>
          <p:cNvPr id="58" name="Straight Connector 57"/>
          <p:cNvCxnSpPr>
            <a:stCxn id="7" idx="2"/>
            <a:endCxn id="51" idx="1"/>
          </p:cNvCxnSpPr>
          <p:nvPr/>
        </p:nvCxnSpPr>
        <p:spPr>
          <a:xfrm>
            <a:off x="5500756" y="2281387"/>
            <a:ext cx="649246" cy="492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374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304" y="2328544"/>
            <a:ext cx="1868143" cy="371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AcademyPlayers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8932" y="5104093"/>
            <a:ext cx="1466850" cy="542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Academy Coaches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22966" y="2372750"/>
            <a:ext cx="1590675" cy="40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Player Lists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4364504" y="2328544"/>
            <a:ext cx="1476375" cy="5143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8" name="Diamond 7"/>
          <p:cNvSpPr/>
          <p:nvPr/>
        </p:nvSpPr>
        <p:spPr>
          <a:xfrm>
            <a:off x="4058268" y="3909376"/>
            <a:ext cx="1552575" cy="5048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96124" y="3985577"/>
            <a:ext cx="1771279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/>
          <p:cNvCxnSpPr>
            <a:stCxn id="4" idx="3"/>
            <a:endCxn id="7" idx="1"/>
          </p:cNvCxnSpPr>
          <p:nvPr/>
        </p:nvCxnSpPr>
        <p:spPr>
          <a:xfrm>
            <a:off x="2048447" y="2514282"/>
            <a:ext cx="2316057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3"/>
            <a:endCxn id="8" idx="0"/>
          </p:cNvCxnSpPr>
          <p:nvPr/>
        </p:nvCxnSpPr>
        <p:spPr>
          <a:xfrm>
            <a:off x="2048447" y="2514282"/>
            <a:ext cx="2786109" cy="1395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6" idx="1"/>
          </p:cNvCxnSpPr>
          <p:nvPr/>
        </p:nvCxnSpPr>
        <p:spPr>
          <a:xfrm flipV="1">
            <a:off x="5840879" y="2577538"/>
            <a:ext cx="1882087" cy="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3"/>
            <a:endCxn id="9" idx="1"/>
          </p:cNvCxnSpPr>
          <p:nvPr/>
        </p:nvCxnSpPr>
        <p:spPr>
          <a:xfrm>
            <a:off x="5610843" y="4161789"/>
            <a:ext cx="14852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5" idx="3"/>
          </p:cNvCxnSpPr>
          <p:nvPr/>
        </p:nvCxnSpPr>
        <p:spPr>
          <a:xfrm flipH="1">
            <a:off x="2315782" y="4414201"/>
            <a:ext cx="2518774" cy="96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646111" y="452718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Academy Operations Management</a:t>
            </a:r>
            <a:r>
              <a:rPr kumimoji="0" lang="en-US" sz="4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System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26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9133" y="3384612"/>
            <a:ext cx="1868143" cy="371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AcademyPlayers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1795" y="3428818"/>
            <a:ext cx="1590675" cy="40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PlayerLists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5793333" y="3384612"/>
            <a:ext cx="1476375" cy="5143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</a:p>
        </p:txBody>
      </p:sp>
      <p:cxnSp>
        <p:nvCxnSpPr>
          <p:cNvPr id="5" name="Straight Connector 4"/>
          <p:cNvCxnSpPr>
            <a:stCxn id="2" idx="3"/>
            <a:endCxn id="4" idx="1"/>
          </p:cNvCxnSpPr>
          <p:nvPr/>
        </p:nvCxnSpPr>
        <p:spPr>
          <a:xfrm>
            <a:off x="3477276" y="3570350"/>
            <a:ext cx="2316057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  <a:endCxn id="3" idx="1"/>
          </p:cNvCxnSpPr>
          <p:nvPr/>
        </p:nvCxnSpPr>
        <p:spPr>
          <a:xfrm flipV="1">
            <a:off x="7269708" y="3633606"/>
            <a:ext cx="1882087" cy="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62158" y="1609859"/>
            <a:ext cx="1223493" cy="5924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Tactics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182412" y="1737982"/>
            <a:ext cx="1017431" cy="5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Id</a:t>
            </a:r>
          </a:p>
        </p:txBody>
      </p:sp>
      <p:sp>
        <p:nvSpPr>
          <p:cNvPr id="12" name="Oval 11"/>
          <p:cNvSpPr/>
          <p:nvPr/>
        </p:nvSpPr>
        <p:spPr>
          <a:xfrm>
            <a:off x="3400343" y="1745054"/>
            <a:ext cx="1223493" cy="5795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926553" y="4507605"/>
            <a:ext cx="1068947" cy="7083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3605356" y="2558394"/>
            <a:ext cx="1340806" cy="5924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stamina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3605356" y="4807843"/>
            <a:ext cx="1519365" cy="5924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Effective area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2085651" y="4721715"/>
            <a:ext cx="1352623" cy="7646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Lacking area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9" idx="4"/>
            <a:endCxn id="2" idx="0"/>
          </p:cNvCxnSpPr>
          <p:nvPr/>
        </p:nvCxnSpPr>
        <p:spPr>
          <a:xfrm>
            <a:off x="1473905" y="2202287"/>
            <a:ext cx="1069300" cy="118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2" idx="0"/>
          </p:cNvCxnSpPr>
          <p:nvPr/>
        </p:nvCxnSpPr>
        <p:spPr>
          <a:xfrm flipH="1">
            <a:off x="2543205" y="2331676"/>
            <a:ext cx="147923" cy="1052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2" idx="0"/>
          </p:cNvCxnSpPr>
          <p:nvPr/>
        </p:nvCxnSpPr>
        <p:spPr>
          <a:xfrm flipH="1">
            <a:off x="2543205" y="2324603"/>
            <a:ext cx="1468885" cy="1060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" idx="0"/>
            <a:endCxn id="14" idx="3"/>
          </p:cNvCxnSpPr>
          <p:nvPr/>
        </p:nvCxnSpPr>
        <p:spPr>
          <a:xfrm flipV="1">
            <a:off x="2543205" y="3064063"/>
            <a:ext cx="1258507" cy="320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" idx="2"/>
            <a:endCxn id="13" idx="7"/>
          </p:cNvCxnSpPr>
          <p:nvPr/>
        </p:nvCxnSpPr>
        <p:spPr>
          <a:xfrm flipH="1">
            <a:off x="1838956" y="3756087"/>
            <a:ext cx="704249" cy="85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2"/>
            <a:endCxn id="16" idx="0"/>
          </p:cNvCxnSpPr>
          <p:nvPr/>
        </p:nvCxnSpPr>
        <p:spPr>
          <a:xfrm>
            <a:off x="2543205" y="3756087"/>
            <a:ext cx="218758" cy="96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" idx="2"/>
            <a:endCxn id="15" idx="1"/>
          </p:cNvCxnSpPr>
          <p:nvPr/>
        </p:nvCxnSpPr>
        <p:spPr>
          <a:xfrm>
            <a:off x="2543205" y="3756087"/>
            <a:ext cx="1284657" cy="1138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338114" y="1577628"/>
            <a:ext cx="1404356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PlayerId</a:t>
            </a:r>
            <a:endParaRPr lang="en-US" sz="1400" b="1" u="sng" dirty="0"/>
          </a:p>
        </p:txBody>
      </p:sp>
      <p:cxnSp>
        <p:nvCxnSpPr>
          <p:cNvPr id="35" name="Straight Connector 34"/>
          <p:cNvCxnSpPr>
            <a:stCxn id="31" idx="4"/>
            <a:endCxn id="3" idx="0"/>
          </p:cNvCxnSpPr>
          <p:nvPr/>
        </p:nvCxnSpPr>
        <p:spPr>
          <a:xfrm flipH="1">
            <a:off x="9947133" y="2492028"/>
            <a:ext cx="93159" cy="93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3958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916" y="2225514"/>
            <a:ext cx="1868143" cy="371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AcademyPlayers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08578" y="2269720"/>
            <a:ext cx="1590675" cy="40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5150116" y="2225514"/>
            <a:ext cx="1476375" cy="5143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3"/>
            <a:endCxn id="4" idx="1"/>
          </p:cNvCxnSpPr>
          <p:nvPr/>
        </p:nvCxnSpPr>
        <p:spPr>
          <a:xfrm>
            <a:off x="2834059" y="2411252"/>
            <a:ext cx="2316057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  <a:endCxn id="3" idx="1"/>
          </p:cNvCxnSpPr>
          <p:nvPr/>
        </p:nvCxnSpPr>
        <p:spPr>
          <a:xfrm flipV="1">
            <a:off x="6626491" y="2474508"/>
            <a:ext cx="1882087" cy="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18941" y="450761"/>
            <a:ext cx="1223493" cy="5924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Tactics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1539195" y="578884"/>
            <a:ext cx="1017431" cy="593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Id</a:t>
            </a:r>
          </a:p>
        </p:txBody>
      </p:sp>
      <p:sp>
        <p:nvSpPr>
          <p:cNvPr id="12" name="Oval 11"/>
          <p:cNvSpPr/>
          <p:nvPr/>
        </p:nvSpPr>
        <p:spPr>
          <a:xfrm>
            <a:off x="2757126" y="585956"/>
            <a:ext cx="1223493" cy="5795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Type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0" y="2994078"/>
            <a:ext cx="1068947" cy="70833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2962139" y="1399296"/>
            <a:ext cx="1340806" cy="5924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stamina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2907338" y="3156027"/>
            <a:ext cx="1519365" cy="5924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Effective area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1453499" y="3292160"/>
            <a:ext cx="1352623" cy="76468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Lacking area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9" idx="4"/>
            <a:endCxn id="2" idx="0"/>
          </p:cNvCxnSpPr>
          <p:nvPr/>
        </p:nvCxnSpPr>
        <p:spPr>
          <a:xfrm>
            <a:off x="830688" y="1043189"/>
            <a:ext cx="1069300" cy="118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2" idx="0"/>
          </p:cNvCxnSpPr>
          <p:nvPr/>
        </p:nvCxnSpPr>
        <p:spPr>
          <a:xfrm flipH="1">
            <a:off x="1899988" y="1172578"/>
            <a:ext cx="147923" cy="1052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4"/>
            <a:endCxn id="2" idx="0"/>
          </p:cNvCxnSpPr>
          <p:nvPr/>
        </p:nvCxnSpPr>
        <p:spPr>
          <a:xfrm flipH="1">
            <a:off x="1899988" y="1165505"/>
            <a:ext cx="1468885" cy="1060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" idx="0"/>
            <a:endCxn id="14" idx="3"/>
          </p:cNvCxnSpPr>
          <p:nvPr/>
        </p:nvCxnSpPr>
        <p:spPr>
          <a:xfrm flipV="1">
            <a:off x="1899988" y="1904965"/>
            <a:ext cx="1258507" cy="320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" idx="2"/>
            <a:endCxn id="13" idx="7"/>
          </p:cNvCxnSpPr>
          <p:nvPr/>
        </p:nvCxnSpPr>
        <p:spPr>
          <a:xfrm flipH="1">
            <a:off x="912403" y="2596989"/>
            <a:ext cx="987585" cy="50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" idx="2"/>
            <a:endCxn id="16" idx="0"/>
          </p:cNvCxnSpPr>
          <p:nvPr/>
        </p:nvCxnSpPr>
        <p:spPr>
          <a:xfrm>
            <a:off x="1899988" y="2596989"/>
            <a:ext cx="229823" cy="695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" idx="2"/>
            <a:endCxn id="15" idx="1"/>
          </p:cNvCxnSpPr>
          <p:nvPr/>
        </p:nvCxnSpPr>
        <p:spPr>
          <a:xfrm>
            <a:off x="1899988" y="2596989"/>
            <a:ext cx="1229856" cy="64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694897" y="418530"/>
            <a:ext cx="1556686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ReportId</a:t>
            </a:r>
            <a:endParaRPr lang="en-US" sz="1400" b="1" u="sng" dirty="0"/>
          </a:p>
        </p:txBody>
      </p:sp>
      <p:cxnSp>
        <p:nvCxnSpPr>
          <p:cNvPr id="35" name="Straight Connector 34"/>
          <p:cNvCxnSpPr>
            <a:stCxn id="31" idx="4"/>
            <a:endCxn id="3" idx="0"/>
          </p:cNvCxnSpPr>
          <p:nvPr/>
        </p:nvCxnSpPr>
        <p:spPr>
          <a:xfrm flipH="1">
            <a:off x="9303916" y="1332930"/>
            <a:ext cx="169324" cy="936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9404" y="5576552"/>
            <a:ext cx="1914113" cy="412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Academy Coaches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4" idx="2"/>
          </p:cNvCxnSpPr>
          <p:nvPr/>
        </p:nvCxnSpPr>
        <p:spPr>
          <a:xfrm flipH="1">
            <a:off x="5860898" y="2739864"/>
            <a:ext cx="27406" cy="2991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3"/>
          </p:cNvCxnSpPr>
          <p:nvPr/>
        </p:nvCxnSpPr>
        <p:spPr>
          <a:xfrm flipH="1">
            <a:off x="2703517" y="5731099"/>
            <a:ext cx="3180662" cy="5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34473" y="4285198"/>
            <a:ext cx="1360889" cy="8116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coachId</a:t>
            </a:r>
            <a:endParaRPr lang="en-US" sz="1400" b="1" u="sng" dirty="0"/>
          </a:p>
        </p:txBody>
      </p:sp>
      <p:sp>
        <p:nvSpPr>
          <p:cNvPr id="34" name="Oval 33"/>
          <p:cNvSpPr/>
          <p:nvPr/>
        </p:nvSpPr>
        <p:spPr>
          <a:xfrm>
            <a:off x="944770" y="6251593"/>
            <a:ext cx="1305685" cy="5536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salary</a:t>
            </a:r>
            <a:endParaRPr lang="en-US" sz="1400" dirty="0"/>
          </a:p>
        </p:txBody>
      </p:sp>
      <p:sp>
        <p:nvSpPr>
          <p:cNvPr id="36" name="Oval 35"/>
          <p:cNvSpPr/>
          <p:nvPr/>
        </p:nvSpPr>
        <p:spPr>
          <a:xfrm>
            <a:off x="2406541" y="4302220"/>
            <a:ext cx="1111196" cy="7946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cxnSp>
        <p:nvCxnSpPr>
          <p:cNvPr id="45" name="Straight Connector 44"/>
          <p:cNvCxnSpPr>
            <a:stCxn id="33" idx="4"/>
            <a:endCxn id="11" idx="0"/>
          </p:cNvCxnSpPr>
          <p:nvPr/>
        </p:nvCxnSpPr>
        <p:spPr>
          <a:xfrm>
            <a:off x="1214918" y="5096827"/>
            <a:ext cx="531543" cy="47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0"/>
            <a:endCxn id="36" idx="4"/>
          </p:cNvCxnSpPr>
          <p:nvPr/>
        </p:nvCxnSpPr>
        <p:spPr>
          <a:xfrm flipV="1">
            <a:off x="1746461" y="5096827"/>
            <a:ext cx="1215678" cy="47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4" idx="0"/>
            <a:endCxn id="11" idx="2"/>
          </p:cNvCxnSpPr>
          <p:nvPr/>
        </p:nvCxnSpPr>
        <p:spPr>
          <a:xfrm flipV="1">
            <a:off x="1597613" y="5988676"/>
            <a:ext cx="148848" cy="26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66451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09" y="2399981"/>
            <a:ext cx="1888144" cy="371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National Manager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47802" y="2341812"/>
            <a:ext cx="1696395" cy="488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Operational Manager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2653048" y="2328544"/>
            <a:ext cx="2112135" cy="5143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Observes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38570" y="2242336"/>
            <a:ext cx="1197870" cy="522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Program Manager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/>
          <p:cNvCxnSpPr>
            <a:stCxn id="4" idx="3"/>
            <a:endCxn id="7" idx="1"/>
          </p:cNvCxnSpPr>
          <p:nvPr/>
        </p:nvCxnSpPr>
        <p:spPr>
          <a:xfrm>
            <a:off x="1918953" y="2585719"/>
            <a:ext cx="734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6" idx="1"/>
          </p:cNvCxnSpPr>
          <p:nvPr/>
        </p:nvCxnSpPr>
        <p:spPr>
          <a:xfrm>
            <a:off x="4765183" y="2585719"/>
            <a:ext cx="482619" cy="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/>
          <p:cNvSpPr/>
          <p:nvPr/>
        </p:nvSpPr>
        <p:spPr>
          <a:xfrm>
            <a:off x="7543840" y="2242336"/>
            <a:ext cx="2102436" cy="5875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Observes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6" idx="3"/>
            <a:endCxn id="16" idx="1"/>
          </p:cNvCxnSpPr>
          <p:nvPr/>
        </p:nvCxnSpPr>
        <p:spPr>
          <a:xfrm flipV="1">
            <a:off x="6944197" y="2536126"/>
            <a:ext cx="599643" cy="4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3"/>
            <a:endCxn id="9" idx="1"/>
          </p:cNvCxnSpPr>
          <p:nvPr/>
        </p:nvCxnSpPr>
        <p:spPr>
          <a:xfrm flipV="1">
            <a:off x="9646276" y="2503351"/>
            <a:ext cx="592294" cy="3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0238570" y="3279066"/>
            <a:ext cx="1816055" cy="760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Divisional Cricket Administrator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Diamond 45"/>
          <p:cNvSpPr/>
          <p:nvPr/>
        </p:nvSpPr>
        <p:spPr>
          <a:xfrm>
            <a:off x="7335632" y="3347773"/>
            <a:ext cx="2102436" cy="5875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Observes</a:t>
            </a:r>
            <a:endParaRPr lang="en-US" sz="1400" dirty="0"/>
          </a:p>
        </p:txBody>
      </p:sp>
      <p:cxnSp>
        <p:nvCxnSpPr>
          <p:cNvPr id="47" name="Straight Connector 46"/>
          <p:cNvCxnSpPr>
            <a:stCxn id="6" idx="2"/>
            <a:endCxn id="46" idx="1"/>
          </p:cNvCxnSpPr>
          <p:nvPr/>
        </p:nvCxnSpPr>
        <p:spPr>
          <a:xfrm>
            <a:off x="6096000" y="2829916"/>
            <a:ext cx="1239632" cy="8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6" idx="3"/>
            <a:endCxn id="45" idx="1"/>
          </p:cNvCxnSpPr>
          <p:nvPr/>
        </p:nvCxnSpPr>
        <p:spPr>
          <a:xfrm>
            <a:off x="9438068" y="3641563"/>
            <a:ext cx="800502" cy="1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3167" y="4265291"/>
            <a:ext cx="2046860" cy="7565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Academy Operation Manager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Diamond 50"/>
          <p:cNvSpPr/>
          <p:nvPr/>
        </p:nvSpPr>
        <p:spPr>
          <a:xfrm>
            <a:off x="7129569" y="4354856"/>
            <a:ext cx="2102436" cy="5875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Observes</a:t>
            </a:r>
            <a:endParaRPr lang="en-US" sz="1400" dirty="0"/>
          </a:p>
        </p:txBody>
      </p:sp>
      <p:cxnSp>
        <p:nvCxnSpPr>
          <p:cNvPr id="52" name="Straight Connector 51"/>
          <p:cNvCxnSpPr>
            <a:stCxn id="6" idx="2"/>
            <a:endCxn id="51" idx="1"/>
          </p:cNvCxnSpPr>
          <p:nvPr/>
        </p:nvCxnSpPr>
        <p:spPr>
          <a:xfrm>
            <a:off x="6096000" y="2829916"/>
            <a:ext cx="1033569" cy="181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3"/>
            <a:endCxn id="50" idx="1"/>
          </p:cNvCxnSpPr>
          <p:nvPr/>
        </p:nvCxnSpPr>
        <p:spPr>
          <a:xfrm flipV="1">
            <a:off x="9232005" y="4643566"/>
            <a:ext cx="891162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415596" y="5557403"/>
            <a:ext cx="1197870" cy="522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Manager Coaches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Diamond 54"/>
          <p:cNvSpPr/>
          <p:nvPr/>
        </p:nvSpPr>
        <p:spPr>
          <a:xfrm>
            <a:off x="7076922" y="5557403"/>
            <a:ext cx="2102436" cy="5875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Observes</a:t>
            </a:r>
            <a:endParaRPr lang="en-US" sz="1400" dirty="0"/>
          </a:p>
        </p:txBody>
      </p:sp>
      <p:cxnSp>
        <p:nvCxnSpPr>
          <p:cNvPr id="56" name="Straight Connector 55"/>
          <p:cNvCxnSpPr>
            <a:stCxn id="6" idx="2"/>
            <a:endCxn id="55" idx="1"/>
          </p:cNvCxnSpPr>
          <p:nvPr/>
        </p:nvCxnSpPr>
        <p:spPr>
          <a:xfrm>
            <a:off x="6096000" y="2829916"/>
            <a:ext cx="980922" cy="302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5" idx="3"/>
            <a:endCxn id="54" idx="1"/>
          </p:cNvCxnSpPr>
          <p:nvPr/>
        </p:nvCxnSpPr>
        <p:spPr>
          <a:xfrm flipV="1">
            <a:off x="9179358" y="5818418"/>
            <a:ext cx="1236238" cy="3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228100" y="243712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 </a:t>
            </a: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Management</a:t>
            </a:r>
            <a:r>
              <a:rPr kumimoji="0" lang="en-US" sz="4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System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8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3034" y="2902501"/>
            <a:ext cx="1888144" cy="371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National Manager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27154" y="2844187"/>
            <a:ext cx="1696395" cy="488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Operational Manager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4376800" y="2807560"/>
            <a:ext cx="2112135" cy="5143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Observes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3"/>
            <a:endCxn id="4" idx="1"/>
          </p:cNvCxnSpPr>
          <p:nvPr/>
        </p:nvCxnSpPr>
        <p:spPr>
          <a:xfrm flipV="1">
            <a:off x="3101178" y="3064735"/>
            <a:ext cx="1275622" cy="2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3"/>
            <a:endCxn id="3" idx="1"/>
          </p:cNvCxnSpPr>
          <p:nvPr/>
        </p:nvCxnSpPr>
        <p:spPr>
          <a:xfrm>
            <a:off x="6488935" y="3064735"/>
            <a:ext cx="1538219" cy="2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877318" y="1587086"/>
            <a:ext cx="1423456" cy="8284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8412052" y="1080464"/>
            <a:ext cx="1200219" cy="722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Id</a:t>
            </a:r>
            <a:endParaRPr lang="en-US" sz="1400" b="1" u="sng" dirty="0"/>
          </a:p>
        </p:txBody>
      </p:sp>
      <p:sp>
        <p:nvSpPr>
          <p:cNvPr id="9" name="Oval 8"/>
          <p:cNvSpPr/>
          <p:nvPr/>
        </p:nvSpPr>
        <p:spPr>
          <a:xfrm>
            <a:off x="9723549" y="1249496"/>
            <a:ext cx="1403798" cy="82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Remark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6877318" y="4018454"/>
            <a:ext cx="1302009" cy="7856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Period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8667482" y="3747998"/>
            <a:ext cx="2125014" cy="785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UnderOfficer Id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231164" y="1587085"/>
            <a:ext cx="1423456" cy="8284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1837548" y="1093586"/>
            <a:ext cx="1200219" cy="722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Id</a:t>
            </a:r>
            <a:endParaRPr lang="en-US" sz="1400" b="1" u="sng" dirty="0"/>
          </a:p>
        </p:txBody>
      </p:sp>
      <p:sp>
        <p:nvSpPr>
          <p:cNvPr id="17" name="Oval 16"/>
          <p:cNvSpPr/>
          <p:nvPr/>
        </p:nvSpPr>
        <p:spPr>
          <a:xfrm>
            <a:off x="3077395" y="1249495"/>
            <a:ext cx="1403798" cy="82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Remark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231164" y="4018453"/>
            <a:ext cx="1302009" cy="7856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Period</a:t>
            </a:r>
            <a:endParaRPr lang="en-US" sz="1400" dirty="0"/>
          </a:p>
        </p:txBody>
      </p:sp>
      <p:cxnSp>
        <p:nvCxnSpPr>
          <p:cNvPr id="21" name="Straight Connector 20"/>
          <p:cNvCxnSpPr>
            <a:stCxn id="7" idx="5"/>
            <a:endCxn id="3" idx="0"/>
          </p:cNvCxnSpPr>
          <p:nvPr/>
        </p:nvCxnSpPr>
        <p:spPr>
          <a:xfrm>
            <a:off x="8092314" y="2294185"/>
            <a:ext cx="783038" cy="55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4"/>
            <a:endCxn id="3" idx="0"/>
          </p:cNvCxnSpPr>
          <p:nvPr/>
        </p:nvCxnSpPr>
        <p:spPr>
          <a:xfrm flipH="1">
            <a:off x="8875352" y="1803287"/>
            <a:ext cx="136810" cy="104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" idx="0"/>
            <a:endCxn id="9" idx="4"/>
          </p:cNvCxnSpPr>
          <p:nvPr/>
        </p:nvCxnSpPr>
        <p:spPr>
          <a:xfrm flipV="1">
            <a:off x="8875352" y="2072673"/>
            <a:ext cx="1550096" cy="771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" idx="2"/>
            <a:endCxn id="11" idx="0"/>
          </p:cNvCxnSpPr>
          <p:nvPr/>
        </p:nvCxnSpPr>
        <p:spPr>
          <a:xfrm flipH="1">
            <a:off x="7528323" y="3332291"/>
            <a:ext cx="1347029" cy="686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" idx="2"/>
            <a:endCxn id="12" idx="0"/>
          </p:cNvCxnSpPr>
          <p:nvPr/>
        </p:nvCxnSpPr>
        <p:spPr>
          <a:xfrm>
            <a:off x="8875352" y="3332291"/>
            <a:ext cx="854637" cy="415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5"/>
            <a:endCxn id="2" idx="0"/>
          </p:cNvCxnSpPr>
          <p:nvPr/>
        </p:nvCxnSpPr>
        <p:spPr>
          <a:xfrm>
            <a:off x="1446160" y="2294184"/>
            <a:ext cx="710946" cy="60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4"/>
            <a:endCxn id="2" idx="0"/>
          </p:cNvCxnSpPr>
          <p:nvPr/>
        </p:nvCxnSpPr>
        <p:spPr>
          <a:xfrm flipH="1">
            <a:off x="2157106" y="1816409"/>
            <a:ext cx="280552" cy="108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" idx="0"/>
            <a:endCxn id="17" idx="4"/>
          </p:cNvCxnSpPr>
          <p:nvPr/>
        </p:nvCxnSpPr>
        <p:spPr>
          <a:xfrm flipV="1">
            <a:off x="2157106" y="2072672"/>
            <a:ext cx="1622188" cy="829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" idx="2"/>
            <a:endCxn id="18" idx="7"/>
          </p:cNvCxnSpPr>
          <p:nvPr/>
        </p:nvCxnSpPr>
        <p:spPr>
          <a:xfrm flipH="1">
            <a:off x="1342498" y="3273976"/>
            <a:ext cx="814608" cy="85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4062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3034" y="2902501"/>
            <a:ext cx="1322453" cy="589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Operational   Manager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27154" y="2844187"/>
            <a:ext cx="1696395" cy="488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Program Manager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4376800" y="2807560"/>
            <a:ext cx="2112135" cy="5143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Observes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3"/>
            <a:endCxn id="4" idx="1"/>
          </p:cNvCxnSpPr>
          <p:nvPr/>
        </p:nvCxnSpPr>
        <p:spPr>
          <a:xfrm flipV="1">
            <a:off x="2535487" y="3064735"/>
            <a:ext cx="1841313" cy="13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3"/>
            <a:endCxn id="3" idx="1"/>
          </p:cNvCxnSpPr>
          <p:nvPr/>
        </p:nvCxnSpPr>
        <p:spPr>
          <a:xfrm>
            <a:off x="6488935" y="3064735"/>
            <a:ext cx="1538219" cy="2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877318" y="1587086"/>
            <a:ext cx="1423456" cy="8284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8412052" y="1080464"/>
            <a:ext cx="1200219" cy="722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Id</a:t>
            </a:r>
            <a:endParaRPr lang="en-US" sz="1400" b="1" u="sng" dirty="0"/>
          </a:p>
        </p:txBody>
      </p:sp>
      <p:sp>
        <p:nvSpPr>
          <p:cNvPr id="9" name="Oval 8"/>
          <p:cNvSpPr/>
          <p:nvPr/>
        </p:nvSpPr>
        <p:spPr>
          <a:xfrm>
            <a:off x="9723549" y="1249496"/>
            <a:ext cx="1403798" cy="82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Remark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6877318" y="4018454"/>
            <a:ext cx="1302009" cy="7856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Period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8667482" y="3747998"/>
            <a:ext cx="2125014" cy="785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UnderOfficer Id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231164" y="1587085"/>
            <a:ext cx="1423456" cy="8284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1837548" y="1093586"/>
            <a:ext cx="1200219" cy="722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Id</a:t>
            </a:r>
            <a:endParaRPr lang="en-US" sz="1400" b="1" u="sng" dirty="0"/>
          </a:p>
        </p:txBody>
      </p:sp>
      <p:sp>
        <p:nvSpPr>
          <p:cNvPr id="17" name="Oval 16"/>
          <p:cNvSpPr/>
          <p:nvPr/>
        </p:nvSpPr>
        <p:spPr>
          <a:xfrm>
            <a:off x="3077395" y="1249495"/>
            <a:ext cx="1403798" cy="82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Remark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231164" y="4018453"/>
            <a:ext cx="1302009" cy="7856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Period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2021328" y="3747997"/>
            <a:ext cx="2125014" cy="785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UnderOfficer Id</a:t>
            </a:r>
            <a:endParaRPr lang="en-US" sz="1400" dirty="0"/>
          </a:p>
        </p:txBody>
      </p:sp>
      <p:cxnSp>
        <p:nvCxnSpPr>
          <p:cNvPr id="21" name="Straight Connector 20"/>
          <p:cNvCxnSpPr>
            <a:stCxn id="7" idx="5"/>
            <a:endCxn id="3" idx="0"/>
          </p:cNvCxnSpPr>
          <p:nvPr/>
        </p:nvCxnSpPr>
        <p:spPr>
          <a:xfrm>
            <a:off x="8092314" y="2294185"/>
            <a:ext cx="783038" cy="55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4"/>
            <a:endCxn id="3" idx="0"/>
          </p:cNvCxnSpPr>
          <p:nvPr/>
        </p:nvCxnSpPr>
        <p:spPr>
          <a:xfrm flipH="1">
            <a:off x="8875352" y="1803287"/>
            <a:ext cx="136810" cy="104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" idx="0"/>
            <a:endCxn id="9" idx="4"/>
          </p:cNvCxnSpPr>
          <p:nvPr/>
        </p:nvCxnSpPr>
        <p:spPr>
          <a:xfrm flipV="1">
            <a:off x="8875352" y="2072673"/>
            <a:ext cx="1550096" cy="771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" idx="2"/>
            <a:endCxn id="11" idx="0"/>
          </p:cNvCxnSpPr>
          <p:nvPr/>
        </p:nvCxnSpPr>
        <p:spPr>
          <a:xfrm flipH="1">
            <a:off x="7528323" y="3332291"/>
            <a:ext cx="1347029" cy="686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" idx="2"/>
            <a:endCxn id="12" idx="0"/>
          </p:cNvCxnSpPr>
          <p:nvPr/>
        </p:nvCxnSpPr>
        <p:spPr>
          <a:xfrm>
            <a:off x="8875352" y="3332291"/>
            <a:ext cx="854637" cy="415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5"/>
            <a:endCxn id="2" idx="0"/>
          </p:cNvCxnSpPr>
          <p:nvPr/>
        </p:nvCxnSpPr>
        <p:spPr>
          <a:xfrm>
            <a:off x="1446160" y="2294184"/>
            <a:ext cx="428101" cy="60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4"/>
            <a:endCxn id="2" idx="0"/>
          </p:cNvCxnSpPr>
          <p:nvPr/>
        </p:nvCxnSpPr>
        <p:spPr>
          <a:xfrm flipH="1">
            <a:off x="1874261" y="1816409"/>
            <a:ext cx="563397" cy="108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" idx="0"/>
            <a:endCxn id="17" idx="4"/>
          </p:cNvCxnSpPr>
          <p:nvPr/>
        </p:nvCxnSpPr>
        <p:spPr>
          <a:xfrm flipV="1">
            <a:off x="1874261" y="2072672"/>
            <a:ext cx="1905033" cy="829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" idx="2"/>
            <a:endCxn id="18" idx="7"/>
          </p:cNvCxnSpPr>
          <p:nvPr/>
        </p:nvCxnSpPr>
        <p:spPr>
          <a:xfrm flipH="1">
            <a:off x="1342498" y="3491734"/>
            <a:ext cx="531763" cy="64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" idx="2"/>
            <a:endCxn id="19" idx="0"/>
          </p:cNvCxnSpPr>
          <p:nvPr/>
        </p:nvCxnSpPr>
        <p:spPr>
          <a:xfrm>
            <a:off x="1874261" y="3491734"/>
            <a:ext cx="1209574" cy="25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7003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3034" y="2902501"/>
            <a:ext cx="1322453" cy="589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Operational   Manager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27154" y="2844187"/>
            <a:ext cx="2361476" cy="488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Divisional Cricket Administrator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4376800" y="2807560"/>
            <a:ext cx="2112135" cy="5143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Observes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3"/>
            <a:endCxn id="4" idx="1"/>
          </p:cNvCxnSpPr>
          <p:nvPr/>
        </p:nvCxnSpPr>
        <p:spPr>
          <a:xfrm flipV="1">
            <a:off x="2535487" y="3064735"/>
            <a:ext cx="1841313" cy="13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3"/>
            <a:endCxn id="3" idx="1"/>
          </p:cNvCxnSpPr>
          <p:nvPr/>
        </p:nvCxnSpPr>
        <p:spPr>
          <a:xfrm>
            <a:off x="6488935" y="3064735"/>
            <a:ext cx="1538219" cy="23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877318" y="1587086"/>
            <a:ext cx="1423456" cy="8284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8412052" y="1080464"/>
            <a:ext cx="1200219" cy="722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Id</a:t>
            </a:r>
            <a:endParaRPr lang="en-US" sz="1400" b="1" u="sng" dirty="0"/>
          </a:p>
        </p:txBody>
      </p:sp>
      <p:sp>
        <p:nvSpPr>
          <p:cNvPr id="9" name="Oval 8"/>
          <p:cNvSpPr/>
          <p:nvPr/>
        </p:nvSpPr>
        <p:spPr>
          <a:xfrm>
            <a:off x="9723549" y="1249496"/>
            <a:ext cx="1403798" cy="82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Remark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6877318" y="4018454"/>
            <a:ext cx="1302009" cy="7856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Period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8667482" y="3747998"/>
            <a:ext cx="2125014" cy="785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UnderOfficer Id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231164" y="1587085"/>
            <a:ext cx="1423456" cy="8284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1837548" y="1093586"/>
            <a:ext cx="1200219" cy="722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Id</a:t>
            </a:r>
            <a:endParaRPr lang="en-US" sz="1400" b="1" u="sng" dirty="0"/>
          </a:p>
        </p:txBody>
      </p:sp>
      <p:sp>
        <p:nvSpPr>
          <p:cNvPr id="17" name="Oval 16"/>
          <p:cNvSpPr/>
          <p:nvPr/>
        </p:nvSpPr>
        <p:spPr>
          <a:xfrm>
            <a:off x="3077395" y="1249495"/>
            <a:ext cx="1403798" cy="82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Remark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231164" y="4018453"/>
            <a:ext cx="1302009" cy="7856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Period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2021328" y="3747997"/>
            <a:ext cx="2125014" cy="785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UnderOfficer Id</a:t>
            </a:r>
            <a:endParaRPr lang="en-US" sz="1400" dirty="0"/>
          </a:p>
        </p:txBody>
      </p:sp>
      <p:cxnSp>
        <p:nvCxnSpPr>
          <p:cNvPr id="21" name="Straight Connector 20"/>
          <p:cNvCxnSpPr>
            <a:stCxn id="7" idx="5"/>
            <a:endCxn id="3" idx="0"/>
          </p:cNvCxnSpPr>
          <p:nvPr/>
        </p:nvCxnSpPr>
        <p:spPr>
          <a:xfrm>
            <a:off x="8092314" y="2294185"/>
            <a:ext cx="1115578" cy="55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4"/>
            <a:endCxn id="3" idx="0"/>
          </p:cNvCxnSpPr>
          <p:nvPr/>
        </p:nvCxnSpPr>
        <p:spPr>
          <a:xfrm>
            <a:off x="9012162" y="1803287"/>
            <a:ext cx="195730" cy="104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" idx="0"/>
            <a:endCxn id="9" idx="4"/>
          </p:cNvCxnSpPr>
          <p:nvPr/>
        </p:nvCxnSpPr>
        <p:spPr>
          <a:xfrm flipV="1">
            <a:off x="9207892" y="2072673"/>
            <a:ext cx="1217556" cy="771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" idx="2"/>
            <a:endCxn id="11" idx="0"/>
          </p:cNvCxnSpPr>
          <p:nvPr/>
        </p:nvCxnSpPr>
        <p:spPr>
          <a:xfrm flipH="1">
            <a:off x="7528323" y="3332291"/>
            <a:ext cx="1679569" cy="686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" idx="2"/>
            <a:endCxn id="12" idx="0"/>
          </p:cNvCxnSpPr>
          <p:nvPr/>
        </p:nvCxnSpPr>
        <p:spPr>
          <a:xfrm>
            <a:off x="9207892" y="3332291"/>
            <a:ext cx="522097" cy="415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5"/>
            <a:endCxn id="2" idx="0"/>
          </p:cNvCxnSpPr>
          <p:nvPr/>
        </p:nvCxnSpPr>
        <p:spPr>
          <a:xfrm>
            <a:off x="1446160" y="2294184"/>
            <a:ext cx="428101" cy="60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4"/>
            <a:endCxn id="2" idx="0"/>
          </p:cNvCxnSpPr>
          <p:nvPr/>
        </p:nvCxnSpPr>
        <p:spPr>
          <a:xfrm flipH="1">
            <a:off x="1874261" y="1816409"/>
            <a:ext cx="563397" cy="108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" idx="0"/>
            <a:endCxn id="17" idx="4"/>
          </p:cNvCxnSpPr>
          <p:nvPr/>
        </p:nvCxnSpPr>
        <p:spPr>
          <a:xfrm flipV="1">
            <a:off x="1874261" y="2072672"/>
            <a:ext cx="1905033" cy="829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" idx="2"/>
            <a:endCxn id="18" idx="7"/>
          </p:cNvCxnSpPr>
          <p:nvPr/>
        </p:nvCxnSpPr>
        <p:spPr>
          <a:xfrm flipH="1">
            <a:off x="1342498" y="3491734"/>
            <a:ext cx="531763" cy="64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" idx="2"/>
            <a:endCxn id="19" idx="0"/>
          </p:cNvCxnSpPr>
          <p:nvPr/>
        </p:nvCxnSpPr>
        <p:spPr>
          <a:xfrm>
            <a:off x="1874261" y="3491734"/>
            <a:ext cx="1209574" cy="25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65233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3034" y="2902501"/>
            <a:ext cx="1322453" cy="589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Operational   Manager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27154" y="2844187"/>
            <a:ext cx="2361476" cy="488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Academy Operation Manager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4376800" y="2403567"/>
            <a:ext cx="2112135" cy="91834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Observes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3"/>
            <a:endCxn id="4" idx="1"/>
          </p:cNvCxnSpPr>
          <p:nvPr/>
        </p:nvCxnSpPr>
        <p:spPr>
          <a:xfrm flipV="1">
            <a:off x="2535487" y="2862739"/>
            <a:ext cx="1841313" cy="334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3"/>
            <a:endCxn id="3" idx="1"/>
          </p:cNvCxnSpPr>
          <p:nvPr/>
        </p:nvCxnSpPr>
        <p:spPr>
          <a:xfrm>
            <a:off x="6488935" y="2862739"/>
            <a:ext cx="1538219" cy="2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877318" y="1587086"/>
            <a:ext cx="1423456" cy="8284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8412052" y="1080464"/>
            <a:ext cx="1200219" cy="722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Id</a:t>
            </a:r>
            <a:endParaRPr lang="en-US" sz="1400" b="1" u="sng" dirty="0"/>
          </a:p>
        </p:txBody>
      </p:sp>
      <p:sp>
        <p:nvSpPr>
          <p:cNvPr id="9" name="Oval 8"/>
          <p:cNvSpPr/>
          <p:nvPr/>
        </p:nvSpPr>
        <p:spPr>
          <a:xfrm>
            <a:off x="9723549" y="1249496"/>
            <a:ext cx="1403798" cy="82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Remark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6877318" y="4018454"/>
            <a:ext cx="1302009" cy="7856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Period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8667482" y="3747998"/>
            <a:ext cx="2125014" cy="785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UnderOfficer Id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231164" y="1587085"/>
            <a:ext cx="1423456" cy="8284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1837548" y="1093586"/>
            <a:ext cx="1200219" cy="722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Id</a:t>
            </a:r>
            <a:endParaRPr lang="en-US" sz="1400" b="1" u="sng" dirty="0"/>
          </a:p>
        </p:txBody>
      </p:sp>
      <p:sp>
        <p:nvSpPr>
          <p:cNvPr id="17" name="Oval 16"/>
          <p:cNvSpPr/>
          <p:nvPr/>
        </p:nvSpPr>
        <p:spPr>
          <a:xfrm>
            <a:off x="3077395" y="1249495"/>
            <a:ext cx="1403798" cy="82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Remark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231164" y="4018453"/>
            <a:ext cx="1302009" cy="7856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Period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2021328" y="3747997"/>
            <a:ext cx="2125014" cy="785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UnderOfficer Id</a:t>
            </a:r>
            <a:endParaRPr lang="en-US" sz="1400" dirty="0"/>
          </a:p>
        </p:txBody>
      </p:sp>
      <p:cxnSp>
        <p:nvCxnSpPr>
          <p:cNvPr id="21" name="Straight Connector 20"/>
          <p:cNvCxnSpPr>
            <a:stCxn id="7" idx="5"/>
            <a:endCxn id="3" idx="0"/>
          </p:cNvCxnSpPr>
          <p:nvPr/>
        </p:nvCxnSpPr>
        <p:spPr>
          <a:xfrm>
            <a:off x="8092314" y="2294185"/>
            <a:ext cx="1115578" cy="550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4"/>
            <a:endCxn id="3" idx="0"/>
          </p:cNvCxnSpPr>
          <p:nvPr/>
        </p:nvCxnSpPr>
        <p:spPr>
          <a:xfrm>
            <a:off x="9012162" y="1803287"/>
            <a:ext cx="195730" cy="1040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" idx="0"/>
            <a:endCxn id="9" idx="4"/>
          </p:cNvCxnSpPr>
          <p:nvPr/>
        </p:nvCxnSpPr>
        <p:spPr>
          <a:xfrm flipV="1">
            <a:off x="9207892" y="2072673"/>
            <a:ext cx="1217556" cy="771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" idx="2"/>
            <a:endCxn id="11" idx="0"/>
          </p:cNvCxnSpPr>
          <p:nvPr/>
        </p:nvCxnSpPr>
        <p:spPr>
          <a:xfrm flipH="1">
            <a:off x="7528323" y="3332291"/>
            <a:ext cx="1679569" cy="686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" idx="2"/>
            <a:endCxn id="12" idx="0"/>
          </p:cNvCxnSpPr>
          <p:nvPr/>
        </p:nvCxnSpPr>
        <p:spPr>
          <a:xfrm>
            <a:off x="9207892" y="3332291"/>
            <a:ext cx="522097" cy="415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5"/>
            <a:endCxn id="2" idx="0"/>
          </p:cNvCxnSpPr>
          <p:nvPr/>
        </p:nvCxnSpPr>
        <p:spPr>
          <a:xfrm>
            <a:off x="1446160" y="2294184"/>
            <a:ext cx="428101" cy="60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4"/>
            <a:endCxn id="2" idx="0"/>
          </p:cNvCxnSpPr>
          <p:nvPr/>
        </p:nvCxnSpPr>
        <p:spPr>
          <a:xfrm flipH="1">
            <a:off x="1874261" y="1816409"/>
            <a:ext cx="563397" cy="108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" idx="0"/>
            <a:endCxn id="17" idx="4"/>
          </p:cNvCxnSpPr>
          <p:nvPr/>
        </p:nvCxnSpPr>
        <p:spPr>
          <a:xfrm flipV="1">
            <a:off x="1874261" y="2072672"/>
            <a:ext cx="1905033" cy="829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" idx="2"/>
            <a:endCxn id="18" idx="7"/>
          </p:cNvCxnSpPr>
          <p:nvPr/>
        </p:nvCxnSpPr>
        <p:spPr>
          <a:xfrm flipH="1">
            <a:off x="1342498" y="3491734"/>
            <a:ext cx="531763" cy="64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" idx="2"/>
            <a:endCxn id="19" idx="0"/>
          </p:cNvCxnSpPr>
          <p:nvPr/>
        </p:nvCxnSpPr>
        <p:spPr>
          <a:xfrm>
            <a:off x="1874261" y="3491734"/>
            <a:ext cx="1209574" cy="25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4112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6204"/>
            <a:ext cx="12191999" cy="1400530"/>
          </a:xfrm>
        </p:spPr>
        <p:txBody>
          <a:bodyPr/>
          <a:lstStyle/>
          <a:p>
            <a:pPr algn="ctr"/>
            <a:r>
              <a:rPr lang="en-US" dirty="0" smtClean="0"/>
              <a:t>ERD</a:t>
            </a:r>
            <a:br>
              <a:rPr lang="en-US" dirty="0" smtClean="0"/>
            </a:br>
            <a:r>
              <a:rPr lang="en-US" dirty="0" smtClean="0"/>
              <a:t>(Entity Relation Diagram)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3034" y="2902501"/>
            <a:ext cx="1322453" cy="589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Operational   Manager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27154" y="2846248"/>
            <a:ext cx="2361476" cy="488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ManagerCoaches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4376800" y="2807560"/>
            <a:ext cx="2112135" cy="5143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Observes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3"/>
            <a:endCxn id="4" idx="1"/>
          </p:cNvCxnSpPr>
          <p:nvPr/>
        </p:nvCxnSpPr>
        <p:spPr>
          <a:xfrm flipV="1">
            <a:off x="2535487" y="3064735"/>
            <a:ext cx="1841313" cy="132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3"/>
            <a:endCxn id="3" idx="1"/>
          </p:cNvCxnSpPr>
          <p:nvPr/>
        </p:nvCxnSpPr>
        <p:spPr>
          <a:xfrm>
            <a:off x="6488935" y="3064735"/>
            <a:ext cx="1538219" cy="25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877318" y="1587086"/>
            <a:ext cx="1423456" cy="8284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8412052" y="1080464"/>
            <a:ext cx="1200219" cy="722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Id</a:t>
            </a:r>
            <a:endParaRPr lang="en-US" sz="1400" b="1" u="sng" dirty="0"/>
          </a:p>
        </p:txBody>
      </p:sp>
      <p:sp>
        <p:nvSpPr>
          <p:cNvPr id="9" name="Oval 8"/>
          <p:cNvSpPr/>
          <p:nvPr/>
        </p:nvSpPr>
        <p:spPr>
          <a:xfrm>
            <a:off x="9723549" y="1249496"/>
            <a:ext cx="1403798" cy="82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Remark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6877318" y="4018454"/>
            <a:ext cx="1302009" cy="7856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Period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8667482" y="3747998"/>
            <a:ext cx="2125014" cy="785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UnderOfficer Id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231164" y="1587085"/>
            <a:ext cx="1423456" cy="8284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1837548" y="1093586"/>
            <a:ext cx="1200219" cy="722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/>
              <a:t>Id</a:t>
            </a:r>
            <a:endParaRPr lang="en-US" sz="1400" b="1" u="sng" dirty="0"/>
          </a:p>
        </p:txBody>
      </p:sp>
      <p:sp>
        <p:nvSpPr>
          <p:cNvPr id="17" name="Oval 16"/>
          <p:cNvSpPr/>
          <p:nvPr/>
        </p:nvSpPr>
        <p:spPr>
          <a:xfrm>
            <a:off x="3077395" y="1249495"/>
            <a:ext cx="1403798" cy="823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Remark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231164" y="4018453"/>
            <a:ext cx="1302009" cy="7856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Period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2021328" y="3747997"/>
            <a:ext cx="2125014" cy="7856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UnderOfficer Id</a:t>
            </a:r>
            <a:endParaRPr lang="en-US" sz="1400" dirty="0"/>
          </a:p>
        </p:txBody>
      </p:sp>
      <p:cxnSp>
        <p:nvCxnSpPr>
          <p:cNvPr id="21" name="Straight Connector 20"/>
          <p:cNvCxnSpPr>
            <a:stCxn id="7" idx="5"/>
            <a:endCxn id="3" idx="0"/>
          </p:cNvCxnSpPr>
          <p:nvPr/>
        </p:nvCxnSpPr>
        <p:spPr>
          <a:xfrm>
            <a:off x="8092314" y="2294185"/>
            <a:ext cx="1115578" cy="552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4"/>
            <a:endCxn id="3" idx="0"/>
          </p:cNvCxnSpPr>
          <p:nvPr/>
        </p:nvCxnSpPr>
        <p:spPr>
          <a:xfrm>
            <a:off x="9012162" y="1803287"/>
            <a:ext cx="195730" cy="1042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" idx="0"/>
            <a:endCxn id="9" idx="4"/>
          </p:cNvCxnSpPr>
          <p:nvPr/>
        </p:nvCxnSpPr>
        <p:spPr>
          <a:xfrm flipV="1">
            <a:off x="9207892" y="2072673"/>
            <a:ext cx="1217556" cy="773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" idx="2"/>
            <a:endCxn id="11" idx="0"/>
          </p:cNvCxnSpPr>
          <p:nvPr/>
        </p:nvCxnSpPr>
        <p:spPr>
          <a:xfrm flipH="1">
            <a:off x="7528323" y="3334352"/>
            <a:ext cx="1679569" cy="684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" idx="2"/>
            <a:endCxn id="12" idx="0"/>
          </p:cNvCxnSpPr>
          <p:nvPr/>
        </p:nvCxnSpPr>
        <p:spPr>
          <a:xfrm>
            <a:off x="9207892" y="3334352"/>
            <a:ext cx="522097" cy="41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5"/>
            <a:endCxn id="2" idx="0"/>
          </p:cNvCxnSpPr>
          <p:nvPr/>
        </p:nvCxnSpPr>
        <p:spPr>
          <a:xfrm>
            <a:off x="1446160" y="2294184"/>
            <a:ext cx="428101" cy="60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4"/>
            <a:endCxn id="2" idx="0"/>
          </p:cNvCxnSpPr>
          <p:nvPr/>
        </p:nvCxnSpPr>
        <p:spPr>
          <a:xfrm flipH="1">
            <a:off x="1874261" y="1816409"/>
            <a:ext cx="563397" cy="108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" idx="0"/>
            <a:endCxn id="17" idx="4"/>
          </p:cNvCxnSpPr>
          <p:nvPr/>
        </p:nvCxnSpPr>
        <p:spPr>
          <a:xfrm flipV="1">
            <a:off x="1874261" y="2072672"/>
            <a:ext cx="1905033" cy="829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" idx="2"/>
            <a:endCxn id="18" idx="7"/>
          </p:cNvCxnSpPr>
          <p:nvPr/>
        </p:nvCxnSpPr>
        <p:spPr>
          <a:xfrm flipH="1">
            <a:off x="1342498" y="3491734"/>
            <a:ext cx="531763" cy="64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" idx="2"/>
            <a:endCxn id="19" idx="0"/>
          </p:cNvCxnSpPr>
          <p:nvPr/>
        </p:nvCxnSpPr>
        <p:spPr>
          <a:xfrm>
            <a:off x="1874261" y="3491734"/>
            <a:ext cx="1209574" cy="25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56882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6204"/>
            <a:ext cx="12191999" cy="1400530"/>
          </a:xfrm>
        </p:spPr>
        <p:txBody>
          <a:bodyPr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6111" y="452718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Tables: School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07177" y="1842251"/>
          <a:ext cx="7184571" cy="4231977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3779748"/>
                <a:gridCol w="3404823"/>
              </a:tblGrid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/>
                        <a:t>Attribute Name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/>
                        <a:t>Data Type</a:t>
                      </a:r>
                      <a:endParaRPr lang="en-US" sz="2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u="sng" dirty="0"/>
                        <a:t>SID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/>
                        <a:t>Number</a:t>
                      </a:r>
                      <a:endParaRPr lang="en-US" sz="2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/>
                        <a:t>Name</a:t>
                      </a:r>
                      <a:endParaRPr lang="en-US" sz="2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/>
                        <a:t>Varchar2(50)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/>
                        <a:t>Team Name</a:t>
                      </a:r>
                      <a:endParaRPr lang="en-US" sz="2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/>
                        <a:t>Varchar2(50)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/>
                        <a:t>Ranking</a:t>
                      </a:r>
                      <a:endParaRPr lang="en-US" sz="2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/>
                        <a:t>Number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/>
                        <a:t>Address</a:t>
                      </a:r>
                      <a:endParaRPr lang="en-US" sz="2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smtClean="0"/>
                        <a:t>Varchar2(50)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/>
                        <a:t>Matches played</a:t>
                      </a:r>
                      <a:endParaRPr lang="en-US" sz="2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/>
                        <a:t>Number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/>
                        <a:t>Lost</a:t>
                      </a:r>
                      <a:endParaRPr lang="en-US" sz="2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/>
                        <a:t>Number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/>
                        <a:t>Won</a:t>
                      </a:r>
                      <a:endParaRPr lang="en-US" sz="2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/>
                        <a:t>Number</a:t>
                      </a:r>
                      <a:endParaRPr lang="en-US" sz="24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63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latin typeface="Segoe U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6111" y="452718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Tables: 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YouthTeam</a:t>
            </a:r>
            <a:endParaRPr kumimoji="0" lang="en-US" sz="4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07177" y="1842251"/>
          <a:ext cx="7184571" cy="49072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3779748"/>
                <a:gridCol w="3404823"/>
              </a:tblGrid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latin typeface="Segoe UI"/>
                          <a:ea typeface="Calibri"/>
                          <a:cs typeface="Times New Roman"/>
                        </a:rPr>
                        <a:t>Attribute Name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latin typeface="Segoe UI"/>
                          <a:ea typeface="Calibri"/>
                          <a:cs typeface="Times New Roman"/>
                        </a:rPr>
                        <a:t>Data Type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u="sng">
                          <a:latin typeface="Segoe UI"/>
                          <a:ea typeface="Calibri"/>
                          <a:cs typeface="Times New Roman"/>
                        </a:rPr>
                        <a:t>TeamID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latin typeface="Segoe UI"/>
                          <a:ea typeface="Calibri"/>
                          <a:cs typeface="Times New Roman"/>
                        </a:rPr>
                        <a:t>Name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 smtClean="0">
                          <a:latin typeface="Segoe UI"/>
                          <a:ea typeface="Calibri"/>
                          <a:cs typeface="Times New Roman"/>
                        </a:rPr>
                        <a:t>Varchar2(50)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Segoe UI"/>
                        </a:rPr>
                        <a:t>Manager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 smtClean="0">
                          <a:latin typeface="Segoe UI"/>
                          <a:ea typeface="Calibri"/>
                          <a:cs typeface="Times New Roman"/>
                        </a:rPr>
                        <a:t>Varchar2(50)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latin typeface="Segoe UI"/>
                          <a:ea typeface="Calibri"/>
                          <a:cs typeface="Times New Roman"/>
                        </a:rPr>
                        <a:t>Ranking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Segoe UI"/>
                        </a:rPr>
                        <a:t>Address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 smtClean="0">
                          <a:latin typeface="Segoe UI"/>
                          <a:ea typeface="Calibri"/>
                          <a:cs typeface="Times New Roman"/>
                        </a:rPr>
                        <a:t>Varchar2(50)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Segoe UI"/>
                        </a:rPr>
                        <a:t>Matches played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Segoe UI"/>
                        </a:rPr>
                        <a:t>Lost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Segoe UI"/>
                        </a:rPr>
                        <a:t>Won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63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6111" y="452718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Tables: 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YouthTournament</a:t>
            </a:r>
            <a:endParaRPr kumimoji="0" lang="en-US" sz="4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07177" y="1842251"/>
          <a:ext cx="7184571" cy="4319456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3779748"/>
                <a:gridCol w="3404823"/>
              </a:tblGrid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latin typeface="Segoe UI"/>
                          <a:ea typeface="Calibri"/>
                          <a:cs typeface="Times New Roman"/>
                        </a:rPr>
                        <a:t>Attribute Name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latin typeface="Segoe UI"/>
                          <a:ea typeface="Calibri"/>
                          <a:cs typeface="Times New Roman"/>
                        </a:rPr>
                        <a:t>Data Type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u="sng">
                          <a:latin typeface="Segoe UI"/>
                          <a:ea typeface="Calibri"/>
                          <a:cs typeface="Times New Roman"/>
                        </a:rPr>
                        <a:t>TourID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Segoe UI"/>
                          <a:ea typeface="Calibri"/>
                          <a:cs typeface="Times New Roman"/>
                        </a:rPr>
                        <a:t>Name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Segoe UI"/>
                          <a:ea typeface="Calibri"/>
                          <a:cs typeface="Times New Roman"/>
                        </a:rPr>
                        <a:t>Varchar2(50)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Segoe UI"/>
                        </a:rPr>
                        <a:t>Age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Segoe UI"/>
                          <a:ea typeface="Calibri"/>
                          <a:cs typeface="Times New Roman"/>
                        </a:rPr>
                        <a:t>ChampionID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Segoe UI"/>
                        </a:rPr>
                        <a:t>RunnerupID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Segoe UI"/>
                        </a:rPr>
                        <a:t>No. of teams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Segoe UI"/>
                        </a:rPr>
                        <a:t>Start Date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Segoe UI"/>
                          <a:ea typeface="Calibri"/>
                          <a:cs typeface="Times New Roman"/>
                        </a:rPr>
                        <a:t>Date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Segoe UI"/>
                        </a:rPr>
                        <a:t>Player of Tournament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Segoe UI"/>
                          <a:ea typeface="Calibri"/>
                          <a:cs typeface="Times New Roman"/>
                        </a:rPr>
                        <a:t>Varchar2(30)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63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6111" y="452718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Tables: 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SchoolTournament</a:t>
            </a:r>
            <a:endParaRPr kumimoji="0" lang="en-US" sz="4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07177" y="1842251"/>
          <a:ext cx="7184571" cy="33380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3779748"/>
                <a:gridCol w="3404823"/>
              </a:tblGrid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Segoe UI"/>
                          <a:ea typeface="Calibri"/>
                          <a:cs typeface="Times New Roman"/>
                        </a:rPr>
                        <a:t>Attribute Name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Data Type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TourID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Name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Segoe UI"/>
                          <a:ea typeface="Calibri"/>
                          <a:cs typeface="Times New Roman"/>
                        </a:rPr>
                        <a:t>Varchar2(50)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egoe UI"/>
                        </a:rPr>
                        <a:t>No. of teams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ChampionID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egoe UI"/>
                        </a:rPr>
                        <a:t>RunnerupID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egoe UI"/>
                        </a:rPr>
                        <a:t>Player of Tournament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Segoe UI"/>
                          <a:ea typeface="Calibri"/>
                          <a:cs typeface="Times New Roman"/>
                        </a:rPr>
                        <a:t>Varchar2(50)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egoe UI"/>
                        </a:rPr>
                        <a:t>Start date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Segoe UI"/>
                          <a:ea typeface="Calibri"/>
                          <a:cs typeface="Times New Roman"/>
                        </a:rPr>
                        <a:t>Date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6111" y="452718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Tables: Tournaments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33302" y="2011680"/>
          <a:ext cx="7184571" cy="2949548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3779748"/>
                <a:gridCol w="3404823"/>
              </a:tblGrid>
              <a:tr h="7373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Segoe UI"/>
                          <a:ea typeface="Calibri"/>
                          <a:cs typeface="Times New Roman"/>
                        </a:rPr>
                        <a:t>Attribute Name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Data Type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73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u="sng">
                          <a:latin typeface="Segoe UI"/>
                          <a:ea typeface="Calibri"/>
                          <a:cs typeface="Times New Roman"/>
                        </a:rPr>
                        <a:t>TID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73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Name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Segoe UI"/>
                          <a:ea typeface="Calibri"/>
                          <a:cs typeface="Times New Roman"/>
                        </a:rPr>
                        <a:t>Varchar2(20)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73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egoe UI"/>
                        </a:rPr>
                        <a:t>Type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Segoe UI"/>
                          <a:ea typeface="Calibri"/>
                          <a:cs typeface="Times New Roman"/>
                        </a:rPr>
                        <a:t>Varchar2(20)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6111" y="452718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Tables: Ground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07177" y="1842251"/>
          <a:ext cx="7184571" cy="375525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3779748"/>
                <a:gridCol w="3404823"/>
              </a:tblGrid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Segoe UI"/>
                          <a:ea typeface="Calibri"/>
                          <a:cs typeface="Times New Roman"/>
                        </a:rPr>
                        <a:t>Attribute Name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Data Type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u="sng">
                          <a:latin typeface="Segoe UI"/>
                          <a:ea typeface="Calibri"/>
                          <a:cs typeface="Times New Roman"/>
                        </a:rPr>
                        <a:t>GID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Name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Segoe UI"/>
                          <a:ea typeface="Calibri"/>
                          <a:cs typeface="Times New Roman"/>
                        </a:rPr>
                        <a:t>Varchar2(50)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egoe UI"/>
                        </a:rPr>
                        <a:t>Status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Segoe UI"/>
                          <a:ea typeface="Calibri"/>
                          <a:cs typeface="Times New Roman"/>
                        </a:rPr>
                        <a:t>Varchar2(50)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Availibity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Segoe UI"/>
                          <a:ea typeface="Calibri"/>
                          <a:cs typeface="Times New Roman"/>
                        </a:rPr>
                        <a:t>Boolean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egoe UI"/>
                        </a:rPr>
                        <a:t>Address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Segoe UI"/>
                          <a:ea typeface="Calibri"/>
                          <a:cs typeface="Times New Roman"/>
                        </a:rPr>
                        <a:t>Varchar2(50)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egoe UI"/>
                        </a:rPr>
                        <a:t>Matches played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egoe UI"/>
                        </a:rPr>
                        <a:t>Rating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7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egoe UI"/>
                        </a:rPr>
                        <a:t>Revenue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6111" y="452718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Tables: </a:t>
            </a:r>
            <a:r>
              <a:rPr kumimoji="0" lang="en-US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RegistrationInfo</a:t>
            </a:r>
            <a:endParaRPr kumimoji="0" lang="en-US" sz="4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33302" y="2011680"/>
          <a:ext cx="7184571" cy="2949548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3779748"/>
                <a:gridCol w="3404823"/>
              </a:tblGrid>
              <a:tr h="7373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Segoe UI"/>
                          <a:ea typeface="Calibri"/>
                          <a:cs typeface="Times New Roman"/>
                        </a:rPr>
                        <a:t>Attribute Name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Data Type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73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u="sng">
                          <a:latin typeface="Segoe UI"/>
                          <a:ea typeface="Calibri"/>
                          <a:cs typeface="Times New Roman"/>
                        </a:rPr>
                        <a:t>RegID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73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Date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Date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73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egoe UI"/>
                        </a:rPr>
                        <a:t>Approval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Segoe UI"/>
                          <a:ea typeface="Calibri"/>
                          <a:cs typeface="Times New Roman"/>
                        </a:rPr>
                        <a:t>Boolean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6111" y="452718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Tables: Facilities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07177" y="1842251"/>
          <a:ext cx="7184571" cy="438873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3779748"/>
                <a:gridCol w="3404823"/>
              </a:tblGrid>
              <a:tr h="8777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Segoe UI"/>
                          <a:ea typeface="Calibri"/>
                          <a:cs typeface="Times New Roman"/>
                        </a:rPr>
                        <a:t>Attribute Name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Data Type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77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u="sng">
                          <a:latin typeface="Segoe UI"/>
                          <a:ea typeface="Calibri"/>
                          <a:cs typeface="Times New Roman"/>
                        </a:rPr>
                        <a:t>FacilityID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77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Segoe UI"/>
                          <a:ea typeface="Calibri"/>
                          <a:cs typeface="Times New Roman"/>
                        </a:rPr>
                        <a:t>Name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latin typeface="Segoe UI"/>
                          <a:ea typeface="Calibri"/>
                          <a:cs typeface="Times New Roman"/>
                        </a:rPr>
                        <a:t>Varchar2(50)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77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egoe UI"/>
                        </a:rPr>
                        <a:t>No. of Items Available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777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Segoe UI"/>
                          <a:ea typeface="Calibri"/>
                          <a:cs typeface="Times New Roman"/>
                        </a:rPr>
                        <a:t>Market Price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Segoe UI"/>
                          <a:ea typeface="Calibri"/>
                          <a:cs typeface="Times New Roman"/>
                        </a:rPr>
                        <a:t>Number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250" y="2089150"/>
            <a:ext cx="1466850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School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5250" y="0"/>
            <a:ext cx="1485900" cy="3092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School tournaments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08647" y="29085"/>
            <a:ext cx="1577528" cy="3092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Tournaments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95825" y="2155979"/>
            <a:ext cx="1628775" cy="3092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Registration Info</a:t>
            </a:r>
          </a:p>
        </p:txBody>
      </p:sp>
      <p:sp>
        <p:nvSpPr>
          <p:cNvPr id="6" name="AutoShape 439"/>
          <p:cNvSpPr>
            <a:spLocks noChangeArrowheads="1"/>
          </p:cNvSpPr>
          <p:nvPr/>
        </p:nvSpPr>
        <p:spPr bwMode="auto">
          <a:xfrm>
            <a:off x="0" y="1242060"/>
            <a:ext cx="1685925" cy="48577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participatee</a:t>
            </a:r>
          </a:p>
        </p:txBody>
      </p:sp>
      <p:sp>
        <p:nvSpPr>
          <p:cNvPr id="7" name="AutoShape 440"/>
          <p:cNvSpPr>
            <a:spLocks noChangeArrowheads="1"/>
          </p:cNvSpPr>
          <p:nvPr/>
        </p:nvSpPr>
        <p:spPr bwMode="auto">
          <a:xfrm>
            <a:off x="2362200" y="1298132"/>
            <a:ext cx="1514475" cy="44767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use</a:t>
            </a:r>
          </a:p>
        </p:txBody>
      </p:sp>
      <p:cxnSp>
        <p:nvCxnSpPr>
          <p:cNvPr id="8" name="AutoShape 441"/>
          <p:cNvCxnSpPr>
            <a:cxnSpLocks noChangeShapeType="1"/>
            <a:stCxn id="2" idx="0"/>
            <a:endCxn id="6" idx="2"/>
          </p:cNvCxnSpPr>
          <p:nvPr/>
        </p:nvCxnSpPr>
        <p:spPr bwMode="auto">
          <a:xfrm flipV="1">
            <a:off x="828675" y="1727835"/>
            <a:ext cx="14288" cy="3613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AutoShape 442"/>
          <p:cNvCxnSpPr>
            <a:cxnSpLocks noChangeShapeType="1"/>
            <a:endCxn id="3" idx="2"/>
          </p:cNvCxnSpPr>
          <p:nvPr/>
        </p:nvCxnSpPr>
        <p:spPr bwMode="auto">
          <a:xfrm flipH="1" flipV="1">
            <a:off x="838200" y="309245"/>
            <a:ext cx="28575" cy="9290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AutoShape 445"/>
          <p:cNvCxnSpPr>
            <a:cxnSpLocks noChangeShapeType="1"/>
            <a:stCxn id="3" idx="3"/>
            <a:endCxn id="4" idx="1"/>
          </p:cNvCxnSpPr>
          <p:nvPr/>
        </p:nvCxnSpPr>
        <p:spPr bwMode="auto">
          <a:xfrm>
            <a:off x="1581150" y="154623"/>
            <a:ext cx="527497" cy="290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50619" y="1439333"/>
            <a:ext cx="1171575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Ground</a:t>
            </a:r>
          </a:p>
        </p:txBody>
      </p:sp>
      <p:sp>
        <p:nvSpPr>
          <p:cNvPr id="13" name="AutoShape 572"/>
          <p:cNvSpPr>
            <a:spLocks noChangeArrowheads="1"/>
          </p:cNvSpPr>
          <p:nvPr/>
        </p:nvSpPr>
        <p:spPr bwMode="auto">
          <a:xfrm>
            <a:off x="2343150" y="2003742"/>
            <a:ext cx="1352550" cy="55245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has</a:t>
            </a:r>
          </a:p>
        </p:txBody>
      </p:sp>
      <p:cxnSp>
        <p:nvCxnSpPr>
          <p:cNvPr id="14" name="AutoShape 574"/>
          <p:cNvCxnSpPr>
            <a:cxnSpLocks noChangeShapeType="1"/>
            <a:stCxn id="7" idx="3"/>
            <a:endCxn id="12" idx="1"/>
          </p:cNvCxnSpPr>
          <p:nvPr/>
        </p:nvCxnSpPr>
        <p:spPr bwMode="auto">
          <a:xfrm>
            <a:off x="3876675" y="1521970"/>
            <a:ext cx="273944" cy="411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575"/>
          <p:cNvCxnSpPr>
            <a:cxnSpLocks noChangeShapeType="1"/>
            <a:stCxn id="7" idx="1"/>
          </p:cNvCxnSpPr>
          <p:nvPr/>
        </p:nvCxnSpPr>
        <p:spPr bwMode="auto">
          <a:xfrm flipH="1" flipV="1">
            <a:off x="914401" y="333568"/>
            <a:ext cx="1447799" cy="11884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576"/>
          <p:cNvCxnSpPr>
            <a:cxnSpLocks noChangeShapeType="1"/>
            <a:stCxn id="2" idx="3"/>
            <a:endCxn id="13" idx="1"/>
          </p:cNvCxnSpPr>
          <p:nvPr/>
        </p:nvCxnSpPr>
        <p:spPr bwMode="auto">
          <a:xfrm>
            <a:off x="1562100" y="2236788"/>
            <a:ext cx="781050" cy="4317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577"/>
          <p:cNvCxnSpPr>
            <a:cxnSpLocks noChangeShapeType="1"/>
          </p:cNvCxnSpPr>
          <p:nvPr/>
        </p:nvCxnSpPr>
        <p:spPr bwMode="auto">
          <a:xfrm>
            <a:off x="3680396" y="2287302"/>
            <a:ext cx="101917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71450" y="6193790"/>
            <a:ext cx="1466850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Youth teams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52400" y="3336290"/>
            <a:ext cx="1485900" cy="3092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Youth tournaments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391025" y="3336290"/>
            <a:ext cx="1485900" cy="3092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Tournaments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381500" y="6193790"/>
            <a:ext cx="1485900" cy="3092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Ground</a:t>
            </a:r>
          </a:p>
        </p:txBody>
      </p: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171450" y="4583430"/>
            <a:ext cx="1514475" cy="44767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participatee</a:t>
            </a: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auto">
          <a:xfrm>
            <a:off x="3095625" y="4693285"/>
            <a:ext cx="1514475" cy="44767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use</a:t>
            </a:r>
          </a:p>
        </p:txBody>
      </p:sp>
      <p:cxnSp>
        <p:nvCxnSpPr>
          <p:cNvPr id="35" name="AutoShape 11"/>
          <p:cNvCxnSpPr>
            <a:cxnSpLocks noChangeShapeType="1"/>
          </p:cNvCxnSpPr>
          <p:nvPr/>
        </p:nvCxnSpPr>
        <p:spPr bwMode="auto">
          <a:xfrm flipV="1">
            <a:off x="895350" y="5043170"/>
            <a:ext cx="28575" cy="11499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12"/>
          <p:cNvCxnSpPr>
            <a:cxnSpLocks noChangeShapeType="1"/>
          </p:cNvCxnSpPr>
          <p:nvPr/>
        </p:nvCxnSpPr>
        <p:spPr bwMode="auto">
          <a:xfrm flipV="1">
            <a:off x="923925" y="3633470"/>
            <a:ext cx="28575" cy="9404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3"/>
          <p:cNvCxnSpPr>
            <a:cxnSpLocks noChangeShapeType="1"/>
          </p:cNvCxnSpPr>
          <p:nvPr/>
        </p:nvCxnSpPr>
        <p:spPr bwMode="auto">
          <a:xfrm flipH="1" flipV="1">
            <a:off x="4610100" y="4909820"/>
            <a:ext cx="552450" cy="12833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4"/>
          <p:cNvCxnSpPr>
            <a:cxnSpLocks noChangeShapeType="1"/>
          </p:cNvCxnSpPr>
          <p:nvPr/>
        </p:nvCxnSpPr>
        <p:spPr bwMode="auto">
          <a:xfrm flipH="1" flipV="1">
            <a:off x="1666875" y="3509645"/>
            <a:ext cx="1438275" cy="1409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15"/>
          <p:cNvCxnSpPr>
            <a:cxnSpLocks noChangeShapeType="1"/>
            <a:stCxn id="30" idx="3"/>
            <a:endCxn id="31" idx="1"/>
          </p:cNvCxnSpPr>
          <p:nvPr/>
        </p:nvCxnSpPr>
        <p:spPr bwMode="auto">
          <a:xfrm>
            <a:off x="1638300" y="3490913"/>
            <a:ext cx="2752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Rectangle 42"/>
          <p:cNvSpPr/>
          <p:nvPr/>
        </p:nvSpPr>
        <p:spPr>
          <a:xfrm>
            <a:off x="6650183" y="2987742"/>
            <a:ext cx="1384280" cy="3333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Coaches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31132" y="4606992"/>
            <a:ext cx="1541824" cy="371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Players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65667" y="6034770"/>
            <a:ext cx="1522707" cy="542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Recommend Lists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329102" y="4587941"/>
            <a:ext cx="1662647" cy="40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District Teams</a:t>
            </a:r>
          </a:p>
        </p:txBody>
      </p:sp>
      <p:sp>
        <p:nvSpPr>
          <p:cNvPr id="47" name="Diamond 46"/>
          <p:cNvSpPr/>
          <p:nvPr/>
        </p:nvSpPr>
        <p:spPr>
          <a:xfrm>
            <a:off x="8626059" y="4514154"/>
            <a:ext cx="1432293" cy="5143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48" name="Diamond 47"/>
          <p:cNvSpPr/>
          <p:nvPr/>
        </p:nvSpPr>
        <p:spPr>
          <a:xfrm>
            <a:off x="8261728" y="5296910"/>
            <a:ext cx="1611696" cy="5048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329102" y="5436301"/>
            <a:ext cx="1838729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Divisional Teams</a:t>
            </a:r>
          </a:p>
        </p:txBody>
      </p:sp>
      <p:sp>
        <p:nvSpPr>
          <p:cNvPr id="50" name="Diamond 49"/>
          <p:cNvSpPr/>
          <p:nvPr/>
        </p:nvSpPr>
        <p:spPr>
          <a:xfrm>
            <a:off x="5240483" y="5407092"/>
            <a:ext cx="1944853" cy="5810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Forward</a:t>
            </a:r>
          </a:p>
        </p:txBody>
      </p:sp>
      <p:sp>
        <p:nvSpPr>
          <p:cNvPr id="51" name="Diamond 50"/>
          <p:cNvSpPr/>
          <p:nvPr/>
        </p:nvSpPr>
        <p:spPr>
          <a:xfrm>
            <a:off x="6650183" y="3825942"/>
            <a:ext cx="1384280" cy="4953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Adds</a:t>
            </a:r>
          </a:p>
        </p:txBody>
      </p:sp>
      <p:cxnSp>
        <p:nvCxnSpPr>
          <p:cNvPr id="52" name="Straight Connector 51"/>
          <p:cNvCxnSpPr>
            <a:stCxn id="43" idx="2"/>
            <a:endCxn id="51" idx="0"/>
          </p:cNvCxnSpPr>
          <p:nvPr/>
        </p:nvCxnSpPr>
        <p:spPr>
          <a:xfrm>
            <a:off x="7342323" y="3321117"/>
            <a:ext cx="0" cy="50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2"/>
            <a:endCxn id="44" idx="0"/>
          </p:cNvCxnSpPr>
          <p:nvPr/>
        </p:nvCxnSpPr>
        <p:spPr>
          <a:xfrm>
            <a:off x="7342323" y="4321242"/>
            <a:ext cx="59721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0" idx="0"/>
          </p:cNvCxnSpPr>
          <p:nvPr/>
        </p:nvCxnSpPr>
        <p:spPr>
          <a:xfrm flipH="1" flipV="1">
            <a:off x="6151915" y="3158838"/>
            <a:ext cx="60995" cy="22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3" idx="1"/>
          </p:cNvCxnSpPr>
          <p:nvPr/>
        </p:nvCxnSpPr>
        <p:spPr>
          <a:xfrm flipV="1">
            <a:off x="6151914" y="3154430"/>
            <a:ext cx="498269" cy="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0" idx="2"/>
          </p:cNvCxnSpPr>
          <p:nvPr/>
        </p:nvCxnSpPr>
        <p:spPr>
          <a:xfrm>
            <a:off x="6212910" y="5988117"/>
            <a:ext cx="92152" cy="36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5" idx="1"/>
          </p:cNvCxnSpPr>
          <p:nvPr/>
        </p:nvCxnSpPr>
        <p:spPr>
          <a:xfrm flipV="1">
            <a:off x="6279867" y="6305915"/>
            <a:ext cx="685800" cy="6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0" idx="0"/>
          </p:cNvCxnSpPr>
          <p:nvPr/>
        </p:nvCxnSpPr>
        <p:spPr>
          <a:xfrm flipV="1">
            <a:off x="6212910" y="4978468"/>
            <a:ext cx="437273" cy="428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4" idx="3"/>
            <a:endCxn id="47" idx="1"/>
          </p:cNvCxnSpPr>
          <p:nvPr/>
        </p:nvCxnSpPr>
        <p:spPr>
          <a:xfrm flipV="1">
            <a:off x="8172956" y="4771329"/>
            <a:ext cx="453103" cy="21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4" idx="3"/>
            <a:endCxn id="48" idx="0"/>
          </p:cNvCxnSpPr>
          <p:nvPr/>
        </p:nvCxnSpPr>
        <p:spPr>
          <a:xfrm>
            <a:off x="8172956" y="4792730"/>
            <a:ext cx="894620" cy="504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3"/>
            <a:endCxn id="46" idx="1"/>
          </p:cNvCxnSpPr>
          <p:nvPr/>
        </p:nvCxnSpPr>
        <p:spPr>
          <a:xfrm>
            <a:off x="10058352" y="4771329"/>
            <a:ext cx="270750" cy="2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3"/>
            <a:endCxn id="49" idx="1"/>
          </p:cNvCxnSpPr>
          <p:nvPr/>
        </p:nvCxnSpPr>
        <p:spPr>
          <a:xfrm>
            <a:off x="9873424" y="5549323"/>
            <a:ext cx="455678" cy="6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5" idx="3"/>
            <a:endCxn id="48" idx="2"/>
          </p:cNvCxnSpPr>
          <p:nvPr/>
        </p:nvCxnSpPr>
        <p:spPr>
          <a:xfrm flipV="1">
            <a:off x="8488374" y="5801735"/>
            <a:ext cx="579202" cy="504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525589" y="235132"/>
            <a:ext cx="1661968" cy="4687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Faclity List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60015" y="1377162"/>
            <a:ext cx="1407561" cy="542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Facilities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632102" y="261258"/>
            <a:ext cx="1969154" cy="480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Provide Facilities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Diamond 92"/>
          <p:cNvSpPr/>
          <p:nvPr/>
        </p:nvSpPr>
        <p:spPr>
          <a:xfrm>
            <a:off x="7650875" y="280043"/>
            <a:ext cx="1416701" cy="5143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Enlist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4" name="Straight Connector 93"/>
          <p:cNvCxnSpPr>
            <a:stCxn id="90" idx="3"/>
            <a:endCxn id="93" idx="1"/>
          </p:cNvCxnSpPr>
          <p:nvPr/>
        </p:nvCxnSpPr>
        <p:spPr>
          <a:xfrm>
            <a:off x="7187557" y="469519"/>
            <a:ext cx="463318" cy="67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3" idx="3"/>
            <a:endCxn id="92" idx="1"/>
          </p:cNvCxnSpPr>
          <p:nvPr/>
        </p:nvCxnSpPr>
        <p:spPr>
          <a:xfrm flipV="1">
            <a:off x="9067576" y="501632"/>
            <a:ext cx="564526" cy="3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3" idx="2"/>
            <a:endCxn id="91" idx="0"/>
          </p:cNvCxnSpPr>
          <p:nvPr/>
        </p:nvCxnSpPr>
        <p:spPr>
          <a:xfrm>
            <a:off x="8359226" y="794393"/>
            <a:ext cx="4570" cy="582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1" idx="3"/>
            <a:endCxn id="92" idx="2"/>
          </p:cNvCxnSpPr>
          <p:nvPr/>
        </p:nvCxnSpPr>
        <p:spPr>
          <a:xfrm flipV="1">
            <a:off x="9067576" y="742006"/>
            <a:ext cx="1549103" cy="90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Diamond 107"/>
          <p:cNvSpPr/>
          <p:nvPr/>
        </p:nvSpPr>
        <p:spPr>
          <a:xfrm>
            <a:off x="5876925" y="1195156"/>
            <a:ext cx="1495258" cy="96082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Demands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10" name="Straight Connector 109"/>
          <p:cNvCxnSpPr>
            <a:stCxn id="29" idx="0"/>
            <a:endCxn id="108" idx="2"/>
          </p:cNvCxnSpPr>
          <p:nvPr/>
        </p:nvCxnSpPr>
        <p:spPr>
          <a:xfrm flipV="1">
            <a:off x="904875" y="2155979"/>
            <a:ext cx="5719679" cy="403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2" idx="2"/>
            <a:endCxn id="108" idx="1"/>
          </p:cNvCxnSpPr>
          <p:nvPr/>
        </p:nvCxnSpPr>
        <p:spPr>
          <a:xfrm flipV="1">
            <a:off x="828675" y="1675568"/>
            <a:ext cx="5048250" cy="70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8" idx="0"/>
            <a:endCxn id="90" idx="2"/>
          </p:cNvCxnSpPr>
          <p:nvPr/>
        </p:nvCxnSpPr>
        <p:spPr>
          <a:xfrm rot="16200000" flipV="1">
            <a:off x="6244939" y="815540"/>
            <a:ext cx="491250" cy="26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Diamond 114"/>
          <p:cNvSpPr/>
          <p:nvPr/>
        </p:nvSpPr>
        <p:spPr>
          <a:xfrm>
            <a:off x="2108647" y="5438962"/>
            <a:ext cx="2181961" cy="79146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Constitute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17" name="Straight Connector 116"/>
          <p:cNvCxnSpPr>
            <a:endCxn id="115" idx="1"/>
          </p:cNvCxnSpPr>
          <p:nvPr/>
        </p:nvCxnSpPr>
        <p:spPr>
          <a:xfrm flipV="1">
            <a:off x="1666875" y="5834693"/>
            <a:ext cx="441772" cy="358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15" idx="3"/>
            <a:endCxn id="44" idx="1"/>
          </p:cNvCxnSpPr>
          <p:nvPr/>
        </p:nvCxnSpPr>
        <p:spPr>
          <a:xfrm flipV="1">
            <a:off x="4290608" y="4792730"/>
            <a:ext cx="2340524" cy="104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1588314" y="3645535"/>
            <a:ext cx="1641788" cy="321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29" idx="2"/>
          </p:cNvCxnSpPr>
          <p:nvPr/>
        </p:nvCxnSpPr>
        <p:spPr>
          <a:xfrm>
            <a:off x="904875" y="6489065"/>
            <a:ext cx="47625" cy="368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43" idx="3"/>
          </p:cNvCxnSpPr>
          <p:nvPr/>
        </p:nvCxnSpPr>
        <p:spPr>
          <a:xfrm>
            <a:off x="8034463" y="3154430"/>
            <a:ext cx="1033113" cy="3703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92" idx="2"/>
            <a:endCxn id="129" idx="0"/>
          </p:cNvCxnSpPr>
          <p:nvPr/>
        </p:nvCxnSpPr>
        <p:spPr>
          <a:xfrm rot="16200000" flipH="1">
            <a:off x="9741675" y="1617010"/>
            <a:ext cx="1889393" cy="13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Diamond 128"/>
          <p:cNvSpPr/>
          <p:nvPr/>
        </p:nvSpPr>
        <p:spPr>
          <a:xfrm>
            <a:off x="9699995" y="2631399"/>
            <a:ext cx="2112135" cy="82587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notify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34" name="Straight Connector 133"/>
          <p:cNvCxnSpPr>
            <a:stCxn id="129" idx="2"/>
          </p:cNvCxnSpPr>
          <p:nvPr/>
        </p:nvCxnSpPr>
        <p:spPr>
          <a:xfrm flipH="1">
            <a:off x="10329102" y="3457275"/>
            <a:ext cx="426961" cy="3400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38177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6204"/>
            <a:ext cx="12191999" cy="1400530"/>
          </a:xfrm>
        </p:spPr>
        <p:txBody>
          <a:bodyPr/>
          <a:lstStyle/>
          <a:p>
            <a:pPr algn="ctr"/>
            <a:r>
              <a:rPr lang="en-US" dirty="0" smtClean="0"/>
              <a:t>Triggers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6855021"/>
              </p:ext>
            </p:extLst>
          </p:nvPr>
        </p:nvGraphicFramePr>
        <p:xfrm>
          <a:off x="953590" y="1288713"/>
          <a:ext cx="10122242" cy="5145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467"/>
                <a:gridCol w="819806"/>
                <a:gridCol w="1706127"/>
                <a:gridCol w="2495208"/>
                <a:gridCol w="2631634"/>
              </a:tblGrid>
              <a:tr h="332625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Trigger Name: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Registration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201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Execution Time: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After Accepted</a:t>
                      </a:r>
                      <a:r>
                        <a:rPr lang="en-US" baseline="0" dirty="0" smtClean="0"/>
                        <a:t> The Registration Form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6235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     Actions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02788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dirty="0" smtClean="0"/>
                        <a:t>         Attributes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</a:p>
                    <a:p>
                      <a:r>
                        <a:rPr lang="en-US" dirty="0" smtClean="0"/>
                        <a:t>           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</a:p>
                    <a:p>
                      <a:r>
                        <a:rPr lang="en-US" dirty="0" smtClean="0"/>
                        <a:t>         Remarks</a:t>
                      </a:r>
                      <a:endParaRPr lang="en-US" dirty="0"/>
                    </a:p>
                  </a:txBody>
                  <a:tcPr/>
                </a:tc>
              </a:tr>
              <a:tr h="1466662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Approval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RegistrationInfo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aseline="0" dirty="0" smtClean="0"/>
                        <a:t>Update Registration Info</a:t>
                      </a:r>
                      <a:endParaRPr lang="en-US" dirty="0"/>
                    </a:p>
                  </a:txBody>
                  <a:tcPr/>
                </a:tc>
              </a:tr>
              <a:tr h="1466661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Name,team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Accepted school are Listed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646111" y="0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Triggers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8420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2514076"/>
              </p:ext>
            </p:extLst>
          </p:nvPr>
        </p:nvGraphicFramePr>
        <p:xfrm>
          <a:off x="979713" y="1373257"/>
          <a:ext cx="10017742" cy="515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973"/>
                <a:gridCol w="811343"/>
                <a:gridCol w="1688513"/>
                <a:gridCol w="2469447"/>
                <a:gridCol w="2604466"/>
              </a:tblGrid>
              <a:tr h="535543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Trigger Name: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mtClean="0"/>
                        <a:t>Tournament-status-update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9986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Execution Time: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After Registration Is Completed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986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     Actions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9712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dirty="0" smtClean="0"/>
                        <a:t>         Attributes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</a:p>
                    <a:p>
                      <a:r>
                        <a:rPr lang="en-US" dirty="0" smtClean="0"/>
                        <a:t>           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            Remarks</a:t>
                      </a:r>
                      <a:endParaRPr lang="en-US" dirty="0"/>
                    </a:p>
                  </a:txBody>
                  <a:tcPr/>
                </a:tc>
              </a:tr>
              <a:tr h="1422766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Arrange</a:t>
                      </a:r>
                      <a:r>
                        <a:rPr lang="en-US" baseline="0" dirty="0" smtClean="0"/>
                        <a:t> Date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Tournaments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Tournament Status</a:t>
                      </a:r>
                      <a:endParaRPr lang="en-US" dirty="0"/>
                    </a:p>
                  </a:txBody>
                  <a:tcPr/>
                </a:tc>
              </a:tr>
              <a:tr h="1422766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r>
                        <a:rPr lang="en-US" baseline="0" dirty="0" smtClean="0"/>
                        <a:t> ,Avalibility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 Database Is Updated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646111" y="0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Triggers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1509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2032831"/>
              </p:ext>
            </p:extLst>
          </p:nvPr>
        </p:nvGraphicFramePr>
        <p:xfrm>
          <a:off x="1149532" y="1763487"/>
          <a:ext cx="9926300" cy="4882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664"/>
                <a:gridCol w="803937"/>
                <a:gridCol w="1673100"/>
                <a:gridCol w="2446907"/>
                <a:gridCol w="2580692"/>
              </a:tblGrid>
              <a:tr h="506871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Trigger Name: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Arrange Youth Tournament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9107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Execution Time: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After Youth Tournament</a:t>
                      </a:r>
                      <a:r>
                        <a:rPr lang="en-US" baseline="0" dirty="0" smtClean="0"/>
                        <a:t> Sceduled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9107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     Actions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437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dirty="0" smtClean="0"/>
                        <a:t>         Attributes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</a:p>
                    <a:p>
                      <a:r>
                        <a:rPr lang="en-US" dirty="0" smtClean="0"/>
                        <a:t>           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</a:p>
                    <a:p>
                      <a:r>
                        <a:rPr lang="en-US" dirty="0" smtClean="0"/>
                        <a:t>            Remarks</a:t>
                      </a:r>
                      <a:endParaRPr lang="en-US" dirty="0"/>
                    </a:p>
                  </a:txBody>
                  <a:tcPr/>
                </a:tc>
              </a:tr>
              <a:tr h="1346594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Arrange</a:t>
                      </a:r>
                      <a:r>
                        <a:rPr lang="en-US" baseline="0" dirty="0" smtClean="0"/>
                        <a:t> Date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Tournaments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Tournament Status</a:t>
                      </a:r>
                      <a:endParaRPr lang="en-US" dirty="0"/>
                    </a:p>
                  </a:txBody>
                  <a:tcPr/>
                </a:tc>
              </a:tr>
              <a:tr h="1346594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r>
                        <a:rPr lang="en-US" baseline="0" dirty="0" smtClean="0"/>
                        <a:t> ,Avalibility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Ground Database Is Updated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646111" y="0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Triggers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4207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3710631"/>
              </p:ext>
            </p:extLst>
          </p:nvPr>
        </p:nvGraphicFramePr>
        <p:xfrm>
          <a:off x="1201783" y="1262315"/>
          <a:ext cx="9379684" cy="523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309"/>
                <a:gridCol w="759666"/>
                <a:gridCol w="1580967"/>
                <a:gridCol w="2312162"/>
                <a:gridCol w="2438580"/>
              </a:tblGrid>
              <a:tr h="47426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Trigger Name: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Facility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4695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Execution Time: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When Facility Is Approved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695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     Actions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30186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dirty="0" smtClean="0"/>
                        <a:t>         Attributes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</a:p>
                    <a:p>
                      <a:r>
                        <a:rPr lang="en-US" dirty="0" smtClean="0"/>
                        <a:t>           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                </a:t>
                      </a:r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</a:tr>
              <a:tr h="1477567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   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baseline="0" dirty="0" smtClean="0"/>
                        <a:t>           U</a:t>
                      </a:r>
                      <a:r>
                        <a:rPr lang="en-US" dirty="0" smtClean="0"/>
                        <a:t>pdate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NoOf</a:t>
                      </a:r>
                      <a:r>
                        <a:rPr lang="en-US" baseline="0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Facility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Decrese No of Items In Stored Facilities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1845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     Insert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DeliveryDate,DeliveredTo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ProvidedFacilities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r>
                        <a:rPr lang="en-US" baseline="0" dirty="0" smtClean="0"/>
                        <a:t> Into Provided Facilities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646111" y="0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Triggers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1189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1654799"/>
              </p:ext>
            </p:extLst>
          </p:nvPr>
        </p:nvGraphicFramePr>
        <p:xfrm>
          <a:off x="966651" y="1685108"/>
          <a:ext cx="10109181" cy="5055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281"/>
                <a:gridCol w="818748"/>
                <a:gridCol w="1703925"/>
                <a:gridCol w="2491988"/>
                <a:gridCol w="2628239"/>
              </a:tblGrid>
              <a:tr h="515009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Trigger Name: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Formation Of Academy Team &amp; Coaches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5033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Execution Time: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After Completing</a:t>
                      </a:r>
                      <a:r>
                        <a:rPr lang="en-US" baseline="0" dirty="0" smtClean="0"/>
                        <a:t> Of Youth Cricket Tournament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033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     Actions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5889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dirty="0" smtClean="0"/>
                        <a:t>         Attributes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</a:p>
                    <a:p>
                      <a:r>
                        <a:rPr lang="en-US" dirty="0" smtClean="0"/>
                        <a:t>           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      Remarks</a:t>
                      </a:r>
                      <a:endParaRPr lang="en-US" dirty="0"/>
                    </a:p>
                  </a:txBody>
                  <a:tcPr/>
                </a:tc>
              </a:tr>
              <a:tr h="1368213">
                <a:tc>
                  <a:txBody>
                    <a:bodyPr/>
                    <a:lstStyle/>
                    <a:p>
                      <a:r>
                        <a:rPr lang="en-US" dirty="0" smtClean="0"/>
                        <a:t>Insert/Update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Playername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Academy Players Are Include In the Teams And Some</a:t>
                      </a:r>
                      <a:r>
                        <a:rPr lang="en-US" baseline="0" dirty="0" smtClean="0"/>
                        <a:t> Are Updated</a:t>
                      </a:r>
                      <a:endParaRPr lang="en-US" dirty="0"/>
                    </a:p>
                  </a:txBody>
                  <a:tcPr/>
                </a:tc>
              </a:tr>
              <a:tr h="1368213">
                <a:tc>
                  <a:txBody>
                    <a:bodyPr/>
                    <a:lstStyle/>
                    <a:p>
                      <a:r>
                        <a:rPr lang="en-US" dirty="0" smtClean="0"/>
                        <a:t>Update/Delete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Coachname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Coaches of</a:t>
                      </a:r>
                      <a:r>
                        <a:rPr lang="en-US" baseline="0" dirty="0" smtClean="0"/>
                        <a:t> academy teams are updated by academy operation Manager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646111" y="0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Triggers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7793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2404246"/>
              </p:ext>
            </p:extLst>
          </p:nvPr>
        </p:nvGraphicFramePr>
        <p:xfrm>
          <a:off x="966651" y="1706126"/>
          <a:ext cx="10109181" cy="493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281"/>
                <a:gridCol w="818748"/>
                <a:gridCol w="1703925"/>
                <a:gridCol w="2491988"/>
                <a:gridCol w="2628239"/>
              </a:tblGrid>
              <a:tr h="49737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Trigger Name: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2194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Execution Time: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After Completing</a:t>
                      </a:r>
                      <a:r>
                        <a:rPr lang="en-US" baseline="0" dirty="0" smtClean="0"/>
                        <a:t> Of Youth Cricket Tournament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194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               Actions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2606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baseline="0" dirty="0" smtClean="0"/>
                        <a:t>         </a:t>
                      </a:r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</a:p>
                    <a:p>
                      <a:r>
                        <a:rPr lang="en-US" dirty="0" smtClean="0"/>
                        <a:t>         Attributes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</a:p>
                    <a:p>
                      <a:r>
                        <a:rPr lang="en-US" dirty="0" smtClean="0"/>
                        <a:t>            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      Remarks</a:t>
                      </a:r>
                      <a:endParaRPr lang="en-US" dirty="0"/>
                    </a:p>
                  </a:txBody>
                  <a:tcPr/>
                </a:tc>
              </a:tr>
              <a:tr h="1321372">
                <a:tc>
                  <a:txBody>
                    <a:bodyPr/>
                    <a:lstStyle/>
                    <a:p>
                      <a:r>
                        <a:rPr lang="en-US" dirty="0" smtClean="0"/>
                        <a:t>Insert/Update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Playername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Academy Players Are Include In the Teams And Some</a:t>
                      </a:r>
                      <a:r>
                        <a:rPr lang="en-US" baseline="0" dirty="0" smtClean="0"/>
                        <a:t> Are Updated</a:t>
                      </a:r>
                      <a:endParaRPr lang="en-US" dirty="0"/>
                    </a:p>
                  </a:txBody>
                  <a:tcPr/>
                </a:tc>
              </a:tr>
              <a:tr h="1321372">
                <a:tc>
                  <a:txBody>
                    <a:bodyPr/>
                    <a:lstStyle/>
                    <a:p>
                      <a:r>
                        <a:rPr lang="en-US" dirty="0" smtClean="0"/>
                        <a:t>Update/Delete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Coachname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Coaches of</a:t>
                      </a:r>
                      <a:r>
                        <a:rPr lang="en-US" baseline="0" dirty="0" smtClean="0"/>
                        <a:t> academy teams are updated by academy operation Manager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646111" y="0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Triggers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919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6204"/>
            <a:ext cx="12191999" cy="1400530"/>
          </a:xfrm>
        </p:spPr>
        <p:txBody>
          <a:bodyPr/>
          <a:lstStyle/>
          <a:p>
            <a:pPr algn="ctr"/>
            <a:r>
              <a:rPr lang="en-US" dirty="0" smtClean="0"/>
              <a:t>Procedures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3266293"/>
              </p:ext>
            </p:extLst>
          </p:nvPr>
        </p:nvGraphicFramePr>
        <p:xfrm>
          <a:off x="1905000" y="1641349"/>
          <a:ext cx="8526887" cy="3179720"/>
        </p:xfrm>
        <a:graphic>
          <a:graphicData uri="http://schemas.openxmlformats.org/drawingml/2006/table">
            <a:tbl>
              <a:tblPr/>
              <a:tblGrid>
                <a:gridCol w="3807648"/>
                <a:gridCol w="1293258"/>
                <a:gridCol w="3425981"/>
              </a:tblGrid>
              <a:tr h="350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Calibri"/>
                          <a:cs typeface="Vrinda"/>
                        </a:rPr>
                        <a:t>player</a:t>
                      </a:r>
                      <a:r>
                        <a:rPr lang="en-US" sz="2000" b="1" baseline="0" dirty="0" smtClean="0">
                          <a:latin typeface="Times New Roman"/>
                          <a:ea typeface="Calibri"/>
                          <a:cs typeface="Vrinda"/>
                        </a:rPr>
                        <a:t>stats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After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Vrinda"/>
                        </a:rPr>
                        <a:t> a match played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Run,wicket,ball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Avg,strikerate,total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run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Apply to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Vrinda"/>
                        </a:rPr>
                        <a:t>Every 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PlayerId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80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22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SELECT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match played,run,avg,strike rate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Player stats are updated after every match</a:t>
                      </a:r>
                      <a:endParaRPr lang="en-US" sz="20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Procedures</a:t>
            </a:r>
          </a:p>
        </p:txBody>
      </p:sp>
    </p:spTree>
    <p:extLst>
      <p:ext uri="{BB962C8B-B14F-4D97-AF65-F5344CB8AC3E}">
        <p14:creationId xmlns:p14="http://schemas.microsoft.com/office/powerpoint/2010/main" xmlns="" val="24634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79003288"/>
              </p:ext>
            </p:extLst>
          </p:nvPr>
        </p:nvGraphicFramePr>
        <p:xfrm>
          <a:off x="1905000" y="1641349"/>
          <a:ext cx="8526887" cy="3179720"/>
        </p:xfrm>
        <a:graphic>
          <a:graphicData uri="http://schemas.openxmlformats.org/drawingml/2006/table">
            <a:tbl>
              <a:tblPr/>
              <a:tblGrid>
                <a:gridCol w="3807648"/>
                <a:gridCol w="1293258"/>
                <a:gridCol w="3425981"/>
              </a:tblGrid>
              <a:tr h="350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0" dirty="0" smtClean="0">
                          <a:latin typeface="Times New Roman"/>
                          <a:ea typeface="Calibri"/>
                          <a:cs typeface="Vrinda"/>
                        </a:rPr>
                        <a:t>TournamentStats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After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Vrinda"/>
                        </a:rPr>
                        <a:t> strarting any tournament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MatchId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Match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result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Apply to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Calibri"/>
                          <a:cs typeface="Vrinda"/>
                        </a:rPr>
                        <a:t>Every </a:t>
                      </a: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PlayerId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80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22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SELECT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reselts from tournament info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Tournament stats are updated along with player stats</a:t>
                      </a:r>
                      <a:endParaRPr lang="en-US" sz="20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Procedures</a:t>
            </a:r>
          </a:p>
        </p:txBody>
      </p:sp>
    </p:spTree>
    <p:extLst>
      <p:ext uri="{BB962C8B-B14F-4D97-AF65-F5344CB8AC3E}">
        <p14:creationId xmlns:p14="http://schemas.microsoft.com/office/powerpoint/2010/main" xmlns="" val="28920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5003" y="1311113"/>
            <a:ext cx="1868143" cy="371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AcademyPlayers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6296" y="2697001"/>
            <a:ext cx="1466850" cy="542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Academy Coaches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50148" y="1327781"/>
            <a:ext cx="1590675" cy="409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Player Lists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423101" y="1311113"/>
            <a:ext cx="1476375" cy="5143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6" name="Diamond 5"/>
          <p:cNvSpPr/>
          <p:nvPr/>
        </p:nvSpPr>
        <p:spPr>
          <a:xfrm>
            <a:off x="2298124" y="1979642"/>
            <a:ext cx="1552575" cy="50482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84744" y="2083377"/>
            <a:ext cx="1771279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>
            <a:stCxn id="2" idx="3"/>
            <a:endCxn id="5" idx="1"/>
          </p:cNvCxnSpPr>
          <p:nvPr/>
        </p:nvCxnSpPr>
        <p:spPr>
          <a:xfrm>
            <a:off x="2293146" y="1496851"/>
            <a:ext cx="1129955" cy="7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3"/>
            <a:endCxn id="6" idx="0"/>
          </p:cNvCxnSpPr>
          <p:nvPr/>
        </p:nvCxnSpPr>
        <p:spPr>
          <a:xfrm>
            <a:off x="2293146" y="1496851"/>
            <a:ext cx="781266" cy="48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  <a:endCxn id="4" idx="1"/>
          </p:cNvCxnSpPr>
          <p:nvPr/>
        </p:nvCxnSpPr>
        <p:spPr>
          <a:xfrm flipV="1">
            <a:off x="4899476" y="1532569"/>
            <a:ext cx="850672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>
            <a:off x="3850699" y="2232055"/>
            <a:ext cx="734045" cy="2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3" idx="3"/>
          </p:cNvCxnSpPr>
          <p:nvPr/>
        </p:nvCxnSpPr>
        <p:spPr>
          <a:xfrm flipH="1">
            <a:off x="2293146" y="2484467"/>
            <a:ext cx="781266" cy="48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0832" y="3711094"/>
            <a:ext cx="1888144" cy="371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National Manager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64070" y="3711094"/>
            <a:ext cx="1696395" cy="488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Operational Manager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Diamond 22"/>
          <p:cNvSpPr/>
          <p:nvPr/>
        </p:nvSpPr>
        <p:spPr>
          <a:xfrm>
            <a:off x="2645894" y="3639656"/>
            <a:ext cx="2112135" cy="51435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Observes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37219" y="3617998"/>
            <a:ext cx="1197870" cy="522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Program Manager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621973" y="1768313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/>
            </a:r>
            <a:b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Connector 26"/>
          <p:cNvCxnSpPr>
            <a:stCxn id="21" idx="3"/>
            <a:endCxn id="23" idx="1"/>
          </p:cNvCxnSpPr>
          <p:nvPr/>
        </p:nvCxnSpPr>
        <p:spPr>
          <a:xfrm flipV="1">
            <a:off x="2178976" y="3896831"/>
            <a:ext cx="46691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3"/>
            <a:endCxn id="22" idx="1"/>
          </p:cNvCxnSpPr>
          <p:nvPr/>
        </p:nvCxnSpPr>
        <p:spPr>
          <a:xfrm>
            <a:off x="4758029" y="3896831"/>
            <a:ext cx="406041" cy="5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7306046" y="3750129"/>
            <a:ext cx="2102436" cy="5875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Observes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0" name="Straight Connector 29"/>
          <p:cNvCxnSpPr>
            <a:stCxn id="22" idx="3"/>
            <a:endCxn id="29" idx="1"/>
          </p:cNvCxnSpPr>
          <p:nvPr/>
        </p:nvCxnSpPr>
        <p:spPr>
          <a:xfrm>
            <a:off x="6860465" y="3955146"/>
            <a:ext cx="445581" cy="8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9" idx="3"/>
            <a:endCxn id="24" idx="1"/>
          </p:cNvCxnSpPr>
          <p:nvPr/>
        </p:nvCxnSpPr>
        <p:spPr>
          <a:xfrm flipV="1">
            <a:off x="9408482" y="3879013"/>
            <a:ext cx="728737" cy="164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761652" y="4268391"/>
            <a:ext cx="1816055" cy="7608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Divisional Cricket Administrator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6903846" y="4414259"/>
            <a:ext cx="2102436" cy="5875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Observes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22" idx="2"/>
            <a:endCxn id="33" idx="1"/>
          </p:cNvCxnSpPr>
          <p:nvPr/>
        </p:nvCxnSpPr>
        <p:spPr>
          <a:xfrm>
            <a:off x="6012268" y="4199198"/>
            <a:ext cx="891578" cy="508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3"/>
            <a:endCxn id="32" idx="1"/>
          </p:cNvCxnSpPr>
          <p:nvPr/>
        </p:nvCxnSpPr>
        <p:spPr>
          <a:xfrm flipV="1">
            <a:off x="9006282" y="4648838"/>
            <a:ext cx="755370" cy="59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475270" y="5162240"/>
            <a:ext cx="2046860" cy="7565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Academy Operation Manager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Diamond 36"/>
          <p:cNvSpPr/>
          <p:nvPr/>
        </p:nvSpPr>
        <p:spPr>
          <a:xfrm>
            <a:off x="6959520" y="5149702"/>
            <a:ext cx="2102436" cy="5875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Observes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8" name="Straight Connector 37"/>
          <p:cNvCxnSpPr>
            <a:stCxn id="22" idx="2"/>
            <a:endCxn id="37" idx="1"/>
          </p:cNvCxnSpPr>
          <p:nvPr/>
        </p:nvCxnSpPr>
        <p:spPr>
          <a:xfrm>
            <a:off x="6012268" y="4199198"/>
            <a:ext cx="947252" cy="124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7" idx="3"/>
            <a:endCxn id="36" idx="1"/>
          </p:cNvCxnSpPr>
          <p:nvPr/>
        </p:nvCxnSpPr>
        <p:spPr>
          <a:xfrm>
            <a:off x="9061956" y="5443492"/>
            <a:ext cx="413314" cy="97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070744" y="6111965"/>
            <a:ext cx="1197870" cy="522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Manager Coaches</a:t>
            </a:r>
            <a:endParaRPr lang="en-US" dirty="0">
              <a:solidFill>
                <a:schemeClr val="accent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Diamond 40"/>
          <p:cNvSpPr/>
          <p:nvPr/>
        </p:nvSpPr>
        <p:spPr>
          <a:xfrm>
            <a:off x="7048635" y="5956233"/>
            <a:ext cx="2102436" cy="58758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Observes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2" name="Straight Connector 41"/>
          <p:cNvCxnSpPr>
            <a:stCxn id="22" idx="2"/>
            <a:endCxn id="41" idx="1"/>
          </p:cNvCxnSpPr>
          <p:nvPr/>
        </p:nvCxnSpPr>
        <p:spPr>
          <a:xfrm>
            <a:off x="6012268" y="4199198"/>
            <a:ext cx="1036367" cy="205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3"/>
            <a:endCxn id="40" idx="1"/>
          </p:cNvCxnSpPr>
          <p:nvPr/>
        </p:nvCxnSpPr>
        <p:spPr>
          <a:xfrm>
            <a:off x="9151071" y="6250023"/>
            <a:ext cx="919673" cy="12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6" idx="0"/>
          </p:cNvCxnSpPr>
          <p:nvPr/>
        </p:nvCxnSpPr>
        <p:spPr>
          <a:xfrm>
            <a:off x="5683360" y="-297788"/>
            <a:ext cx="2657899" cy="96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/>
          <p:cNvSpPr/>
          <p:nvPr/>
        </p:nvSpPr>
        <p:spPr>
          <a:xfrm>
            <a:off x="7274035" y="668127"/>
            <a:ext cx="2134447" cy="771441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view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0" name="Straight Connector 69"/>
          <p:cNvCxnSpPr>
            <a:stCxn id="66" idx="2"/>
            <a:endCxn id="24" idx="0"/>
          </p:cNvCxnSpPr>
          <p:nvPr/>
        </p:nvCxnSpPr>
        <p:spPr>
          <a:xfrm>
            <a:off x="8341259" y="1439568"/>
            <a:ext cx="2394895" cy="2178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iamond 73"/>
          <p:cNvSpPr/>
          <p:nvPr/>
        </p:nvSpPr>
        <p:spPr>
          <a:xfrm>
            <a:off x="2645894" y="5443493"/>
            <a:ext cx="2253582" cy="92948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Selects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76" name="Straight Connector 75"/>
          <p:cNvCxnSpPr>
            <a:stCxn id="3" idx="2"/>
            <a:endCxn id="74" idx="0"/>
          </p:cNvCxnSpPr>
          <p:nvPr/>
        </p:nvCxnSpPr>
        <p:spPr>
          <a:xfrm>
            <a:off x="1559721" y="3239290"/>
            <a:ext cx="2212964" cy="220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3"/>
            <a:endCxn id="36" idx="1"/>
          </p:cNvCxnSpPr>
          <p:nvPr/>
        </p:nvCxnSpPr>
        <p:spPr>
          <a:xfrm flipV="1">
            <a:off x="4899476" y="5540515"/>
            <a:ext cx="4575794" cy="367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621973" y="399245"/>
            <a:ext cx="2023921" cy="74697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Includes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81" name="Straight Connector 80"/>
          <p:cNvCxnSpPr>
            <a:stCxn id="79" idx="2"/>
            <a:endCxn id="2" idx="0"/>
          </p:cNvCxnSpPr>
          <p:nvPr/>
        </p:nvCxnSpPr>
        <p:spPr>
          <a:xfrm flipH="1">
            <a:off x="1359075" y="1146220"/>
            <a:ext cx="274859" cy="164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0"/>
          </p:cNvCxnSpPr>
          <p:nvPr/>
        </p:nvCxnSpPr>
        <p:spPr>
          <a:xfrm flipH="1" flipV="1">
            <a:off x="1559721" y="0"/>
            <a:ext cx="74213" cy="39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/>
          <p:cNvSpPr/>
          <p:nvPr/>
        </p:nvSpPr>
        <p:spPr>
          <a:xfrm>
            <a:off x="10070744" y="926582"/>
            <a:ext cx="1867971" cy="85877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Selects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87" name="Straight Connector 86"/>
          <p:cNvCxnSpPr>
            <a:stCxn id="85" idx="2"/>
          </p:cNvCxnSpPr>
          <p:nvPr/>
        </p:nvCxnSpPr>
        <p:spPr>
          <a:xfrm>
            <a:off x="11004730" y="1785352"/>
            <a:ext cx="572977" cy="2483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5" idx="0"/>
          </p:cNvCxnSpPr>
          <p:nvPr/>
        </p:nvCxnSpPr>
        <p:spPr>
          <a:xfrm flipH="1" flipV="1">
            <a:off x="9659155" y="0"/>
            <a:ext cx="1345575" cy="92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24" idx="0"/>
          </p:cNvCxnSpPr>
          <p:nvPr/>
        </p:nvCxnSpPr>
        <p:spPr>
          <a:xfrm>
            <a:off x="10736154" y="0"/>
            <a:ext cx="0" cy="361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45583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6989256"/>
              </p:ext>
            </p:extLst>
          </p:nvPr>
        </p:nvGraphicFramePr>
        <p:xfrm>
          <a:off x="1905000" y="1641349"/>
          <a:ext cx="8526887" cy="3179720"/>
        </p:xfrm>
        <a:graphic>
          <a:graphicData uri="http://schemas.openxmlformats.org/drawingml/2006/table">
            <a:tbl>
              <a:tblPr/>
              <a:tblGrid>
                <a:gridCol w="3807648"/>
                <a:gridCol w="1293258"/>
                <a:gridCol w="3425981"/>
              </a:tblGrid>
              <a:tr h="350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Calibri"/>
                          <a:cs typeface="Vrinda"/>
                        </a:rPr>
                        <a:t>Procedure Name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0" dirty="0" smtClean="0">
                          <a:latin typeface="Times New Roman"/>
                          <a:ea typeface="Calibri"/>
                          <a:cs typeface="Vrinda"/>
                        </a:rPr>
                        <a:t>FacilityCheck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Time of Execution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Vrinda"/>
                        </a:rPr>
                        <a:t>When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Vrinda"/>
                        </a:rPr>
                        <a:t> facilities are asked for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Input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FacilityId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Output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Avaliable or not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7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Apply to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On any facility from facility list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480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6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Actions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Calibri"/>
                          <a:cs typeface="Vrinda"/>
                        </a:rPr>
                        <a:t>Remarks</a:t>
                      </a:r>
                      <a:endParaRPr lang="en-US" sz="180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22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Calibri"/>
                          <a:cs typeface="Vrinda"/>
                        </a:rPr>
                        <a:t>SELECT</a:t>
                      </a:r>
                      <a:r>
                        <a:rPr lang="en-US" sz="2000" baseline="0" dirty="0" smtClean="0">
                          <a:latin typeface="Times New Roman"/>
                          <a:ea typeface="Calibri"/>
                          <a:cs typeface="Vrinda"/>
                        </a:rPr>
                        <a:t> facilityId,name from facilities</a:t>
                      </a:r>
                      <a:endParaRPr lang="en-US" sz="1800" dirty="0"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Vrinda"/>
                        </a:rPr>
                        <a:t>Facility list will be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Vrinda"/>
                        </a:rPr>
                        <a:t> checked if it is available or given already</a:t>
                      </a:r>
                      <a:endParaRPr lang="en-US" sz="2000" dirty="0">
                        <a:latin typeface="Times New Roman"/>
                        <a:ea typeface="Calibri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0"/>
            <a:ext cx="91440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Procedures</a:t>
            </a:r>
          </a:p>
        </p:txBody>
      </p:sp>
    </p:spTree>
    <p:extLst>
      <p:ext uri="{BB962C8B-B14F-4D97-AF65-F5344CB8AC3E}">
        <p14:creationId xmlns:p14="http://schemas.microsoft.com/office/powerpoint/2010/main" xmlns="" val="36577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659" y="2503586"/>
            <a:ext cx="9404723" cy="1400530"/>
          </a:xfrm>
        </p:spPr>
        <p:txBody>
          <a:bodyPr/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/>
          <p:cNvSpPr>
            <a:spLocks noChangeArrowheads="1"/>
          </p:cNvSpPr>
          <p:nvPr/>
        </p:nvSpPr>
        <p:spPr bwMode="auto">
          <a:xfrm>
            <a:off x="2876842" y="5052059"/>
            <a:ext cx="1466850" cy="465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School</a:t>
            </a:r>
          </a:p>
        </p:txBody>
      </p:sp>
      <p:sp>
        <p:nvSpPr>
          <p:cNvPr id="178" name="AutoShape 435"/>
          <p:cNvSpPr>
            <a:spLocks noChangeArrowheads="1"/>
          </p:cNvSpPr>
          <p:nvPr/>
        </p:nvSpPr>
        <p:spPr bwMode="auto">
          <a:xfrm>
            <a:off x="4794070" y="1828805"/>
            <a:ext cx="1673698" cy="1143108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endParaRPr lang="en-US" sz="16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2730137" y="2047240"/>
            <a:ext cx="1613555" cy="6628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School tournaments</a:t>
            </a: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7458367" y="5067082"/>
            <a:ext cx="1628775" cy="4875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Registration Info</a:t>
            </a:r>
          </a:p>
        </p:txBody>
      </p:sp>
      <p:sp>
        <p:nvSpPr>
          <p:cNvPr id="183" name="AutoShape 440"/>
          <p:cNvSpPr>
            <a:spLocks noChangeArrowheads="1"/>
          </p:cNvSpPr>
          <p:nvPr/>
        </p:nvSpPr>
        <p:spPr bwMode="auto">
          <a:xfrm>
            <a:off x="5124742" y="3438411"/>
            <a:ext cx="1514475" cy="705756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endParaRPr lang="en-US" sz="16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4" name="AutoShape 441"/>
          <p:cNvCxnSpPr>
            <a:cxnSpLocks noChangeShapeType="1"/>
          </p:cNvCxnSpPr>
          <p:nvPr/>
        </p:nvCxnSpPr>
        <p:spPr bwMode="auto">
          <a:xfrm rot="16200000" flipV="1">
            <a:off x="3187457" y="4611299"/>
            <a:ext cx="1042653" cy="2829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5" name="AutoShape 442"/>
          <p:cNvCxnSpPr>
            <a:cxnSpLocks noChangeShapeType="1"/>
          </p:cNvCxnSpPr>
          <p:nvPr/>
        </p:nvCxnSpPr>
        <p:spPr bwMode="auto">
          <a:xfrm flipV="1">
            <a:off x="3590129" y="2695052"/>
            <a:ext cx="28575" cy="9404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6" name="AutoShape 445"/>
          <p:cNvCxnSpPr>
            <a:cxnSpLocks noChangeShapeType="1"/>
          </p:cNvCxnSpPr>
          <p:nvPr/>
        </p:nvCxnSpPr>
        <p:spPr bwMode="auto">
          <a:xfrm>
            <a:off x="4366280" y="2460101"/>
            <a:ext cx="5810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7" name="AutoShape 446"/>
          <p:cNvCxnSpPr>
            <a:cxnSpLocks noChangeShapeType="1"/>
            <a:endCxn id="36" idx="1"/>
          </p:cNvCxnSpPr>
          <p:nvPr/>
        </p:nvCxnSpPr>
        <p:spPr bwMode="auto">
          <a:xfrm flipV="1">
            <a:off x="6467767" y="2386816"/>
            <a:ext cx="612302" cy="662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7667917" y="3579251"/>
            <a:ext cx="1171575" cy="3904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Groun</a:t>
            </a:r>
            <a:endParaRPr lang="en-US" sz="16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9" name="AutoShape 572"/>
          <p:cNvSpPr>
            <a:spLocks noChangeArrowheads="1"/>
          </p:cNvSpPr>
          <p:nvPr/>
        </p:nvSpPr>
        <p:spPr bwMode="auto">
          <a:xfrm>
            <a:off x="5105692" y="4860453"/>
            <a:ext cx="1352550" cy="870936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endParaRPr lang="en-US" sz="16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0" name="AutoShape 574"/>
          <p:cNvCxnSpPr>
            <a:cxnSpLocks noChangeShapeType="1"/>
            <a:endCxn id="43" idx="1"/>
          </p:cNvCxnSpPr>
          <p:nvPr/>
        </p:nvCxnSpPr>
        <p:spPr bwMode="auto">
          <a:xfrm flipV="1">
            <a:off x="6639217" y="3768651"/>
            <a:ext cx="1028700" cy="2486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AutoShape 576"/>
          <p:cNvCxnSpPr>
            <a:cxnSpLocks noChangeShapeType="1"/>
          </p:cNvCxnSpPr>
          <p:nvPr/>
        </p:nvCxnSpPr>
        <p:spPr bwMode="auto">
          <a:xfrm flipV="1">
            <a:off x="4353217" y="5298463"/>
            <a:ext cx="75247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3" name="AutoShape 577"/>
          <p:cNvCxnSpPr>
            <a:cxnSpLocks noChangeShapeType="1"/>
            <a:endCxn id="37" idx="1"/>
          </p:cNvCxnSpPr>
          <p:nvPr/>
        </p:nvCxnSpPr>
        <p:spPr bwMode="auto">
          <a:xfrm>
            <a:off x="6448717" y="5298461"/>
            <a:ext cx="1009650" cy="174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876842" y="5038997"/>
            <a:ext cx="1466850" cy="465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School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2730137" y="2034178"/>
            <a:ext cx="1613555" cy="66287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School tournaments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080069" y="2004300"/>
            <a:ext cx="1672045" cy="7650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Tournaments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458367" y="5054019"/>
            <a:ext cx="1933827" cy="523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 err="1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RegistrationInfo</a:t>
            </a:r>
            <a:endParaRPr lang="en-US" sz="16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AutoShape 439"/>
          <p:cNvSpPr>
            <a:spLocks noChangeArrowheads="1"/>
          </p:cNvSpPr>
          <p:nvPr/>
        </p:nvSpPr>
        <p:spPr bwMode="auto">
          <a:xfrm>
            <a:off x="2103121" y="3333953"/>
            <a:ext cx="2638696" cy="955570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smtClean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participants</a:t>
            </a:r>
            <a:endParaRPr lang="en-US" sz="16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667917" y="3566188"/>
            <a:ext cx="1502209" cy="404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Ground</a:t>
            </a:r>
          </a:p>
        </p:txBody>
      </p:sp>
      <p:cxnSp>
        <p:nvCxnSpPr>
          <p:cNvPr id="46" name="AutoShape 575"/>
          <p:cNvCxnSpPr>
            <a:cxnSpLocks noChangeShapeType="1"/>
          </p:cNvCxnSpPr>
          <p:nvPr/>
        </p:nvCxnSpPr>
        <p:spPr bwMode="auto">
          <a:xfrm rot="10800000">
            <a:off x="3670664" y="2730143"/>
            <a:ext cx="1454079" cy="10480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" name="Title 1"/>
          <p:cNvSpPr txBox="1">
            <a:spLocks/>
          </p:cNvSpPr>
          <p:nvPr/>
        </p:nvSpPr>
        <p:spPr>
          <a:xfrm>
            <a:off x="646111" y="452718"/>
            <a:ext cx="9869489" cy="140053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School Cricket Management</a:t>
            </a:r>
            <a:r>
              <a:rPr kumimoji="0" lang="en-US" sz="4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System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705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91417" y="3335473"/>
            <a:ext cx="1845297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Tournaments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01568" y="3291658"/>
            <a:ext cx="1869262" cy="3092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School tournaments</a:t>
            </a:r>
          </a:p>
        </p:txBody>
      </p:sp>
      <p:sp>
        <p:nvSpPr>
          <p:cNvPr id="4" name="AutoShape 538"/>
          <p:cNvSpPr>
            <a:spLocks noChangeArrowheads="1"/>
          </p:cNvSpPr>
          <p:nvPr/>
        </p:nvSpPr>
        <p:spPr bwMode="auto">
          <a:xfrm>
            <a:off x="4510768" y="3220538"/>
            <a:ext cx="1905210" cy="44767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include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815193" y="5305878"/>
            <a:ext cx="1282122" cy="6191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Arrange Date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672568" y="798013"/>
            <a:ext cx="1389964" cy="42037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2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TID</a:t>
            </a:r>
            <a:endParaRPr lang="en-US" sz="12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834368" y="5653223"/>
            <a:ext cx="994543" cy="333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Type         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720693" y="5986598"/>
            <a:ext cx="1617631" cy="61722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Player of Tournament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987143" y="5229678"/>
            <a:ext cx="1258157" cy="5930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No. of Teams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110967" y="1490163"/>
            <a:ext cx="1198245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Name</a:t>
            </a:r>
          </a:p>
        </p:txBody>
      </p:sp>
      <p:cxnSp>
        <p:nvCxnSpPr>
          <p:cNvPr id="11" name="AutoShape 546"/>
          <p:cNvCxnSpPr>
            <a:cxnSpLocks noChangeShapeType="1"/>
          </p:cNvCxnSpPr>
          <p:nvPr/>
        </p:nvCxnSpPr>
        <p:spPr bwMode="auto">
          <a:xfrm rot="5400000" flipH="1" flipV="1">
            <a:off x="1696131" y="1804172"/>
            <a:ext cx="2543175" cy="476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AutoShape 547"/>
          <p:cNvCxnSpPr>
            <a:cxnSpLocks noChangeShapeType="1"/>
          </p:cNvCxnSpPr>
          <p:nvPr/>
        </p:nvCxnSpPr>
        <p:spPr bwMode="auto">
          <a:xfrm rot="5400000" flipH="1" flipV="1">
            <a:off x="2362880" y="1587636"/>
            <a:ext cx="2114550" cy="1381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548"/>
          <p:cNvCxnSpPr>
            <a:cxnSpLocks noChangeShapeType="1"/>
          </p:cNvCxnSpPr>
          <p:nvPr/>
        </p:nvCxnSpPr>
        <p:spPr bwMode="auto">
          <a:xfrm rot="5400000">
            <a:off x="1729468" y="4218758"/>
            <a:ext cx="1638300" cy="495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AutoShape 549"/>
          <p:cNvCxnSpPr>
            <a:cxnSpLocks noChangeShapeType="1"/>
          </p:cNvCxnSpPr>
          <p:nvPr/>
        </p:nvCxnSpPr>
        <p:spPr bwMode="auto">
          <a:xfrm rot="16200000" flipH="1">
            <a:off x="1963783" y="4433387"/>
            <a:ext cx="2074545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AutoShape 550"/>
          <p:cNvCxnSpPr>
            <a:cxnSpLocks noChangeShapeType="1"/>
            <a:stCxn id="2" idx="3"/>
            <a:endCxn id="4" idx="1"/>
          </p:cNvCxnSpPr>
          <p:nvPr/>
        </p:nvCxnSpPr>
        <p:spPr bwMode="auto">
          <a:xfrm flipV="1">
            <a:off x="3936714" y="3444376"/>
            <a:ext cx="574054" cy="387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AutoShape 552"/>
          <p:cNvCxnSpPr>
            <a:cxnSpLocks noChangeShapeType="1"/>
          </p:cNvCxnSpPr>
          <p:nvPr/>
        </p:nvCxnSpPr>
        <p:spPr bwMode="auto">
          <a:xfrm rot="5400000" flipH="1" flipV="1">
            <a:off x="6963456" y="2251847"/>
            <a:ext cx="1914525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553"/>
          <p:cNvCxnSpPr>
            <a:cxnSpLocks noChangeShapeType="1"/>
          </p:cNvCxnSpPr>
          <p:nvPr/>
        </p:nvCxnSpPr>
        <p:spPr bwMode="auto">
          <a:xfrm rot="16200000" flipV="1">
            <a:off x="6453870" y="1904184"/>
            <a:ext cx="2047875" cy="752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554"/>
          <p:cNvCxnSpPr>
            <a:cxnSpLocks noChangeShapeType="1"/>
          </p:cNvCxnSpPr>
          <p:nvPr/>
        </p:nvCxnSpPr>
        <p:spPr bwMode="auto">
          <a:xfrm rot="16200000" flipV="1">
            <a:off x="6563406" y="1974987"/>
            <a:ext cx="1304925" cy="1295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555"/>
          <p:cNvCxnSpPr>
            <a:cxnSpLocks noChangeShapeType="1"/>
          </p:cNvCxnSpPr>
          <p:nvPr/>
        </p:nvCxnSpPr>
        <p:spPr bwMode="auto">
          <a:xfrm rot="5400000">
            <a:off x="6468157" y="3930786"/>
            <a:ext cx="1638300" cy="1038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556"/>
          <p:cNvCxnSpPr>
            <a:cxnSpLocks noChangeShapeType="1"/>
          </p:cNvCxnSpPr>
          <p:nvPr/>
        </p:nvCxnSpPr>
        <p:spPr bwMode="auto">
          <a:xfrm rot="5400000">
            <a:off x="6661513" y="4413703"/>
            <a:ext cx="194691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558"/>
          <p:cNvCxnSpPr>
            <a:cxnSpLocks noChangeShapeType="1"/>
          </p:cNvCxnSpPr>
          <p:nvPr/>
        </p:nvCxnSpPr>
        <p:spPr bwMode="auto">
          <a:xfrm rot="16200000" flipH="1">
            <a:off x="6783433" y="4662623"/>
            <a:ext cx="240792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501617" y="935173"/>
            <a:ext cx="1198245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2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TourID</a:t>
            </a:r>
            <a:endParaRPr lang="en-US" sz="12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6282418" y="709748"/>
            <a:ext cx="1425912" cy="6762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Champion     ID         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2710542" y="283028"/>
            <a:ext cx="1246175" cy="48768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Name</a:t>
            </a:r>
          </a:p>
        </p:txBody>
      </p:sp>
      <p:cxnSp>
        <p:nvCxnSpPr>
          <p:cNvPr id="26" name="AutoShape 563"/>
          <p:cNvCxnSpPr>
            <a:cxnSpLocks noChangeShapeType="1"/>
          </p:cNvCxnSpPr>
          <p:nvPr/>
        </p:nvCxnSpPr>
        <p:spPr bwMode="auto">
          <a:xfrm rot="16200000" flipH="1">
            <a:off x="5052740" y="3878715"/>
            <a:ext cx="430530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672692" y="4032068"/>
            <a:ext cx="1078421" cy="4762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TID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244192" y="2288993"/>
            <a:ext cx="1198245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TourID</a:t>
            </a:r>
          </a:p>
        </p:txBody>
      </p:sp>
      <p:cxnSp>
        <p:nvCxnSpPr>
          <p:cNvPr id="29" name="AutoShape 566"/>
          <p:cNvCxnSpPr>
            <a:cxnSpLocks noChangeShapeType="1"/>
          </p:cNvCxnSpPr>
          <p:nvPr/>
        </p:nvCxnSpPr>
        <p:spPr bwMode="auto">
          <a:xfrm rot="10800000">
            <a:off x="4615545" y="2803343"/>
            <a:ext cx="657225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4339317" y="2355668"/>
            <a:ext cx="934631" cy="4762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endParaRPr lang="en-US" sz="12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AutoShape 568"/>
          <p:cNvCxnSpPr>
            <a:cxnSpLocks noChangeShapeType="1"/>
          </p:cNvCxnSpPr>
          <p:nvPr/>
        </p:nvCxnSpPr>
        <p:spPr bwMode="auto">
          <a:xfrm flipV="1">
            <a:off x="5272768" y="2793818"/>
            <a:ext cx="466725" cy="426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6958693" y="5491933"/>
            <a:ext cx="1210227" cy="647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Runner up ID</a:t>
            </a:r>
          </a:p>
        </p:txBody>
      </p:sp>
      <p:cxnSp>
        <p:nvCxnSpPr>
          <p:cNvPr id="33" name="AutoShape 570"/>
          <p:cNvCxnSpPr>
            <a:cxnSpLocks noChangeShapeType="1"/>
            <a:stCxn id="4" idx="3"/>
            <a:endCxn id="3" idx="1"/>
          </p:cNvCxnSpPr>
          <p:nvPr/>
        </p:nvCxnSpPr>
        <p:spPr bwMode="auto">
          <a:xfrm>
            <a:off x="6415978" y="3444376"/>
            <a:ext cx="685590" cy="190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107121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720384" y="1307753"/>
            <a:ext cx="1150623" cy="67053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SID</a:t>
            </a:r>
            <a:endParaRPr lang="en-US" sz="11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386760" y="3305127"/>
            <a:ext cx="1771960" cy="4422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School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370786" y="3280486"/>
            <a:ext cx="1794972" cy="4631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School tournaments</a:t>
            </a:r>
          </a:p>
        </p:txBody>
      </p:sp>
      <p:sp>
        <p:nvSpPr>
          <p:cNvPr id="24" name="AutoShape 494"/>
          <p:cNvSpPr>
            <a:spLocks noChangeArrowheads="1"/>
          </p:cNvSpPr>
          <p:nvPr/>
        </p:nvSpPr>
        <p:spPr bwMode="auto">
          <a:xfrm>
            <a:off x="3832235" y="3218831"/>
            <a:ext cx="1863171" cy="670533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participatee</a:t>
            </a: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910510" y="501018"/>
            <a:ext cx="1369242" cy="6943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Ranking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3577509" y="5305248"/>
            <a:ext cx="1150623" cy="57066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Lost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110534" y="5232858"/>
            <a:ext cx="1150623" cy="57066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Won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939335" y="705394"/>
            <a:ext cx="1449785" cy="62963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Name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339386" y="6042904"/>
            <a:ext cx="1346228" cy="64200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address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492284" y="4699512"/>
            <a:ext cx="1047067" cy="82461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Start date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958260" y="5572489"/>
            <a:ext cx="1530328" cy="94160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Matches played         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7016036" y="5795983"/>
            <a:ext cx="1553342" cy="92448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Player of Tournament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282485" y="5051076"/>
            <a:ext cx="1208155" cy="888339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No. of Teams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5202747" y="1297672"/>
            <a:ext cx="1150623" cy="57066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Name</a:t>
            </a:r>
          </a:p>
        </p:txBody>
      </p:sp>
      <p:cxnSp>
        <p:nvCxnSpPr>
          <p:cNvPr id="35" name="AutoShape 505"/>
          <p:cNvCxnSpPr>
            <a:cxnSpLocks noChangeShapeType="1"/>
          </p:cNvCxnSpPr>
          <p:nvPr/>
        </p:nvCxnSpPr>
        <p:spPr bwMode="auto">
          <a:xfrm rot="16200000" flipV="1">
            <a:off x="700285" y="1919456"/>
            <a:ext cx="2244090" cy="561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506"/>
          <p:cNvCxnSpPr>
            <a:cxnSpLocks noChangeShapeType="1"/>
          </p:cNvCxnSpPr>
          <p:nvPr/>
        </p:nvCxnSpPr>
        <p:spPr bwMode="auto">
          <a:xfrm rot="5400000" flipH="1" flipV="1">
            <a:off x="1021540" y="1825253"/>
            <a:ext cx="2626548" cy="38500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507"/>
          <p:cNvCxnSpPr>
            <a:cxnSpLocks noChangeShapeType="1"/>
          </p:cNvCxnSpPr>
          <p:nvPr/>
        </p:nvCxnSpPr>
        <p:spPr bwMode="auto">
          <a:xfrm rot="5400000" flipH="1" flipV="1">
            <a:off x="1746122" y="1603230"/>
            <a:ext cx="2114550" cy="13811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508"/>
          <p:cNvCxnSpPr>
            <a:cxnSpLocks noChangeShapeType="1"/>
          </p:cNvCxnSpPr>
          <p:nvPr/>
        </p:nvCxnSpPr>
        <p:spPr bwMode="auto">
          <a:xfrm flipV="1">
            <a:off x="2122362" y="1874058"/>
            <a:ext cx="2038350" cy="145986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AutoShape 509"/>
          <p:cNvCxnSpPr>
            <a:cxnSpLocks noChangeShapeType="1"/>
          </p:cNvCxnSpPr>
          <p:nvPr/>
        </p:nvCxnSpPr>
        <p:spPr bwMode="auto">
          <a:xfrm rot="5400000">
            <a:off x="1024810" y="4335405"/>
            <a:ext cx="1638300" cy="495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510"/>
          <p:cNvCxnSpPr>
            <a:cxnSpLocks noChangeShapeType="1"/>
          </p:cNvCxnSpPr>
          <p:nvPr/>
        </p:nvCxnSpPr>
        <p:spPr bwMode="auto">
          <a:xfrm rot="16200000" flipH="1">
            <a:off x="2054466" y="3829625"/>
            <a:ext cx="1750694" cy="1638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AutoShape 511"/>
          <p:cNvCxnSpPr>
            <a:cxnSpLocks noChangeShapeType="1"/>
          </p:cNvCxnSpPr>
          <p:nvPr/>
        </p:nvCxnSpPr>
        <p:spPr bwMode="auto">
          <a:xfrm rot="16200000" flipH="1">
            <a:off x="1297225" y="4644010"/>
            <a:ext cx="2074545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" name="AutoShape 512"/>
          <p:cNvCxnSpPr>
            <a:cxnSpLocks noChangeShapeType="1"/>
            <a:stCxn id="22" idx="3"/>
          </p:cNvCxnSpPr>
          <p:nvPr/>
        </p:nvCxnSpPr>
        <p:spPr bwMode="auto">
          <a:xfrm>
            <a:off x="3158720" y="3526261"/>
            <a:ext cx="666440" cy="376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" name="AutoShape 513"/>
          <p:cNvCxnSpPr>
            <a:cxnSpLocks noChangeShapeType="1"/>
          </p:cNvCxnSpPr>
          <p:nvPr/>
        </p:nvCxnSpPr>
        <p:spPr bwMode="auto">
          <a:xfrm flipV="1">
            <a:off x="5512525" y="3487782"/>
            <a:ext cx="875211" cy="261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" name="AutoShape 515"/>
          <p:cNvCxnSpPr>
            <a:cxnSpLocks noChangeShapeType="1"/>
          </p:cNvCxnSpPr>
          <p:nvPr/>
        </p:nvCxnSpPr>
        <p:spPr bwMode="auto">
          <a:xfrm rot="5400000" flipH="1" flipV="1">
            <a:off x="6219617" y="2185619"/>
            <a:ext cx="1914525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" name="AutoShape 516"/>
          <p:cNvCxnSpPr>
            <a:cxnSpLocks noChangeShapeType="1"/>
          </p:cNvCxnSpPr>
          <p:nvPr/>
        </p:nvCxnSpPr>
        <p:spPr bwMode="auto">
          <a:xfrm rot="16200000" flipV="1">
            <a:off x="5710031" y="1837954"/>
            <a:ext cx="2047874" cy="75247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6" name="AutoShape 517"/>
          <p:cNvCxnSpPr>
            <a:cxnSpLocks noChangeShapeType="1"/>
          </p:cNvCxnSpPr>
          <p:nvPr/>
        </p:nvCxnSpPr>
        <p:spPr bwMode="auto">
          <a:xfrm rot="10800000">
            <a:off x="5824329" y="1903996"/>
            <a:ext cx="1229616" cy="11919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" name="AutoShape 518"/>
          <p:cNvCxnSpPr>
            <a:cxnSpLocks noChangeShapeType="1"/>
          </p:cNvCxnSpPr>
          <p:nvPr/>
        </p:nvCxnSpPr>
        <p:spPr bwMode="auto">
          <a:xfrm rot="5400000">
            <a:off x="5763503" y="4047437"/>
            <a:ext cx="1638300" cy="1038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8" name="AutoShape 519"/>
          <p:cNvCxnSpPr>
            <a:cxnSpLocks noChangeShapeType="1"/>
          </p:cNvCxnSpPr>
          <p:nvPr/>
        </p:nvCxnSpPr>
        <p:spPr bwMode="auto">
          <a:xfrm rot="5400000">
            <a:off x="5956855" y="4530350"/>
            <a:ext cx="194691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AutoShape 520"/>
          <p:cNvCxnSpPr>
            <a:cxnSpLocks noChangeShapeType="1"/>
          </p:cNvCxnSpPr>
          <p:nvPr/>
        </p:nvCxnSpPr>
        <p:spPr bwMode="auto">
          <a:xfrm rot="16200000" flipH="1">
            <a:off x="6940785" y="3945833"/>
            <a:ext cx="1245870" cy="82867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" name="AutoShape 521"/>
          <p:cNvCxnSpPr>
            <a:cxnSpLocks noChangeShapeType="1"/>
          </p:cNvCxnSpPr>
          <p:nvPr/>
        </p:nvCxnSpPr>
        <p:spPr bwMode="auto">
          <a:xfrm rot="16200000" flipH="1">
            <a:off x="6078775" y="4779270"/>
            <a:ext cx="240792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818460" y="908599"/>
            <a:ext cx="1150623" cy="57066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1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TourID</a:t>
            </a:r>
            <a:endParaRPr lang="en-US" sz="11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5551636" y="570851"/>
            <a:ext cx="1369242" cy="83793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Champion     ID         </a:t>
            </a: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2091609" y="140391"/>
            <a:ext cx="1196648" cy="73045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Name</a:t>
            </a:r>
          </a:p>
        </p:txBody>
      </p:sp>
      <p:cxnSp>
        <p:nvCxnSpPr>
          <p:cNvPr id="54" name="AutoShape 526"/>
          <p:cNvCxnSpPr>
            <a:cxnSpLocks noChangeShapeType="1"/>
          </p:cNvCxnSpPr>
          <p:nvPr/>
        </p:nvCxnSpPr>
        <p:spPr bwMode="auto">
          <a:xfrm rot="16200000" flipH="1">
            <a:off x="1575355" y="4320165"/>
            <a:ext cx="2499360" cy="142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" name="AutoShape 527"/>
          <p:cNvCxnSpPr>
            <a:cxnSpLocks noChangeShapeType="1"/>
          </p:cNvCxnSpPr>
          <p:nvPr/>
        </p:nvCxnSpPr>
        <p:spPr bwMode="auto">
          <a:xfrm rot="5400000" flipH="1" flipV="1">
            <a:off x="4504411" y="3571931"/>
            <a:ext cx="130875" cy="13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3824343" y="4133701"/>
            <a:ext cx="1035561" cy="71333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SID</a:t>
            </a: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4800791" y="2075955"/>
            <a:ext cx="1150623" cy="75613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TourID</a:t>
            </a:r>
          </a:p>
        </p:txBody>
      </p:sp>
      <p:cxnSp>
        <p:nvCxnSpPr>
          <p:cNvPr id="58" name="AutoShape 530"/>
          <p:cNvCxnSpPr>
            <a:cxnSpLocks noChangeShapeType="1"/>
          </p:cNvCxnSpPr>
          <p:nvPr/>
        </p:nvCxnSpPr>
        <p:spPr bwMode="auto">
          <a:xfrm rot="10800000">
            <a:off x="4172149" y="2841613"/>
            <a:ext cx="657224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AutoShape 531"/>
          <p:cNvCxnSpPr>
            <a:cxnSpLocks noChangeShapeType="1"/>
            <a:stCxn id="24" idx="2"/>
          </p:cNvCxnSpPr>
          <p:nvPr/>
        </p:nvCxnSpPr>
        <p:spPr bwMode="auto">
          <a:xfrm rot="16200000" flipH="1">
            <a:off x="4899192" y="3753992"/>
            <a:ext cx="371746" cy="6424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3895917" y="2156855"/>
            <a:ext cx="897486" cy="71333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endParaRPr lang="en-US" sz="11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5058511" y="4112195"/>
            <a:ext cx="1116104" cy="8017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RegFee</a:t>
            </a:r>
          </a:p>
        </p:txBody>
      </p:sp>
      <p:cxnSp>
        <p:nvCxnSpPr>
          <p:cNvPr id="62" name="AutoShape 534"/>
          <p:cNvCxnSpPr>
            <a:cxnSpLocks noChangeShapeType="1"/>
          </p:cNvCxnSpPr>
          <p:nvPr/>
        </p:nvCxnSpPr>
        <p:spPr bwMode="auto">
          <a:xfrm flipV="1">
            <a:off x="4829367" y="2832088"/>
            <a:ext cx="466725" cy="426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6254034" y="5286145"/>
            <a:ext cx="1162129" cy="97013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Runner up ID</a:t>
            </a:r>
          </a:p>
        </p:txBody>
      </p:sp>
      <p:sp>
        <p:nvSpPr>
          <p:cNvPr id="64" name="Rectangle 72"/>
          <p:cNvSpPr>
            <a:spLocks noChangeArrowheads="1"/>
          </p:cNvSpPr>
          <p:nvPr/>
        </p:nvSpPr>
        <p:spPr bwMode="auto">
          <a:xfrm>
            <a:off x="862885" y="-1029637"/>
            <a:ext cx="2231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207" name="AutoShape 531"/>
          <p:cNvCxnSpPr>
            <a:cxnSpLocks noChangeShapeType="1"/>
            <a:endCxn id="56" idx="0"/>
          </p:cNvCxnSpPr>
          <p:nvPr/>
        </p:nvCxnSpPr>
        <p:spPr bwMode="auto">
          <a:xfrm rot="10800000" flipV="1">
            <a:off x="4342124" y="3898073"/>
            <a:ext cx="338966" cy="2356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20514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4601782" y="1265284"/>
            <a:ext cx="704850" cy="4476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GID</a:t>
            </a:r>
            <a:endParaRPr lang="en-US" sz="11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11007" y="3172824"/>
            <a:ext cx="1466850" cy="295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Ground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21157" y="3129009"/>
            <a:ext cx="1485900" cy="3092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School tournaments</a:t>
            </a:r>
          </a:p>
        </p:txBody>
      </p:sp>
      <p:sp>
        <p:nvSpPr>
          <p:cNvPr id="5" name="AutoShape 449"/>
          <p:cNvSpPr>
            <a:spLocks noChangeArrowheads="1"/>
          </p:cNvSpPr>
          <p:nvPr/>
        </p:nvSpPr>
        <p:spPr bwMode="auto">
          <a:xfrm>
            <a:off x="4630357" y="3057889"/>
            <a:ext cx="1514475" cy="447675"/>
          </a:xfrm>
          <a:prstGeom prst="diamond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use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734757" y="453119"/>
            <a:ext cx="1133475" cy="4635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Rating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373182" y="5181964"/>
            <a:ext cx="1133475" cy="628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Revenue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934782" y="5143229"/>
            <a:ext cx="9525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Status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763582" y="644889"/>
            <a:ext cx="1104900" cy="42037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Address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73132" y="5982064"/>
            <a:ext cx="1247775" cy="762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Availibility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16532" y="4696189"/>
            <a:ext cx="866775" cy="6953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Start date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782507" y="5606779"/>
            <a:ext cx="1266825" cy="628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Matches played         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840282" y="5823949"/>
            <a:ext cx="1285875" cy="61722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Player of Tournament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6106732" y="5067029"/>
            <a:ext cx="1000125" cy="59309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No. of Teams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040057" y="1419589"/>
            <a:ext cx="952500" cy="762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Name</a:t>
            </a:r>
          </a:p>
        </p:txBody>
      </p:sp>
      <p:cxnSp>
        <p:nvCxnSpPr>
          <p:cNvPr id="16" name="AutoShape 460"/>
          <p:cNvCxnSpPr>
            <a:cxnSpLocks noChangeShapeType="1"/>
          </p:cNvCxnSpPr>
          <p:nvPr/>
        </p:nvCxnSpPr>
        <p:spPr bwMode="auto">
          <a:xfrm flipH="1" flipV="1">
            <a:off x="2287207" y="916669"/>
            <a:ext cx="561975" cy="224409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AutoShape 461"/>
          <p:cNvCxnSpPr>
            <a:cxnSpLocks noChangeShapeType="1"/>
          </p:cNvCxnSpPr>
          <p:nvPr/>
        </p:nvCxnSpPr>
        <p:spPr bwMode="auto">
          <a:xfrm flipV="1">
            <a:off x="2849182" y="608059"/>
            <a:ext cx="476250" cy="254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" name="AutoShape 462"/>
          <p:cNvCxnSpPr>
            <a:cxnSpLocks noChangeShapeType="1"/>
          </p:cNvCxnSpPr>
          <p:nvPr/>
        </p:nvCxnSpPr>
        <p:spPr bwMode="auto">
          <a:xfrm flipV="1">
            <a:off x="2858707" y="1074784"/>
            <a:ext cx="1381125" cy="2114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AutoShape 463"/>
          <p:cNvCxnSpPr>
            <a:cxnSpLocks noChangeShapeType="1"/>
          </p:cNvCxnSpPr>
          <p:nvPr/>
        </p:nvCxnSpPr>
        <p:spPr bwMode="auto">
          <a:xfrm flipV="1">
            <a:off x="2868232" y="1712959"/>
            <a:ext cx="2038350" cy="14598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AutoShape 464"/>
          <p:cNvCxnSpPr>
            <a:cxnSpLocks noChangeShapeType="1"/>
          </p:cNvCxnSpPr>
          <p:nvPr/>
        </p:nvCxnSpPr>
        <p:spPr bwMode="auto">
          <a:xfrm flipH="1">
            <a:off x="2420557" y="3484609"/>
            <a:ext cx="495300" cy="1638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" name="AutoShape 465"/>
          <p:cNvCxnSpPr>
            <a:cxnSpLocks noChangeShapeType="1"/>
          </p:cNvCxnSpPr>
          <p:nvPr/>
        </p:nvCxnSpPr>
        <p:spPr bwMode="auto">
          <a:xfrm>
            <a:off x="2934907" y="3494134"/>
            <a:ext cx="1638300" cy="175069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AutoShape 466"/>
          <p:cNvCxnSpPr>
            <a:cxnSpLocks noChangeShapeType="1"/>
          </p:cNvCxnSpPr>
          <p:nvPr/>
        </p:nvCxnSpPr>
        <p:spPr bwMode="auto">
          <a:xfrm>
            <a:off x="2953957" y="3532234"/>
            <a:ext cx="409575" cy="20745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AutoShape 467"/>
          <p:cNvCxnSpPr>
            <a:cxnSpLocks noChangeShapeType="1"/>
          </p:cNvCxnSpPr>
          <p:nvPr/>
        </p:nvCxnSpPr>
        <p:spPr bwMode="auto">
          <a:xfrm flipV="1">
            <a:off x="3696907" y="3284584"/>
            <a:ext cx="952500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468"/>
          <p:cNvCxnSpPr>
            <a:cxnSpLocks noChangeShapeType="1"/>
          </p:cNvCxnSpPr>
          <p:nvPr/>
        </p:nvCxnSpPr>
        <p:spPr bwMode="auto">
          <a:xfrm>
            <a:off x="6125782" y="3284584"/>
            <a:ext cx="1085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AutoShape 470"/>
          <p:cNvCxnSpPr>
            <a:cxnSpLocks noChangeShapeType="1"/>
          </p:cNvCxnSpPr>
          <p:nvPr/>
        </p:nvCxnSpPr>
        <p:spPr bwMode="auto">
          <a:xfrm flipV="1">
            <a:off x="7983157" y="1189084"/>
            <a:ext cx="114300" cy="1914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471"/>
          <p:cNvCxnSpPr>
            <a:cxnSpLocks noChangeShapeType="1"/>
          </p:cNvCxnSpPr>
          <p:nvPr/>
        </p:nvCxnSpPr>
        <p:spPr bwMode="auto">
          <a:xfrm flipH="1" flipV="1">
            <a:off x="7221157" y="1093834"/>
            <a:ext cx="752475" cy="2047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472"/>
          <p:cNvCxnSpPr>
            <a:cxnSpLocks noChangeShapeType="1"/>
          </p:cNvCxnSpPr>
          <p:nvPr/>
        </p:nvCxnSpPr>
        <p:spPr bwMode="auto">
          <a:xfrm flipH="1" flipV="1">
            <a:off x="6687757" y="1808209"/>
            <a:ext cx="1295400" cy="1304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473"/>
          <p:cNvCxnSpPr>
            <a:cxnSpLocks noChangeShapeType="1"/>
          </p:cNvCxnSpPr>
          <p:nvPr/>
        </p:nvCxnSpPr>
        <p:spPr bwMode="auto">
          <a:xfrm flipH="1">
            <a:off x="6887782" y="3468099"/>
            <a:ext cx="1038225" cy="1638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474"/>
          <p:cNvCxnSpPr>
            <a:cxnSpLocks noChangeShapeType="1"/>
          </p:cNvCxnSpPr>
          <p:nvPr/>
        </p:nvCxnSpPr>
        <p:spPr bwMode="auto">
          <a:xfrm flipH="1">
            <a:off x="7564057" y="3468099"/>
            <a:ext cx="381000" cy="194691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475"/>
          <p:cNvCxnSpPr>
            <a:cxnSpLocks noChangeShapeType="1"/>
          </p:cNvCxnSpPr>
          <p:nvPr/>
        </p:nvCxnSpPr>
        <p:spPr bwMode="auto">
          <a:xfrm>
            <a:off x="7973632" y="3457939"/>
            <a:ext cx="828675" cy="124587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476"/>
          <p:cNvCxnSpPr>
            <a:cxnSpLocks noChangeShapeType="1"/>
          </p:cNvCxnSpPr>
          <p:nvPr/>
        </p:nvCxnSpPr>
        <p:spPr bwMode="auto">
          <a:xfrm>
            <a:off x="7954582" y="3448414"/>
            <a:ext cx="304800" cy="24079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7621207" y="772524"/>
            <a:ext cx="9525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1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TourID</a:t>
            </a:r>
            <a:endParaRPr lang="en-US" sz="11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6402007" y="543289"/>
            <a:ext cx="1133475" cy="8953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Champion     ID         </a:t>
            </a: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2915857" y="104504"/>
            <a:ext cx="990600" cy="48768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Name</a:t>
            </a:r>
          </a:p>
        </p:txBody>
      </p:sp>
      <p:cxnSp>
        <p:nvCxnSpPr>
          <p:cNvPr id="35" name="AutoShape 481"/>
          <p:cNvCxnSpPr>
            <a:cxnSpLocks noChangeShapeType="1"/>
          </p:cNvCxnSpPr>
          <p:nvPr/>
        </p:nvCxnSpPr>
        <p:spPr bwMode="auto">
          <a:xfrm>
            <a:off x="2934907" y="3505564"/>
            <a:ext cx="1428750" cy="249936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482"/>
          <p:cNvCxnSpPr>
            <a:cxnSpLocks noChangeShapeType="1"/>
          </p:cNvCxnSpPr>
          <p:nvPr/>
        </p:nvCxnSpPr>
        <p:spPr bwMode="auto">
          <a:xfrm>
            <a:off x="5382832" y="3505564"/>
            <a:ext cx="9525" cy="43053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792282" y="3870054"/>
            <a:ext cx="857250" cy="4762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TourID</a:t>
            </a: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5363782" y="2126344"/>
            <a:ext cx="952500" cy="504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GID</a:t>
            </a:r>
          </a:p>
        </p:txBody>
      </p:sp>
      <p:cxnSp>
        <p:nvCxnSpPr>
          <p:cNvPr id="39" name="AutoShape 485"/>
          <p:cNvCxnSpPr>
            <a:cxnSpLocks noChangeShapeType="1"/>
          </p:cNvCxnSpPr>
          <p:nvPr/>
        </p:nvCxnSpPr>
        <p:spPr bwMode="auto">
          <a:xfrm flipH="1" flipV="1">
            <a:off x="4735132" y="2641329"/>
            <a:ext cx="657225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" name="AutoShape 486"/>
          <p:cNvCxnSpPr>
            <a:cxnSpLocks noChangeShapeType="1"/>
          </p:cNvCxnSpPr>
          <p:nvPr/>
        </p:nvCxnSpPr>
        <p:spPr bwMode="auto">
          <a:xfrm>
            <a:off x="5373307" y="3505564"/>
            <a:ext cx="857250" cy="4762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4458907" y="2193019"/>
            <a:ext cx="742950" cy="4762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100" u="sng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endParaRPr lang="en-US" sz="110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5830507" y="3982449"/>
            <a:ext cx="895350" cy="59245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Date of use</a:t>
            </a:r>
          </a:p>
        </p:txBody>
      </p:sp>
      <p:cxnSp>
        <p:nvCxnSpPr>
          <p:cNvPr id="43" name="AutoShape 489"/>
          <p:cNvCxnSpPr>
            <a:cxnSpLocks noChangeShapeType="1"/>
          </p:cNvCxnSpPr>
          <p:nvPr/>
        </p:nvCxnSpPr>
        <p:spPr bwMode="auto">
          <a:xfrm flipV="1">
            <a:off x="5392357" y="2631804"/>
            <a:ext cx="466725" cy="426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7078282" y="5329919"/>
            <a:ext cx="962025" cy="647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Runner up ID</a:t>
            </a:r>
          </a:p>
        </p:txBody>
      </p:sp>
    </p:spTree>
    <p:extLst>
      <p:ext uri="{BB962C8B-B14F-4D97-AF65-F5344CB8AC3E}">
        <p14:creationId xmlns:p14="http://schemas.microsoft.com/office/powerpoint/2010/main" xmlns="" val="4242182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575</TotalTime>
  <Words>1422</Words>
  <Application>Microsoft Office PowerPoint</Application>
  <PresentationFormat>Custom</PresentationFormat>
  <Paragraphs>770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Theme2</vt:lpstr>
      <vt:lpstr>Automation of BCB’s Game Development Committee</vt:lpstr>
      <vt:lpstr>Slide 2</vt:lpstr>
      <vt:lpstr>ERD (Entity Relation Diagram)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Tables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Triggers</vt:lpstr>
      <vt:lpstr>Slide 41</vt:lpstr>
      <vt:lpstr>Slide 42</vt:lpstr>
      <vt:lpstr>Slide 43</vt:lpstr>
      <vt:lpstr>Slide 44</vt:lpstr>
      <vt:lpstr>Slide 45</vt:lpstr>
      <vt:lpstr>Slide 46</vt:lpstr>
      <vt:lpstr>Procedures </vt:lpstr>
      <vt:lpstr>Slide 48</vt:lpstr>
      <vt:lpstr>Slide 49</vt:lpstr>
      <vt:lpstr>Slide 50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Nafisa anzum</cp:lastModifiedBy>
  <cp:revision>55</cp:revision>
  <dcterms:created xsi:type="dcterms:W3CDTF">2014-03-06T17:12:50Z</dcterms:created>
  <dcterms:modified xsi:type="dcterms:W3CDTF">2014-03-08T16:13:29Z</dcterms:modified>
</cp:coreProperties>
</file>