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852" r:id="rId3"/>
  </p:sldMasterIdLst>
  <p:notesMasterIdLst>
    <p:notesMasterId r:id="rId56"/>
  </p:notesMasterIdLst>
  <p:sldIdLst>
    <p:sldId id="256" r:id="rId4"/>
    <p:sldId id="273" r:id="rId5"/>
    <p:sldId id="402" r:id="rId6"/>
    <p:sldId id="277" r:id="rId7"/>
    <p:sldId id="332" r:id="rId8"/>
    <p:sldId id="330" r:id="rId9"/>
    <p:sldId id="365" r:id="rId10"/>
    <p:sldId id="331" r:id="rId11"/>
    <p:sldId id="366" r:id="rId12"/>
    <p:sldId id="367" r:id="rId13"/>
    <p:sldId id="300" r:id="rId14"/>
    <p:sldId id="380" r:id="rId15"/>
    <p:sldId id="381" r:id="rId16"/>
    <p:sldId id="382" r:id="rId17"/>
    <p:sldId id="387" r:id="rId18"/>
    <p:sldId id="309" r:id="rId19"/>
    <p:sldId id="398" r:id="rId20"/>
    <p:sldId id="391" r:id="rId21"/>
    <p:sldId id="310" r:id="rId22"/>
    <p:sldId id="384" r:id="rId23"/>
    <p:sldId id="385" r:id="rId24"/>
    <p:sldId id="390" r:id="rId25"/>
    <p:sldId id="311" r:id="rId26"/>
    <p:sldId id="360" r:id="rId27"/>
    <p:sldId id="400" r:id="rId28"/>
    <p:sldId id="403" r:id="rId29"/>
    <p:sldId id="423" r:id="rId30"/>
    <p:sldId id="424" r:id="rId31"/>
    <p:sldId id="425" r:id="rId32"/>
    <p:sldId id="426" r:id="rId33"/>
    <p:sldId id="427" r:id="rId34"/>
    <p:sldId id="428" r:id="rId35"/>
    <p:sldId id="429" r:id="rId36"/>
    <p:sldId id="430" r:id="rId37"/>
    <p:sldId id="431" r:id="rId38"/>
    <p:sldId id="432" r:id="rId39"/>
    <p:sldId id="433" r:id="rId40"/>
    <p:sldId id="434" r:id="rId41"/>
    <p:sldId id="404" r:id="rId42"/>
    <p:sldId id="407" r:id="rId43"/>
    <p:sldId id="405" r:id="rId44"/>
    <p:sldId id="406" r:id="rId45"/>
    <p:sldId id="408" r:id="rId46"/>
    <p:sldId id="409" r:id="rId47"/>
    <p:sldId id="410" r:id="rId48"/>
    <p:sldId id="411" r:id="rId49"/>
    <p:sldId id="421" r:id="rId50"/>
    <p:sldId id="422" r:id="rId51"/>
    <p:sldId id="413" r:id="rId52"/>
    <p:sldId id="412" r:id="rId53"/>
    <p:sldId id="414" r:id="rId54"/>
    <p:sldId id="415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8B786"/>
    <a:srgbClr val="99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0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AAC0731-3944-4BCD-A35D-19011DA22D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E955D79-437D-46F2-9EFF-3F4F90C3BF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91534-AA0C-4190-818F-527ED2A260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968A53-A85A-4407-9AA0-BE79539CF4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CBF03E-1A00-46F4-9846-B98706FAA8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865E1-5675-4284-B5D7-95344A99F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B8203-FCA7-4E09-9531-B165C6C86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43684-385F-4DCF-A5F2-A2348E50E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EF0CF-57E6-4DA2-BDFA-E5CBB3FC33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8401D-078B-4044-B7C0-D09059191F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BC0C8-92ED-458F-BD00-C9487EA7E5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329AC-6187-4489-A778-A623873885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5A10E2-2802-48E2-B712-399ED11955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3C2B8F-0E22-48BE-9C7C-B4CAC3FB20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C02B19-2FA9-4DF8-AF9E-5A9FCD752E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14F421-B05F-4565-AE43-8D51746D6F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12CBF03E-1A00-46F4-9846-B98706FAA8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91865E1-5675-4284-B5D7-95344A99F4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A7B8203-FCA7-4E09-9531-B165C6C86E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B243684-385F-4DCF-A5F2-A2348E50E8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DCEF0CF-57E6-4DA2-BDFA-E5CBB3FC33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08401D-078B-4044-B7C0-D09059191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24BC0C8-92ED-458F-BD00-C9487EA7E5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56428B-A8AC-4B6D-9270-02F352B10F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E329AC-6187-4489-A778-A62387388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43C2B8F-0E22-48BE-9C7C-B4CAC3FB20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C02B19-2FA9-4DF8-AF9E-5A9FCD752E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414F421-B05F-4565-AE43-8D51746D6F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82A4A1-0A9F-4F79-B2ED-B913D88428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ABBDA-2209-4FBA-B538-E33ACCE7B0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33F3F-9A6B-4E6C-852C-E73133E354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62A47-32FB-48E9-A4B1-D4251C7DF9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ED942-42A3-4C24-B288-B683762D5C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4EFD-BB3D-4438-BE9B-D2FD9250C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8D6229-671C-4BEC-B1F0-E63FCEE0EB7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C26FE-0FC5-427F-88CC-922510E298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8D6229-671C-4BEC-B1F0-E63FCEE0E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1295400"/>
          </a:xfrm>
        </p:spPr>
        <p:txBody>
          <a:bodyPr>
            <a:noAutofit/>
            <a:scene3d>
              <a:camera prst="perspectiveFront"/>
              <a:lightRig rig="glow" dir="tl">
                <a:rot lat="0" lon="0" rev="5400000"/>
              </a:lightRig>
            </a:scene3d>
            <a:sp3d contourW="12700">
              <a:contourClr>
                <a:schemeClr val="accent6">
                  <a:shade val="73000"/>
                </a:schemeClr>
              </a:contourClr>
            </a:sp3d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CSE  308 </a:t>
            </a:r>
            <a:b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</a:t>
            </a:r>
            <a:r>
              <a:rPr lang="en-US" sz="2400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</a:t>
            </a: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Software Engineering  and</a:t>
            </a:r>
            <a:b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r>
              <a:rPr lang="en-US" sz="2400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             </a:t>
            </a: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Information System Design </a:t>
            </a:r>
            <a:r>
              <a:rPr lang="en-US" sz="2400" b="1" dirty="0" err="1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Sessional</a:t>
            </a:r>
            <a:r>
              <a:rPr lang="en-US" sz="2400" b="1" dirty="0" smtClean="0">
                <a:ln w="11430"/>
                <a:solidFill>
                  <a:schemeClr val="bg2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> </a:t>
            </a:r>
            <a: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  <a:t/>
            </a:r>
            <a:br>
              <a:rPr lang="en-US" sz="2400" b="1" dirty="0" smtClean="0">
                <a:ln w="11430"/>
                <a:solidFill>
                  <a:schemeClr val="accent2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Segoe UI" pitchFamily="34" charset="0"/>
                <a:cs typeface="Segoe UI" pitchFamily="34" charset="0"/>
              </a:rPr>
            </a:br>
            <a:endParaRPr lang="en-US" sz="2400" b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  <a:reflection blurRad="6350" stA="55000" endA="300" endPos="45500" dir="5400000" sy="-100000" algn="bl" rotWithShape="0"/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5D79-437D-46F2-9EFF-3F4F90C3BF9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733800" y="4267200"/>
            <a:ext cx="5410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No: 01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Group Members:1005091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1005111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1005113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1005115</a:t>
            </a:r>
          </a:p>
          <a:p>
            <a:pPr algn="r"/>
            <a:r>
              <a:rPr lang="en-US" sz="2800" b="1" dirty="0" smtClean="0">
                <a:ln w="1905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	1005120</a:t>
            </a:r>
            <a:endParaRPr lang="en-US" sz="2800" b="1" dirty="0">
              <a:ln w="1905"/>
              <a:solidFill>
                <a:schemeClr val="accent5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447800"/>
            <a:ext cx="6781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Automation of 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BCB’s</a:t>
            </a:r>
          </a:p>
          <a:p>
            <a:pPr lvl="0" algn="ctr">
              <a:buClr>
                <a:schemeClr val="tx1"/>
              </a:buClr>
              <a:defRPr/>
            </a:pPr>
            <a:r>
              <a:rPr lang="en-US" sz="4000" kern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cs typeface="Segoe UI" pitchFamily="34" charset="0"/>
              </a:rPr>
              <a:t>Game Development Committee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33528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114800"/>
            <a:ext cx="2667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Sequence diagram, State-chart diagram and Activity Diagram.</a:t>
            </a:r>
          </a:p>
          <a:p>
            <a:endParaRPr lang="en-US" sz="2800" b="1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tx2"/>
                </a:solidFill>
              </a:rPr>
              <a:t>Provide </a:t>
            </a:r>
            <a:r>
              <a:rPr lang="en-US" sz="2800" b="1" dirty="0" err="1" smtClean="0">
                <a:solidFill>
                  <a:schemeClr val="tx2"/>
                </a:solidFill>
              </a:rPr>
              <a:t>Facilites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6.Provide Facil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952500"/>
            <a:ext cx="904875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Divisional </a:t>
            </a:r>
          </a:p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Cricket</a:t>
            </a:r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Form District Team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7.Form District Tea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Form Divisional Team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8.For Divisional Tea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Recommend Players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9.Recommend Play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19187"/>
            <a:ext cx="9067800" cy="5053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Assign Coach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10.AssignCoa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Academy Operations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Maintain Academy Teams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11.Maintain Academy Team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Observe Player Lacking:  </a:t>
            </a:r>
            <a:r>
              <a:rPr lang="en-US" sz="2800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Class Diagram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2.Observe Player Lack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755"/>
            <a:ext cx="9144000" cy="5386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Coach </a:t>
            </a:r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7000" y="381000"/>
            <a:ext cx="3277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Subsystems</a:t>
            </a:r>
            <a:endParaRPr lang="en-US" sz="44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7010400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School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Youth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Facilities and Equipment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Divisional Cricket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Academy Operations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Coach Management System</a:t>
            </a:r>
          </a:p>
          <a:p>
            <a:pPr marL="514350" lvl="0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Segoe UI" pitchFamily="34" charset="0"/>
                <a:cs typeface="Segoe UI" pitchFamily="34" charset="0"/>
              </a:rPr>
              <a:t>Control Management System</a:t>
            </a:r>
          </a:p>
          <a:p>
            <a:pPr marL="514350" indent="-514350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Assign Head Coach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13.Assign Headcoa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Maintain Academy Coaches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14.MaintainAcademyCoach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Notify: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5.Notiofy (Academy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70"/>
            <a:ext cx="9144000" cy="46989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91440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Control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Observe All Subsystem: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6.ObserveAllSubsyste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Notify: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369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8153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State-chart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Diagrams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err="1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RegistrationInfo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176337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153399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Tournament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14400"/>
            <a:ext cx="81534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8153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Sequence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Diagrams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Youth Team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1534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Facilities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1534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err="1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FacilityLists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99" y="914400"/>
            <a:ext cx="6115404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err="1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DistrictPlayer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153399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Player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1534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Coach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8" y="914400"/>
            <a:ext cx="6450746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err="1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AcademyPlayer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1534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err="1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AcademyCoaches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61593"/>
            <a:ext cx="8153400" cy="546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Tournament class: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7.notify(control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15340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81534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Activity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Diagrams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81534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Cricket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registration: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82296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Arrange School Cricket Tournament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8305800" cy="624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Arrange Youth Cricket Tournament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2296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Update Tournament Info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</a:t>
            </a:r>
          </a:p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 </a:t>
            </a:r>
            <a:endParaRPr lang="en-US" sz="32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0600"/>
            <a:ext cx="4038600" cy="5334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Ask for facilities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85800"/>
            <a:ext cx="6477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solidFill>
                  <a:schemeClr val="tx2"/>
                </a:solidFill>
              </a:rPr>
              <a:t>Provide </a:t>
            </a:r>
            <a:r>
              <a:rPr lang="en-US" sz="3200" b="1" dirty="0" err="1" smtClean="0">
                <a:solidFill>
                  <a:schemeClr val="tx2"/>
                </a:solidFill>
              </a:rPr>
              <a:t>Facilites</a:t>
            </a:r>
            <a:r>
              <a:rPr lang="en-US" sz="3200" b="1" dirty="0" smtClean="0">
                <a:solidFill>
                  <a:schemeClr val="tx2"/>
                </a:solidFill>
              </a:rPr>
              <a:t> 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324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Form District Team 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4572000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Assign Coach: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19200"/>
            <a:ext cx="434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Observe player lacking: 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85800"/>
            <a:ext cx="53340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Maintain Academy Coaches: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14400"/>
            <a:ext cx="55626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School registration: </a:t>
            </a:r>
            <a:endParaRPr lang="en-US" sz="2400" b="1" cap="none" spc="0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1.School Regist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223573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Assign Head Coach:</a:t>
            </a:r>
            <a:endParaRPr lang="en-US" sz="2800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6324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0287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</a:rPr>
              <a:t>Observe all subsystems</a:t>
            </a:r>
            <a:r>
              <a:rPr lang="en-US" sz="28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762000"/>
            <a:ext cx="56388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>
            <a:spLocks noChangeArrowheads="1"/>
          </p:cNvSpPr>
          <p:nvPr/>
        </p:nvSpPr>
        <p:spPr bwMode="auto">
          <a:xfrm>
            <a:off x="1143000" y="1905000"/>
            <a:ext cx="7010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800" b="1" i="0" u="none" strike="noStrike" normalizeH="0" baseline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Segoe UI" pitchFamily="34" charset="0"/>
                <a:ea typeface="Calibri" pitchFamily="34" charset="0"/>
                <a:cs typeface="Arial" pitchFamily="34" charset="0"/>
              </a:rPr>
              <a:t>Thank You</a:t>
            </a:r>
            <a:endParaRPr kumimoji="0" lang="en-US" sz="8800" b="1" i="0" u="none" strike="noStrike" normalizeH="0" baseline="0" dirty="0" smtClean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905000"/>
            <a:ext cx="71628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Youth Cricket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tx2"/>
                </a:solidFill>
              </a:rPr>
              <a:t>Update Tournament Info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4.Update Tourna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1828800"/>
            <a:ext cx="815340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Facilities &amp; Equipment management </a:t>
            </a:r>
          </a:p>
          <a:p>
            <a:pPr algn="ctr"/>
            <a:r>
              <a:rPr lang="en-US" sz="4800" b="1" cap="none" spc="0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System</a:t>
            </a:r>
            <a:endParaRPr lang="en-US" sz="4800" b="1" cap="none" spc="0" dirty="0">
              <a:ln w="1905"/>
              <a:solidFill>
                <a:schemeClr val="accent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2A47-32FB-48E9-A4B1-D4251C7DF96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81534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lvl="1"/>
            <a:r>
              <a:rPr lang="en-US" sz="2800" b="1" dirty="0" smtClean="0">
                <a:solidFill>
                  <a:schemeClr val="tx2"/>
                </a:solidFill>
              </a:rPr>
              <a:t>Ask for facilities</a:t>
            </a:r>
            <a:r>
              <a:rPr lang="en-US" sz="3200" b="1" dirty="0" smtClean="0">
                <a:ln w="1905"/>
                <a:solidFill>
                  <a:schemeClr val="accent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Segoe UI" pitchFamily="34" charset="0"/>
                <a:cs typeface="Segoe UI" pitchFamily="34" charset="0"/>
              </a:rPr>
              <a:t>:  </a:t>
            </a:r>
          </a:p>
        </p:txBody>
      </p:sp>
      <p:pic>
        <p:nvPicPr>
          <p:cNvPr id="4" name="Picture 3" descr="5.Ask For facilit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d_3929_slide">
  <a:themeElements>
    <a:clrScheme name="Office Theme 2">
      <a:dk1>
        <a:srgbClr val="000000"/>
      </a:dk1>
      <a:lt1>
        <a:srgbClr val="CCCC66"/>
      </a:lt1>
      <a:dk2>
        <a:srgbClr val="000000"/>
      </a:dk2>
      <a:lt2>
        <a:srgbClr val="CCCCCC"/>
      </a:lt2>
      <a:accent1>
        <a:srgbClr val="806A00"/>
      </a:accent1>
      <a:accent2>
        <a:srgbClr val="517300"/>
      </a:accent2>
      <a:accent3>
        <a:srgbClr val="E2E2B8"/>
      </a:accent3>
      <a:accent4>
        <a:srgbClr val="000000"/>
      </a:accent4>
      <a:accent5>
        <a:srgbClr val="C0B9AA"/>
      </a:accent5>
      <a:accent6>
        <a:srgbClr val="496800"/>
      </a:accent6>
      <a:hlink>
        <a:srgbClr val="595900"/>
      </a:hlink>
      <a:folHlink>
        <a:srgbClr val="135E2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Custom 1">
      <a:dk1>
        <a:srgbClr val="424456"/>
      </a:dk1>
      <a:lt1>
        <a:srgbClr val="FFFFFF"/>
      </a:lt1>
      <a:dk2>
        <a:srgbClr val="424456"/>
      </a:dk2>
      <a:lt2>
        <a:srgbClr val="FFFFCC"/>
      </a:lt2>
      <a:accent1>
        <a:srgbClr val="800000"/>
      </a:accent1>
      <a:accent2>
        <a:srgbClr val="663300"/>
      </a:accent2>
      <a:accent3>
        <a:srgbClr val="006600"/>
      </a:accent3>
      <a:accent4>
        <a:srgbClr val="003300"/>
      </a:accent4>
      <a:accent5>
        <a:srgbClr val="996633"/>
      </a:accent5>
      <a:accent6>
        <a:srgbClr val="CC6600"/>
      </a:accent6>
      <a:hlink>
        <a:srgbClr val="CC9900"/>
      </a:hlink>
      <a:folHlink>
        <a:srgbClr val="8000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E2E2B8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E2E2B8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E2E2B8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CCCC66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E2E2B8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A7800"/>
        </a:accent1>
        <a:accent2>
          <a:srgbClr val="6B6B00"/>
        </a:accent2>
        <a:accent3>
          <a:srgbClr val="FFFFFF"/>
        </a:accent3>
        <a:accent4>
          <a:srgbClr val="000000"/>
        </a:accent4>
        <a:accent5>
          <a:srgbClr val="B9BEAA"/>
        </a:accent5>
        <a:accent6>
          <a:srgbClr val="606000"/>
        </a:accent6>
        <a:hlink>
          <a:srgbClr val="566100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06A00"/>
        </a:accent1>
        <a:accent2>
          <a:srgbClr val="517300"/>
        </a:accent2>
        <a:accent3>
          <a:srgbClr val="FFFFFF"/>
        </a:accent3>
        <a:accent4>
          <a:srgbClr val="000000"/>
        </a:accent4>
        <a:accent5>
          <a:srgbClr val="C0B9AA"/>
        </a:accent5>
        <a:accent6>
          <a:srgbClr val="496800"/>
        </a:accent6>
        <a:hlink>
          <a:srgbClr val="595900"/>
        </a:hlink>
        <a:folHlink>
          <a:srgbClr val="135E2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C4242"/>
        </a:accent1>
        <a:accent2>
          <a:srgbClr val="616100"/>
        </a:accent2>
        <a:accent3>
          <a:srgbClr val="FFFFFF"/>
        </a:accent3>
        <a:accent4>
          <a:srgbClr val="000000"/>
        </a:accent4>
        <a:accent5>
          <a:srgbClr val="C5B0B0"/>
        </a:accent5>
        <a:accent6>
          <a:srgbClr val="575700"/>
        </a:accent6>
        <a:hlink>
          <a:srgbClr val="731E5C"/>
        </a:hlink>
        <a:folHlink>
          <a:srgbClr val="473F7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1677A"/>
        </a:accent1>
        <a:accent2>
          <a:srgbClr val="8C512A"/>
        </a:accent2>
        <a:accent3>
          <a:srgbClr val="FFFFFF"/>
        </a:accent3>
        <a:accent4>
          <a:srgbClr val="000000"/>
        </a:accent4>
        <a:accent5>
          <a:srgbClr val="ADB8BE"/>
        </a:accent5>
        <a:accent6>
          <a:srgbClr val="7E4925"/>
        </a:accent6>
        <a:hlink>
          <a:srgbClr val="5F426E"/>
        </a:hlink>
        <a:folHlink>
          <a:srgbClr val="595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pulen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ind_3929_slide</Template>
  <TotalTime>1629</TotalTime>
  <Words>280</Words>
  <Application>Microsoft PowerPoint</Application>
  <PresentationFormat>On-screen Show (4:3)</PresentationFormat>
  <Paragraphs>134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ind_3929_slide</vt:lpstr>
      <vt:lpstr>1_Default Design</vt:lpstr>
      <vt:lpstr>Opulent</vt:lpstr>
      <vt:lpstr>CSE  308                    Software Engineering  and               Information System Design Sessional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 308              Software Engineering  and Information System Design Sessional</dc:title>
  <dc:creator>Nafisa anzum</dc:creator>
  <cp:lastModifiedBy>Nafisa anzum</cp:lastModifiedBy>
  <cp:revision>162</cp:revision>
  <dcterms:created xsi:type="dcterms:W3CDTF">2014-01-24T16:30:26Z</dcterms:created>
  <dcterms:modified xsi:type="dcterms:W3CDTF">2014-03-01T08:40:12Z</dcterms:modified>
</cp:coreProperties>
</file>