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852" r:id="rId3"/>
  </p:sldMasterIdLst>
  <p:notesMasterIdLst>
    <p:notesMasterId r:id="rId35"/>
  </p:notesMasterIdLst>
  <p:sldIdLst>
    <p:sldId id="256" r:id="rId4"/>
    <p:sldId id="272" r:id="rId5"/>
    <p:sldId id="268" r:id="rId6"/>
    <p:sldId id="269" r:id="rId7"/>
    <p:sldId id="267" r:id="rId8"/>
    <p:sldId id="257" r:id="rId9"/>
    <p:sldId id="262" r:id="rId10"/>
    <p:sldId id="258" r:id="rId11"/>
    <p:sldId id="270" r:id="rId12"/>
    <p:sldId id="263" r:id="rId13"/>
    <p:sldId id="266" r:id="rId14"/>
    <p:sldId id="273" r:id="rId15"/>
    <p:sldId id="271" r:id="rId16"/>
    <p:sldId id="279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95" r:id="rId27"/>
    <p:sldId id="296" r:id="rId28"/>
    <p:sldId id="288" r:id="rId29"/>
    <p:sldId id="289" r:id="rId30"/>
    <p:sldId id="292" r:id="rId31"/>
    <p:sldId id="297" r:id="rId32"/>
    <p:sldId id="293" r:id="rId33"/>
    <p:sldId id="294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78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00"/>
  </p:normalViewPr>
  <p:slideViewPr>
    <p:cSldViewPr>
      <p:cViewPr varScale="1">
        <p:scale>
          <a:sx n="70" d="100"/>
          <a:sy n="70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AC0731-3944-4BCD-A35D-19011DA22D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5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0731-3944-4BCD-A35D-19011DA22DF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43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0731-3944-4BCD-A35D-19011DA22DF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50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0731-3944-4BCD-A35D-19011DA22DF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88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0731-3944-4BCD-A35D-19011DA22DF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34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0731-3944-4BCD-A35D-19011DA22DF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96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0731-3944-4BCD-A35D-19011DA22DF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99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0731-3944-4BCD-A35D-19011DA22DF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42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0731-3944-4BCD-A35D-19011DA22DF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9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0731-3944-4BCD-A35D-19011DA22DF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34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0731-3944-4BCD-A35D-19011DA22DF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459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0731-3944-4BCD-A35D-19011DA22DF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29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0731-3944-4BCD-A35D-19011DA22DF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58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0731-3944-4BCD-A35D-19011DA22DF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03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0731-3944-4BCD-A35D-19011DA22DF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0731-3944-4BCD-A35D-19011DA22DF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47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0731-3944-4BCD-A35D-19011DA22DF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21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0731-3944-4BCD-A35D-19011DA22DF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33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0731-3944-4BCD-A35D-19011DA22DF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9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0731-3944-4BCD-A35D-19011DA22DF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47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0731-3944-4BCD-A35D-19011DA22DF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11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C0731-3944-4BCD-A35D-19011DA22DF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7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E955D79-437D-46F2-9EFF-3F4F90C3BF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91534-AA0C-4190-818F-527ED2A260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68A53-A85A-4407-9AA0-BE79539CF4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2CBF03E-1A00-46F4-9846-B98706FAA8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865E1-5675-4284-B5D7-95344A99F4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B8203-FCA7-4E09-9531-B165C6C86E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43684-385F-4DCF-A5F2-A2348E50E8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EF0CF-57E6-4DA2-BDFA-E5CBB3FC33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8401D-078B-4044-B7C0-D09059191F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4BC0C8-92ED-458F-BD00-C9487EA7E5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329AC-6187-4489-A778-A623873885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A10E2-2802-48E2-B712-399ED11955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C2B8F-0E22-48BE-9C7C-B4CAC3FB20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02B19-2FA9-4DF8-AF9E-5A9FCD752E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4F421-B05F-4565-AE43-8D51746D6F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2CBF03E-1A00-46F4-9846-B98706FAA8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1865E1-5675-4284-B5D7-95344A99F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A7B8203-FCA7-4E09-9531-B165C6C86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243684-385F-4DCF-A5F2-A2348E50E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CEF0CF-57E6-4DA2-BDFA-E5CBB3FC3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08401D-078B-4044-B7C0-D09059191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4BC0C8-92ED-458F-BD00-C9487EA7E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6428B-A8AC-4B6D-9270-02F352B10F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329AC-6187-4489-A778-A62387388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3C2B8F-0E22-48BE-9C7C-B4CAC3FB20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02B19-2FA9-4DF8-AF9E-5A9FCD752E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414F421-B05F-4565-AE43-8D51746D6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2A4A1-0A9F-4F79-B2ED-B913D88428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ABBDA-2209-4FBA-B538-E33ACCE7B0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633F3F-9A6B-4E6C-852C-E73133E354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62A47-32FB-48E9-A4B1-D4251C7DF9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ED942-42A3-4C24-B288-B683762D5C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34EFD-BB3D-4438-BE9B-D2FD9250C1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8D6229-671C-4BEC-B1F0-E63FCEE0EB7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AC26FE-0FC5-427F-88CC-922510E298B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68D6229-671C-4BEC-B1F0-E63FCEE0E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1295400"/>
          </a:xfrm>
        </p:spPr>
        <p:txBody>
          <a:bodyPr>
            <a:noAutofit/>
            <a:scene3d>
              <a:camera prst="perspective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CSE  308 </a:t>
            </a:r>
            <a:br>
              <a:rPr lang="en-US" sz="2400" b="1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</a:br>
            <a:r>
              <a:rPr lang="en-US" sz="2400" b="1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           </a:t>
            </a:r>
            <a:r>
              <a:rPr lang="en-US" sz="2400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       </a:t>
            </a:r>
            <a:r>
              <a:rPr lang="en-US" sz="2400" b="1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Software Engineering  and</a:t>
            </a:r>
            <a:br>
              <a:rPr lang="en-US" sz="2400" b="1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</a:br>
            <a:r>
              <a:rPr lang="en-US" sz="2400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              </a:t>
            </a:r>
            <a:r>
              <a:rPr lang="en-US" sz="2400" b="1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Information System Design </a:t>
            </a:r>
            <a:r>
              <a:rPr lang="en-US" sz="2400" b="1" dirty="0" err="1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Sessional</a:t>
            </a:r>
            <a:r>
              <a:rPr lang="en-US" sz="2400" b="1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/>
            </a:r>
            <a:br>
              <a:rPr lang="en-US" sz="24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</a:br>
            <a:endParaRPr lang="en-US" sz="2400" b="1" dirty="0">
              <a:ln w="11430"/>
              <a:solidFill>
                <a:schemeClr val="accent2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5D79-437D-46F2-9EFF-3F4F90C3BF9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800" y="4267200"/>
            <a:ext cx="5410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 smtClean="0">
                <a:ln w="1905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Group No: 01</a:t>
            </a:r>
          </a:p>
          <a:p>
            <a:pPr algn="r"/>
            <a:r>
              <a:rPr lang="en-US" sz="2800" b="1" dirty="0" smtClean="0">
                <a:ln w="1905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Group Members:1005091</a:t>
            </a:r>
          </a:p>
          <a:p>
            <a:pPr algn="r"/>
            <a:r>
              <a:rPr lang="en-US" sz="2800" b="1" dirty="0" smtClean="0">
                <a:ln w="1905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1005111</a:t>
            </a:r>
          </a:p>
          <a:p>
            <a:pPr algn="r"/>
            <a:r>
              <a:rPr lang="en-US" sz="2800" b="1" dirty="0" smtClean="0">
                <a:ln w="1905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1005113</a:t>
            </a:r>
          </a:p>
          <a:p>
            <a:pPr algn="r"/>
            <a:r>
              <a:rPr lang="en-US" sz="2800" b="1" dirty="0" smtClean="0">
                <a:ln w="1905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1005115</a:t>
            </a:r>
          </a:p>
          <a:p>
            <a:pPr algn="r"/>
            <a:r>
              <a:rPr lang="en-US" sz="2800" b="1" dirty="0" smtClean="0">
                <a:ln w="1905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1005120</a:t>
            </a:r>
            <a:endParaRPr lang="en-US" sz="2800" b="1" dirty="0">
              <a:ln w="1905"/>
              <a:solidFill>
                <a:schemeClr val="accent5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447800"/>
            <a:ext cx="6781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tx1"/>
              </a:buClr>
              <a:defRPr/>
            </a:pPr>
            <a:r>
              <a:rPr lang="en-US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Automation of </a:t>
            </a:r>
          </a:p>
          <a:p>
            <a:pPr lvl="0" algn="ctr">
              <a:buClr>
                <a:schemeClr val="tx1"/>
              </a:buClr>
              <a:defRPr/>
            </a:pPr>
            <a:r>
              <a:rPr lang="en-US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BCB’s</a:t>
            </a:r>
          </a:p>
          <a:p>
            <a:pPr lvl="0" algn="ctr">
              <a:buClr>
                <a:schemeClr val="tx1"/>
              </a:buClr>
              <a:defRPr/>
            </a:pPr>
            <a:r>
              <a:rPr lang="en-US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Game Development Committee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0" y="33528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990749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User Interface</a:t>
            </a:r>
            <a:endParaRPr lang="en-US" sz="2800" b="1" dirty="0" smtClean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  <a:p>
            <a:endParaRPr lang="en-US" sz="2800" b="1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" y="1048643"/>
            <a:ext cx="9021635" cy="4760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Registered Schools: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06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5" y="1588613"/>
            <a:ext cx="9144000" cy="46314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School Info: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24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3" y="1524000"/>
            <a:ext cx="8981203" cy="4760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228600"/>
            <a:ext cx="5638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School Cricket Tournament Scheduling: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309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" y="1524000"/>
            <a:ext cx="9078568" cy="4760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Personal Account settings: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575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" y="1553350"/>
            <a:ext cx="9078568" cy="47020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Lists facilities: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0809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4760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Youth Cricket Admin homepage: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0765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703"/>
            <a:ext cx="9142869" cy="47518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Youth Teams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087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13957" cy="4760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Team Details: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9876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9" y="1524000"/>
            <a:ext cx="9005611" cy="4760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228600"/>
            <a:ext cx="55626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Account settings of Youth cricket admin: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350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078568" cy="46069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Listed facilities: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53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" y="1270614"/>
            <a:ext cx="9141725" cy="46390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7329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4147"/>
            <a:ext cx="9142869" cy="462041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228600"/>
            <a:ext cx="5486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Homepage of Academy Operations manager: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1028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" y="1592528"/>
            <a:ext cx="9078568" cy="46236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Coach list: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6204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" y="1600902"/>
            <a:ext cx="9078568" cy="46069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Coach info: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1560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" y="1577815"/>
            <a:ext cx="9078568" cy="46530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Assign coach: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4845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7" y="1143000"/>
            <a:ext cx="8997287" cy="46616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Homepage of divisional coach: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3321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6616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Divisional player info: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12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067800" cy="46616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 player: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9099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6616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District player info: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1599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176"/>
            <a:ext cx="9144000" cy="46616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Homepage of program manager: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1409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6616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Assign coach: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601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" y="1237950"/>
            <a:ext cx="9141725" cy="47044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990600" y="228600"/>
            <a:ext cx="6019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School Registration Form: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8724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" y="1098176"/>
            <a:ext cx="9126563" cy="46616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Tournament approve: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2620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714"/>
            <a:ext cx="9144000" cy="46445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Facilities approval: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689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" y="1048643"/>
            <a:ext cx="9083271" cy="4760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Registration: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146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0" y="1048643"/>
            <a:ext cx="9070600" cy="4760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 </a:t>
            </a:r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477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026"/>
            <a:ext cx="9144000" cy="46999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228600"/>
            <a:ext cx="661118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School Cricket Administrator’s Homepage: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705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998"/>
            <a:ext cx="9144000" cy="46660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School registration requests: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673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8643"/>
            <a:ext cx="9144000" cy="4760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Registration Info: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1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C0C8-92ED-458F-BD00-C9487EA7E5F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4" y="1048643"/>
            <a:ext cx="9070052" cy="4760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228600"/>
            <a:ext cx="480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Approve:</a:t>
            </a:r>
            <a:endParaRPr lang="en-US" sz="2400" b="0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8290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d_3929_slide">
  <a:themeElements>
    <a:clrScheme name="Office Theme 2">
      <a:dk1>
        <a:srgbClr val="000000"/>
      </a:dk1>
      <a:lt1>
        <a:srgbClr val="CCCC66"/>
      </a:lt1>
      <a:dk2>
        <a:srgbClr val="000000"/>
      </a:dk2>
      <a:lt2>
        <a:srgbClr val="CCCCCC"/>
      </a:lt2>
      <a:accent1>
        <a:srgbClr val="806A00"/>
      </a:accent1>
      <a:accent2>
        <a:srgbClr val="517300"/>
      </a:accent2>
      <a:accent3>
        <a:srgbClr val="E2E2B8"/>
      </a:accent3>
      <a:accent4>
        <a:srgbClr val="000000"/>
      </a:accent4>
      <a:accent5>
        <a:srgbClr val="C0B9AA"/>
      </a:accent5>
      <a:accent6>
        <a:srgbClr val="496800"/>
      </a:accent6>
      <a:hlink>
        <a:srgbClr val="595900"/>
      </a:hlink>
      <a:folHlink>
        <a:srgbClr val="135E2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E2E2B8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E2E2B8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E2E2B8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E2E2B8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FFFFFF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FFFFFF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FFFFFF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FFFFFF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Custom 1">
      <a:dk1>
        <a:srgbClr val="424456"/>
      </a:dk1>
      <a:lt1>
        <a:srgbClr val="FFFFFF"/>
      </a:lt1>
      <a:dk2>
        <a:srgbClr val="424456"/>
      </a:dk2>
      <a:lt2>
        <a:srgbClr val="FFFFCC"/>
      </a:lt2>
      <a:accent1>
        <a:srgbClr val="800000"/>
      </a:accent1>
      <a:accent2>
        <a:srgbClr val="663300"/>
      </a:accent2>
      <a:accent3>
        <a:srgbClr val="006600"/>
      </a:accent3>
      <a:accent4>
        <a:srgbClr val="003300"/>
      </a:accent4>
      <a:accent5>
        <a:srgbClr val="996633"/>
      </a:accent5>
      <a:accent6>
        <a:srgbClr val="CC6600"/>
      </a:accent6>
      <a:hlink>
        <a:srgbClr val="CC9900"/>
      </a:hlink>
      <a:folHlink>
        <a:srgbClr val="8000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E2E2B8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E2E2B8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E2E2B8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E2E2B8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FFFFFF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FFFFFF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FFFFFF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FFFFFF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pulen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ind_3929_slide</Template>
  <TotalTime>1771</TotalTime>
  <Words>177</Words>
  <Application>Microsoft Office PowerPoint</Application>
  <PresentationFormat>On-screen Show (4:3)</PresentationFormat>
  <Paragraphs>93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Segoe UI</vt:lpstr>
      <vt:lpstr>Trebuchet MS</vt:lpstr>
      <vt:lpstr>Wingdings</vt:lpstr>
      <vt:lpstr>Wingdings 2</vt:lpstr>
      <vt:lpstr>ind_3929_slide</vt:lpstr>
      <vt:lpstr>1_Default Design</vt:lpstr>
      <vt:lpstr>Opulent</vt:lpstr>
      <vt:lpstr>CSE  308                    Software Engineering  and               Information System Design Sessional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 308              Software Engineering  and Information System Design Sessional</dc:title>
  <dc:creator>Nafisa anzum</dc:creator>
  <cp:lastModifiedBy>Nafisa anzum</cp:lastModifiedBy>
  <cp:revision>171</cp:revision>
  <dcterms:created xsi:type="dcterms:W3CDTF">2014-01-24T16:30:26Z</dcterms:created>
  <dcterms:modified xsi:type="dcterms:W3CDTF">2014-03-15T08:22:41Z</dcterms:modified>
</cp:coreProperties>
</file>