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4"/>
  </p:notesMasterIdLst>
  <p:sldIdLst>
    <p:sldId id="256" r:id="rId3"/>
    <p:sldId id="267" r:id="rId4"/>
    <p:sldId id="273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9" r:id="rId34"/>
    <p:sldId id="312" r:id="rId35"/>
    <p:sldId id="306" r:id="rId36"/>
    <p:sldId id="310" r:id="rId37"/>
    <p:sldId id="313" r:id="rId38"/>
    <p:sldId id="307" r:id="rId39"/>
    <p:sldId id="311" r:id="rId40"/>
    <p:sldId id="314" r:id="rId41"/>
    <p:sldId id="308" r:id="rId42"/>
    <p:sldId id="27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3" autoAdjust="0"/>
    <p:restoredTop sz="9460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81C95-E782-463B-A99F-93D2132625B6}" type="doc">
      <dgm:prSet loTypeId="urn:microsoft.com/office/officeart/2005/8/layout/hierarchy1" loCatId="hierarchy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AAF78F2-65DA-4D1D-88CF-9F447D29EC31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National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6E1BFC4-D148-4C23-B81A-9CBF3302BF24}" type="parTrans" cxnId="{F5D20F1D-6E4C-4D54-A25F-351116BDDFC0}">
      <dgm:prSet/>
      <dgm:spPr/>
      <dgm:t>
        <a:bodyPr/>
        <a:lstStyle/>
        <a:p>
          <a:endParaRPr lang="en-US"/>
        </a:p>
      </dgm:t>
    </dgm:pt>
    <dgm:pt modelId="{503A751E-2B9F-48DC-82AD-32DA3A961E48}" type="sibTrans" cxnId="{F5D20F1D-6E4C-4D54-A25F-351116BDDFC0}">
      <dgm:prSet/>
      <dgm:spPr/>
      <dgm:t>
        <a:bodyPr/>
        <a:lstStyle/>
        <a:p>
          <a:endParaRPr lang="en-US"/>
        </a:p>
      </dgm:t>
    </dgm:pt>
    <dgm:pt modelId="{6C8F5821-BF9E-4D38-80C9-080694113BEC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Operations Manager Game development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0BEC94D-554B-4C9D-BDD3-9DB8AAF3AC03}" type="parTrans" cxnId="{8BD851BF-B18D-4714-BC98-DFC363DE75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2487F81-4C05-4488-AE00-33DAE6BE1E4C}" type="sibTrans" cxnId="{8BD851BF-B18D-4714-BC98-DFC363DE75D9}">
      <dgm:prSet/>
      <dgm:spPr/>
      <dgm:t>
        <a:bodyPr/>
        <a:lstStyle/>
        <a:p>
          <a:endParaRPr lang="en-US"/>
        </a:p>
      </dgm:t>
    </dgm:pt>
    <dgm:pt modelId="{92AA16F1-4A5E-4E30-A15F-E0F5A6AB1F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Programs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B77C4320-28E0-429E-90FD-1B38DDC97508}" type="parTrans" cxnId="{3A068381-2646-4C23-B5E5-DF5F94FC5A02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8604690B-C013-4A0D-859B-941138F7F5F0}" type="sibTrans" cxnId="{3A068381-2646-4C23-B5E5-DF5F94FC5A02}">
      <dgm:prSet/>
      <dgm:spPr/>
      <dgm:t>
        <a:bodyPr/>
        <a:lstStyle/>
        <a:p>
          <a:endParaRPr lang="en-US"/>
        </a:p>
      </dgm:t>
    </dgm:pt>
    <dgm:pt modelId="{09785657-3F00-4DF5-9B7B-1B4E5A127041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Divisional Cricket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3E294574-44E4-4676-BF62-4340C5A6FAEE}" type="parTrans" cxnId="{9455877E-9DF6-4FDE-B080-B16E930FA49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533A07A-F22C-413C-B198-914F3B6C2496}" type="sibTrans" cxnId="{9455877E-9DF6-4FDE-B080-B16E930FA49A}">
      <dgm:prSet/>
      <dgm:spPr/>
      <dgm:t>
        <a:bodyPr/>
        <a:lstStyle/>
        <a:p>
          <a:endParaRPr lang="en-US"/>
        </a:p>
      </dgm:t>
    </dgm:pt>
    <dgm:pt modelId="{46F904F7-6A51-4A1D-807B-37204A19279B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Schools Cricket Project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26A60F8C-52DE-4CFA-A8CA-C9B0F7BF9D86}" type="parTrans" cxnId="{7A537530-BA06-4148-98F1-34E8E9B0C571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1F03CC6-F92B-400A-AEF9-BC18718605EC}" type="sibTrans" cxnId="{7A537530-BA06-4148-98F1-34E8E9B0C571}">
      <dgm:prSet/>
      <dgm:spPr/>
      <dgm:t>
        <a:bodyPr/>
        <a:lstStyle/>
        <a:p>
          <a:endParaRPr lang="en-US"/>
        </a:p>
      </dgm:t>
    </dgm:pt>
    <dgm:pt modelId="{A330DF5C-30E2-4F4A-A721-66CB3F8EF1C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Facilities and Equipment Project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2F99F4DA-E83A-4479-BDBD-DA6B36D63028}" type="parTrans" cxnId="{B41263E3-55CC-4BF3-BB9E-8D850526A29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79F0DB46-511C-4C56-90B0-739DC7FB53C3}" type="sibTrans" cxnId="{B41263E3-55CC-4BF3-BB9E-8D850526A29A}">
      <dgm:prSet/>
      <dgm:spPr/>
      <dgm:t>
        <a:bodyPr/>
        <a:lstStyle/>
        <a:p>
          <a:endParaRPr lang="en-US"/>
        </a:p>
      </dgm:t>
    </dgm:pt>
    <dgm:pt modelId="{CA099052-2719-4B6E-B89B-11816518CAB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Youth Cricket Competitions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C2EBB20B-BFFB-4CF8-8244-EEC45B2F5AAD}" type="parTrans" cxnId="{2E6C4C73-1374-49D8-AA98-A27B86402A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2822AB75-5D03-4C03-8D45-70A302C12DF8}" type="sibTrans" cxnId="{2E6C4C73-1374-49D8-AA98-A27B86402AD9}">
      <dgm:prSet/>
      <dgm:spPr/>
      <dgm:t>
        <a:bodyPr/>
        <a:lstStyle/>
        <a:p>
          <a:endParaRPr lang="en-US"/>
        </a:p>
      </dgm:t>
    </dgm:pt>
    <dgm:pt modelId="{D6FF256E-B3E5-4CE2-B6C9-5450093BDE67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Facilities and equipment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07DDD3BA-5F6A-453B-8513-C238431FE3ED}" type="parTrans" cxnId="{4D8CDE98-1C8B-47FD-95EF-502874D20D5C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9E3C391-D82C-4F48-8ECF-88D700FE3B13}" type="sibTrans" cxnId="{4D8CDE98-1C8B-47FD-95EF-502874D20D5C}">
      <dgm:prSet/>
      <dgm:spPr/>
      <dgm:t>
        <a:bodyPr/>
        <a:lstStyle/>
        <a:p>
          <a:endParaRPr lang="en-US"/>
        </a:p>
      </dgm:t>
    </dgm:pt>
    <dgm:pt modelId="{4B1B74E4-C08D-4161-A069-402F0EE338ED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Youth Cricket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587D04C2-6B60-496D-A3D8-B99131457544}" type="parTrans" cxnId="{F6053FD6-E050-4004-840F-547A5158DC87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853BCD99-CF2E-4868-8CC8-C7B73FD0549D}" type="sibTrans" cxnId="{F6053FD6-E050-4004-840F-547A5158DC87}">
      <dgm:prSet/>
      <dgm:spPr/>
      <dgm:t>
        <a:bodyPr/>
        <a:lstStyle/>
        <a:p>
          <a:endParaRPr lang="en-US"/>
        </a:p>
      </dgm:t>
    </dgm:pt>
    <dgm:pt modelId="{3C83DD47-F77B-4516-AA5F-BCEED9628BB5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Administrator Schools Cricket Competitions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DE8108F-C15B-4F7F-9891-040B5444478B}" type="parTrans" cxnId="{1E1C7F9B-6BBA-42E8-8270-310311D866C0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EC6283B-E5B7-47BD-8DB3-AEBF62EA5F97}" type="sibTrans" cxnId="{1E1C7F9B-6BBA-42E8-8270-310311D866C0}">
      <dgm:prSet/>
      <dgm:spPr/>
      <dgm:t>
        <a:bodyPr/>
        <a:lstStyle/>
        <a:p>
          <a:endParaRPr lang="en-US"/>
        </a:p>
      </dgm:t>
    </dgm:pt>
    <dgm:pt modelId="{B7355FA3-98DE-42F8-B20A-604409AA2264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Academy Head Coach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C2EB7C56-E113-467D-AC52-D83F698C4C23}" type="parTrans" cxnId="{799D1144-03B9-47E8-824D-FC5F2FE21D1B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DFDEAA5-8D6D-4C91-B8FA-0AF78381CE43}" type="sibTrans" cxnId="{799D1144-03B9-47E8-824D-FC5F2FE21D1B}">
      <dgm:prSet/>
      <dgm:spPr/>
      <dgm:t>
        <a:bodyPr/>
        <a:lstStyle/>
        <a:p>
          <a:endParaRPr lang="en-US"/>
        </a:p>
      </dgm:t>
    </dgm:pt>
    <dgm:pt modelId="{787EE994-C430-431C-A2DE-7B1624504F54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Manager-Coaches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B85C185-3B0B-4A51-80C9-C01B631ECCEF}" type="parTrans" cxnId="{B54EB953-8A61-41C3-B645-2DEAEA67A476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C8E5C31E-7827-461E-A7A1-25539D67AD88}" type="sibTrans" cxnId="{B54EB953-8A61-41C3-B645-2DEAEA67A476}">
      <dgm:prSet/>
      <dgm:spPr/>
      <dgm:t>
        <a:bodyPr/>
        <a:lstStyle/>
        <a:p>
          <a:endParaRPr lang="en-US"/>
        </a:p>
      </dgm:t>
    </dgm:pt>
    <dgm:pt modelId="{90B6004D-44D4-424D-B530-8ECA21AC09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Development Game education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6A295C2-6991-4C85-9DB2-0A12E7A43B65}" type="parTrans" cxnId="{662F46E1-C280-4431-BAA7-417DAA6E915F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9620BCB8-5541-4E55-9DD7-88004498724B}" type="sibTrans" cxnId="{662F46E1-C280-4431-BAA7-417DAA6E915F}">
      <dgm:prSet/>
      <dgm:spPr/>
      <dgm:t>
        <a:bodyPr/>
        <a:lstStyle/>
        <a:p>
          <a:endParaRPr lang="en-US"/>
        </a:p>
      </dgm:t>
    </dgm:pt>
    <dgm:pt modelId="{AD20FE29-CB77-442F-84FD-28C450E6D783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District Development Coach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92831233-8CD7-42E1-B606-729E61E6A22B}" type="parTrans" cxnId="{DAB7AC07-92C6-44DD-BB0C-07F9E3C4BC31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CC5BCFF-A1B8-4A9A-B9DC-7306AB25B6C8}" type="sibTrans" cxnId="{DAB7AC07-92C6-44DD-BB0C-07F9E3C4BC31}">
      <dgm:prSet/>
      <dgm:spPr/>
      <dgm:t>
        <a:bodyPr/>
        <a:lstStyle/>
        <a:p>
          <a:endParaRPr lang="en-US"/>
        </a:p>
      </dgm:t>
    </dgm:pt>
    <dgm:pt modelId="{F82ACFD2-AB7F-49B9-8F04-84B09B37820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Divisional Cricket Coach(8)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59E82DD-F950-4178-ABFF-9D317A4E2C45}" type="parTrans" cxnId="{3F015260-D71D-4517-B7CB-68210B6D94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6CB14BF0-4291-49B7-A231-00EDB33E12C7}" type="sibTrans" cxnId="{3F015260-D71D-4517-B7CB-68210B6D94D9}">
      <dgm:prSet/>
      <dgm:spPr/>
      <dgm:t>
        <a:bodyPr/>
        <a:lstStyle/>
        <a:p>
          <a:endParaRPr lang="en-US"/>
        </a:p>
      </dgm:t>
    </dgm:pt>
    <dgm:pt modelId="{EA841DAA-A43F-422A-9D48-7A36270D084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A2EE285-7213-43BA-B44F-F79A18BC41DB}" type="parTrans" cxnId="{90E475D5-7270-4666-B398-D45C424B7F2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2F85A7F4-AA03-49DE-B334-230ADFA5CBF1}" type="sibTrans" cxnId="{90E475D5-7270-4666-B398-D45C424B7F2A}">
      <dgm:prSet/>
      <dgm:spPr/>
      <dgm:t>
        <a:bodyPr/>
        <a:lstStyle/>
        <a:p>
          <a:endParaRPr lang="en-US"/>
        </a:p>
      </dgm:t>
    </dgm:pt>
    <dgm:pt modelId="{2E68623C-C1AB-42FF-8BBA-BE4E93752987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deputy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AEEA026-402E-4C6D-A067-85D704B48F93}" type="parTrans" cxnId="{C68F61D0-2207-402C-9168-0BD46B7C7E1B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74EFA60-676C-454B-9969-7E8624788EB0}" type="sibTrans" cxnId="{C68F61D0-2207-402C-9168-0BD46B7C7E1B}">
      <dgm:prSet/>
      <dgm:spPr/>
      <dgm:t>
        <a:bodyPr/>
        <a:lstStyle/>
        <a:p>
          <a:endParaRPr lang="en-US"/>
        </a:p>
      </dgm:t>
    </dgm:pt>
    <dgm:pt modelId="{8D3ABB12-2B07-46AB-80C1-A9003B8531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9EF52739-70AE-4089-8473-0E4965F2177C}" type="parTrans" cxnId="{8B9081B3-A7B2-45F7-AA6E-F9F008D0F0F0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6F2C658F-CF5D-4DFF-B8B2-870A0AC58ACB}" type="sibTrans" cxnId="{8B9081B3-A7B2-45F7-AA6E-F9F008D0F0F0}">
      <dgm:prSet/>
      <dgm:spPr/>
      <dgm:t>
        <a:bodyPr/>
        <a:lstStyle/>
        <a:p>
          <a:endParaRPr lang="en-US"/>
        </a:p>
      </dgm:t>
    </dgm:pt>
    <dgm:pt modelId="{4DE49B3B-7F51-4806-95FF-5D6B5A59030D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Academy Operations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F4C83E7-28BD-48E4-8356-8ACF12EAB91C}" type="parTrans" cxnId="{1938A4A3-ED93-4A64-BC54-4E58792454FC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BA4EA16C-1347-4B94-9DF9-8FD43C9A7A38}" type="sibTrans" cxnId="{1938A4A3-ED93-4A64-BC54-4E58792454FC}">
      <dgm:prSet/>
      <dgm:spPr/>
      <dgm:t>
        <a:bodyPr/>
        <a:lstStyle/>
        <a:p>
          <a:endParaRPr lang="en-US"/>
        </a:p>
      </dgm:t>
    </dgm:pt>
    <dgm:pt modelId="{4C36C327-8C77-4B78-AD25-12AA2F1EBF31}" type="pres">
      <dgm:prSet presAssocID="{18281C95-E782-463B-A99F-93D213262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70EECB-A8D8-4CDD-9A46-B283255A2D33}" type="pres">
      <dgm:prSet presAssocID="{DAAF78F2-65DA-4D1D-88CF-9F447D29EC31}" presName="hierRoot1" presStyleCnt="0"/>
      <dgm:spPr/>
      <dgm:t>
        <a:bodyPr/>
        <a:lstStyle/>
        <a:p>
          <a:endParaRPr lang="en-US"/>
        </a:p>
      </dgm:t>
    </dgm:pt>
    <dgm:pt modelId="{26617686-B131-41A6-9537-566C6B16DA04}" type="pres">
      <dgm:prSet presAssocID="{DAAF78F2-65DA-4D1D-88CF-9F447D29EC31}" presName="composite" presStyleCnt="0"/>
      <dgm:spPr/>
      <dgm:t>
        <a:bodyPr/>
        <a:lstStyle/>
        <a:p>
          <a:endParaRPr lang="en-US"/>
        </a:p>
      </dgm:t>
    </dgm:pt>
    <dgm:pt modelId="{FA5437D8-102B-4A10-A095-F65256629010}" type="pres">
      <dgm:prSet presAssocID="{DAAF78F2-65DA-4D1D-88CF-9F447D29EC31}" presName="background" presStyleLbl="node0" presStyleIdx="0" presStyleCnt="1"/>
      <dgm:spPr/>
      <dgm:t>
        <a:bodyPr/>
        <a:lstStyle/>
        <a:p>
          <a:endParaRPr lang="en-US"/>
        </a:p>
      </dgm:t>
    </dgm:pt>
    <dgm:pt modelId="{1C982C59-B7AB-49F8-BF1C-8151A0180595}" type="pres">
      <dgm:prSet presAssocID="{DAAF78F2-65DA-4D1D-88CF-9F447D29EC31}" presName="text" presStyleLbl="fgAcc0" presStyleIdx="0" presStyleCnt="1" custScaleX="855921" custScaleY="268905" custLinFactX="-26168" custLinFactY="-100000" custLinFactNeighborX="-100000" custLinFactNeighborY="-143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D60C8-04C5-4F30-BE54-293C8889024F}" type="pres">
      <dgm:prSet presAssocID="{DAAF78F2-65DA-4D1D-88CF-9F447D29EC31}" presName="hierChild2" presStyleCnt="0"/>
      <dgm:spPr/>
      <dgm:t>
        <a:bodyPr/>
        <a:lstStyle/>
        <a:p>
          <a:endParaRPr lang="en-US"/>
        </a:p>
      </dgm:t>
    </dgm:pt>
    <dgm:pt modelId="{D1BD05D7-FD97-42EC-B5A5-182A7217CFDF}" type="pres">
      <dgm:prSet presAssocID="{40BEC94D-554B-4C9D-BDD3-9DB8AAF3AC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A824B88D-DAFB-41C4-A1DC-F47A72D50FFA}" type="pres">
      <dgm:prSet presAssocID="{6C8F5821-BF9E-4D38-80C9-080694113BEC}" presName="hierRoot2" presStyleCnt="0"/>
      <dgm:spPr/>
      <dgm:t>
        <a:bodyPr/>
        <a:lstStyle/>
        <a:p>
          <a:endParaRPr lang="en-US"/>
        </a:p>
      </dgm:t>
    </dgm:pt>
    <dgm:pt modelId="{12265D83-D41F-4956-B766-79B07F1B74CF}" type="pres">
      <dgm:prSet presAssocID="{6C8F5821-BF9E-4D38-80C9-080694113BEC}" presName="composite2" presStyleCnt="0"/>
      <dgm:spPr/>
      <dgm:t>
        <a:bodyPr/>
        <a:lstStyle/>
        <a:p>
          <a:endParaRPr lang="en-US"/>
        </a:p>
      </dgm:t>
    </dgm:pt>
    <dgm:pt modelId="{03E417A1-748D-446E-A55F-BA49B71A728E}" type="pres">
      <dgm:prSet presAssocID="{6C8F5821-BF9E-4D38-80C9-080694113BEC}" presName="background2" presStyleLbl="node2" presStyleIdx="0" presStyleCnt="1"/>
      <dgm:spPr/>
      <dgm:t>
        <a:bodyPr/>
        <a:lstStyle/>
        <a:p>
          <a:endParaRPr lang="en-US"/>
        </a:p>
      </dgm:t>
    </dgm:pt>
    <dgm:pt modelId="{2C8D4CA5-0638-4E93-9BEF-989385C4CEE6}" type="pres">
      <dgm:prSet presAssocID="{6C8F5821-BF9E-4D38-80C9-080694113BEC}" presName="text2" presStyleLbl="fgAcc2" presStyleIdx="0" presStyleCnt="1" custScaleX="797637" custScaleY="217831" custLinFactX="-26651" custLinFactY="-5174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E026F0-FA7E-4116-81D4-3CE1569109FC}" type="pres">
      <dgm:prSet presAssocID="{6C8F5821-BF9E-4D38-80C9-080694113BEC}" presName="hierChild3" presStyleCnt="0"/>
      <dgm:spPr/>
      <dgm:t>
        <a:bodyPr/>
        <a:lstStyle/>
        <a:p>
          <a:endParaRPr lang="en-US"/>
        </a:p>
      </dgm:t>
    </dgm:pt>
    <dgm:pt modelId="{72640682-8DF6-44AE-9CFD-2F72CF257B67}" type="pres">
      <dgm:prSet presAssocID="{B77C4320-28E0-429E-90FD-1B38DDC97508}" presName="Name17" presStyleLbl="parChTrans1D3" presStyleIdx="0" presStyleCnt="5"/>
      <dgm:spPr/>
      <dgm:t>
        <a:bodyPr/>
        <a:lstStyle/>
        <a:p>
          <a:endParaRPr lang="en-US"/>
        </a:p>
      </dgm:t>
    </dgm:pt>
    <dgm:pt modelId="{2E74CA5B-DEBD-451D-BFE0-C141F598E5B0}" type="pres">
      <dgm:prSet presAssocID="{92AA16F1-4A5E-4E30-A15F-E0F5A6AB1F3F}" presName="hierRoot3" presStyleCnt="0"/>
      <dgm:spPr/>
      <dgm:t>
        <a:bodyPr/>
        <a:lstStyle/>
        <a:p>
          <a:endParaRPr lang="en-US"/>
        </a:p>
      </dgm:t>
    </dgm:pt>
    <dgm:pt modelId="{0970248F-05FB-450D-AA04-973FB2A887F3}" type="pres">
      <dgm:prSet presAssocID="{92AA16F1-4A5E-4E30-A15F-E0F5A6AB1F3F}" presName="composite3" presStyleCnt="0"/>
      <dgm:spPr/>
      <dgm:t>
        <a:bodyPr/>
        <a:lstStyle/>
        <a:p>
          <a:endParaRPr lang="en-US"/>
        </a:p>
      </dgm:t>
    </dgm:pt>
    <dgm:pt modelId="{006BA6BF-81CD-4458-8D7B-28FDAC3F33DC}" type="pres">
      <dgm:prSet presAssocID="{92AA16F1-4A5E-4E30-A15F-E0F5A6AB1F3F}" presName="background3" presStyleLbl="node3" presStyleIdx="0" presStyleCnt="5"/>
      <dgm:spPr/>
      <dgm:t>
        <a:bodyPr/>
        <a:lstStyle/>
        <a:p>
          <a:endParaRPr lang="en-US"/>
        </a:p>
      </dgm:t>
    </dgm:pt>
    <dgm:pt modelId="{8BED247B-26C4-4A1D-A967-EF60A742A025}" type="pres">
      <dgm:prSet presAssocID="{92AA16F1-4A5E-4E30-A15F-E0F5A6AB1F3F}" presName="text3" presStyleLbl="fgAcc3" presStyleIdx="0" presStyleCnt="5" custScaleX="440051" custScaleY="249233" custLinFactNeighborX="-81199" custLinFactNeighborY="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64D7C-5638-4AE6-B2FA-6AD565F118BA}" type="pres">
      <dgm:prSet presAssocID="{92AA16F1-4A5E-4E30-A15F-E0F5A6AB1F3F}" presName="hierChild4" presStyleCnt="0"/>
      <dgm:spPr/>
      <dgm:t>
        <a:bodyPr/>
        <a:lstStyle/>
        <a:p>
          <a:endParaRPr lang="en-US"/>
        </a:p>
      </dgm:t>
    </dgm:pt>
    <dgm:pt modelId="{0503E39A-B662-45C2-9105-140DF6A96A21}" type="pres">
      <dgm:prSet presAssocID="{07DDD3BA-5F6A-453B-8513-C238431FE3ED}" presName="Name23" presStyleLbl="parChTrans1D4" presStyleIdx="0" presStyleCnt="12"/>
      <dgm:spPr/>
      <dgm:t>
        <a:bodyPr/>
        <a:lstStyle/>
        <a:p>
          <a:endParaRPr lang="en-US"/>
        </a:p>
      </dgm:t>
    </dgm:pt>
    <dgm:pt modelId="{3A16B10A-0755-4A67-97E0-ACC51D96BFAC}" type="pres">
      <dgm:prSet presAssocID="{D6FF256E-B3E5-4CE2-B6C9-5450093BDE67}" presName="hierRoot4" presStyleCnt="0"/>
      <dgm:spPr/>
      <dgm:t>
        <a:bodyPr/>
        <a:lstStyle/>
        <a:p>
          <a:endParaRPr lang="en-US"/>
        </a:p>
      </dgm:t>
    </dgm:pt>
    <dgm:pt modelId="{CEE3CF59-8BFE-4FC5-908A-CE0F1A1F2579}" type="pres">
      <dgm:prSet presAssocID="{D6FF256E-B3E5-4CE2-B6C9-5450093BDE67}" presName="composite4" presStyleCnt="0"/>
      <dgm:spPr/>
      <dgm:t>
        <a:bodyPr/>
        <a:lstStyle/>
        <a:p>
          <a:endParaRPr lang="en-US"/>
        </a:p>
      </dgm:t>
    </dgm:pt>
    <dgm:pt modelId="{8A1616F8-FFDD-4DB9-9F69-F4D4196F2F13}" type="pres">
      <dgm:prSet presAssocID="{D6FF256E-B3E5-4CE2-B6C9-5450093BDE67}" presName="background4" presStyleLbl="node4" presStyleIdx="0" presStyleCnt="12"/>
      <dgm:spPr/>
      <dgm:t>
        <a:bodyPr/>
        <a:lstStyle/>
        <a:p>
          <a:endParaRPr lang="en-US"/>
        </a:p>
      </dgm:t>
    </dgm:pt>
    <dgm:pt modelId="{5DA0005C-729F-4276-8063-37FBF3F3D53F}" type="pres">
      <dgm:prSet presAssocID="{D6FF256E-B3E5-4CE2-B6C9-5450093BDE67}" presName="text4" presStyleLbl="fgAcc4" presStyleIdx="0" presStyleCnt="12" custScaleX="342135" custScaleY="464931" custLinFactNeighborX="-12586" custLinFactNeighborY="27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BC76F-A30D-4672-9B82-04E9DAA68CB1}" type="pres">
      <dgm:prSet presAssocID="{D6FF256E-B3E5-4CE2-B6C9-5450093BDE67}" presName="hierChild5" presStyleCnt="0"/>
      <dgm:spPr/>
      <dgm:t>
        <a:bodyPr/>
        <a:lstStyle/>
        <a:p>
          <a:endParaRPr lang="en-US"/>
        </a:p>
      </dgm:t>
    </dgm:pt>
    <dgm:pt modelId="{3B79C5C0-BE18-4D43-B7BA-E63F928CC4D3}" type="pres">
      <dgm:prSet presAssocID="{2F99F4DA-E83A-4479-BDBD-DA6B36D63028}" presName="Name23" presStyleLbl="parChTrans1D4" presStyleIdx="1" presStyleCnt="12"/>
      <dgm:spPr/>
      <dgm:t>
        <a:bodyPr/>
        <a:lstStyle/>
        <a:p>
          <a:endParaRPr lang="en-US"/>
        </a:p>
      </dgm:t>
    </dgm:pt>
    <dgm:pt modelId="{EB2A7F09-26C8-4A6F-ACFF-7E0996A684EA}" type="pres">
      <dgm:prSet presAssocID="{A330DF5C-30E2-4F4A-A721-66CB3F8EF1C0}" presName="hierRoot4" presStyleCnt="0"/>
      <dgm:spPr/>
      <dgm:t>
        <a:bodyPr/>
        <a:lstStyle/>
        <a:p>
          <a:endParaRPr lang="en-US"/>
        </a:p>
      </dgm:t>
    </dgm:pt>
    <dgm:pt modelId="{A956CD78-85FA-4C81-829E-E560EC86AE9B}" type="pres">
      <dgm:prSet presAssocID="{A330DF5C-30E2-4F4A-A721-66CB3F8EF1C0}" presName="composite4" presStyleCnt="0"/>
      <dgm:spPr/>
      <dgm:t>
        <a:bodyPr/>
        <a:lstStyle/>
        <a:p>
          <a:endParaRPr lang="en-US"/>
        </a:p>
      </dgm:t>
    </dgm:pt>
    <dgm:pt modelId="{91936D80-3633-4AB5-9205-F6F0D4D1618C}" type="pres">
      <dgm:prSet presAssocID="{A330DF5C-30E2-4F4A-A721-66CB3F8EF1C0}" presName="background4" presStyleLbl="node4" presStyleIdx="1" presStyleCnt="12"/>
      <dgm:spPr/>
      <dgm:t>
        <a:bodyPr/>
        <a:lstStyle/>
        <a:p>
          <a:endParaRPr lang="en-US"/>
        </a:p>
      </dgm:t>
    </dgm:pt>
    <dgm:pt modelId="{3184085B-166F-4267-8647-375C90AFA2ED}" type="pres">
      <dgm:prSet presAssocID="{A330DF5C-30E2-4F4A-A721-66CB3F8EF1C0}" presName="text4" presStyleLbl="fgAcc4" presStyleIdx="1" presStyleCnt="12" custScaleX="341943" custScaleY="461272" custLinFactNeighborX="-35677" custLinFactNeighborY="901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B48E9-178C-43C2-9396-3185A428D180}" type="pres">
      <dgm:prSet presAssocID="{A330DF5C-30E2-4F4A-A721-66CB3F8EF1C0}" presName="hierChild5" presStyleCnt="0"/>
      <dgm:spPr/>
      <dgm:t>
        <a:bodyPr/>
        <a:lstStyle/>
        <a:p>
          <a:endParaRPr lang="en-US"/>
        </a:p>
      </dgm:t>
    </dgm:pt>
    <dgm:pt modelId="{B10E396B-CAA7-4EA6-BB79-95B47AC5112C}" type="pres">
      <dgm:prSet presAssocID="{587D04C2-6B60-496D-A3D8-B99131457544}" presName="Name23" presStyleLbl="parChTrans1D4" presStyleIdx="2" presStyleCnt="12"/>
      <dgm:spPr/>
      <dgm:t>
        <a:bodyPr/>
        <a:lstStyle/>
        <a:p>
          <a:endParaRPr lang="en-US"/>
        </a:p>
      </dgm:t>
    </dgm:pt>
    <dgm:pt modelId="{E642FA94-56E5-40BB-96FE-5D5EEADCDF35}" type="pres">
      <dgm:prSet presAssocID="{4B1B74E4-C08D-4161-A069-402F0EE338ED}" presName="hierRoot4" presStyleCnt="0"/>
      <dgm:spPr/>
      <dgm:t>
        <a:bodyPr/>
        <a:lstStyle/>
        <a:p>
          <a:endParaRPr lang="en-US"/>
        </a:p>
      </dgm:t>
    </dgm:pt>
    <dgm:pt modelId="{95E9348D-5228-471F-A5AC-6069F21FB021}" type="pres">
      <dgm:prSet presAssocID="{4B1B74E4-C08D-4161-A069-402F0EE338ED}" presName="composite4" presStyleCnt="0"/>
      <dgm:spPr/>
      <dgm:t>
        <a:bodyPr/>
        <a:lstStyle/>
        <a:p>
          <a:endParaRPr lang="en-US"/>
        </a:p>
      </dgm:t>
    </dgm:pt>
    <dgm:pt modelId="{A0BC7226-40D2-4872-AFF8-8EA3ACC76A2E}" type="pres">
      <dgm:prSet presAssocID="{4B1B74E4-C08D-4161-A069-402F0EE338ED}" presName="background4" presStyleLbl="node4" presStyleIdx="2" presStyleCnt="12"/>
      <dgm:spPr/>
      <dgm:t>
        <a:bodyPr/>
        <a:lstStyle/>
        <a:p>
          <a:endParaRPr lang="en-US"/>
        </a:p>
      </dgm:t>
    </dgm:pt>
    <dgm:pt modelId="{15734B44-31BC-412D-87A7-BE11A76E084F}" type="pres">
      <dgm:prSet presAssocID="{4B1B74E4-C08D-4161-A069-402F0EE338ED}" presName="text4" presStyleLbl="fgAcc4" presStyleIdx="2" presStyleCnt="12" custScaleX="228171" custScaleY="419885" custLinFactNeighborX="-28089" custLinFactNeighborY="5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6C600-7025-4D07-AD98-C84779FE3B09}" type="pres">
      <dgm:prSet presAssocID="{4B1B74E4-C08D-4161-A069-402F0EE338ED}" presName="hierChild5" presStyleCnt="0"/>
      <dgm:spPr/>
      <dgm:t>
        <a:bodyPr/>
        <a:lstStyle/>
        <a:p>
          <a:endParaRPr lang="en-US"/>
        </a:p>
      </dgm:t>
    </dgm:pt>
    <dgm:pt modelId="{DB09A654-E115-4033-8534-F884ACF6DA05}" type="pres">
      <dgm:prSet presAssocID="{C2EBB20B-BFFB-4CF8-8244-EEC45B2F5AAD}" presName="Name23" presStyleLbl="parChTrans1D4" presStyleIdx="3" presStyleCnt="12"/>
      <dgm:spPr/>
      <dgm:t>
        <a:bodyPr/>
        <a:lstStyle/>
        <a:p>
          <a:endParaRPr lang="en-US"/>
        </a:p>
      </dgm:t>
    </dgm:pt>
    <dgm:pt modelId="{5AEB65B0-C1EB-4320-AFEB-2C1FE03147EF}" type="pres">
      <dgm:prSet presAssocID="{CA099052-2719-4B6E-B89B-11816518CAB0}" presName="hierRoot4" presStyleCnt="0"/>
      <dgm:spPr/>
      <dgm:t>
        <a:bodyPr/>
        <a:lstStyle/>
        <a:p>
          <a:endParaRPr lang="en-US"/>
        </a:p>
      </dgm:t>
    </dgm:pt>
    <dgm:pt modelId="{3F92944A-8C38-42D8-835C-8AD3DC07F9A6}" type="pres">
      <dgm:prSet presAssocID="{CA099052-2719-4B6E-B89B-11816518CAB0}" presName="composite4" presStyleCnt="0"/>
      <dgm:spPr/>
      <dgm:t>
        <a:bodyPr/>
        <a:lstStyle/>
        <a:p>
          <a:endParaRPr lang="en-US"/>
        </a:p>
      </dgm:t>
    </dgm:pt>
    <dgm:pt modelId="{E4798220-BBE5-4EF9-B95B-297153A7549D}" type="pres">
      <dgm:prSet presAssocID="{CA099052-2719-4B6E-B89B-11816518CAB0}" presName="background4" presStyleLbl="node4" presStyleIdx="3" presStyleCnt="12"/>
      <dgm:spPr/>
      <dgm:t>
        <a:bodyPr/>
        <a:lstStyle/>
        <a:p>
          <a:endParaRPr lang="en-US"/>
        </a:p>
      </dgm:t>
    </dgm:pt>
    <dgm:pt modelId="{3E52D346-02A7-454C-B263-6C7C23B7CE29}" type="pres">
      <dgm:prSet presAssocID="{CA099052-2719-4B6E-B89B-11816518CAB0}" presName="text4" presStyleLbl="fgAcc4" presStyleIdx="3" presStyleCnt="12" custScaleX="243407" custScaleY="474793" custLinFactY="14347" custLinFactNeighborX="830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1AD38-02D9-4050-BC2F-AF8ACFBE248C}" type="pres">
      <dgm:prSet presAssocID="{CA099052-2719-4B6E-B89B-11816518CAB0}" presName="hierChild5" presStyleCnt="0"/>
      <dgm:spPr/>
      <dgm:t>
        <a:bodyPr/>
        <a:lstStyle/>
        <a:p>
          <a:endParaRPr lang="en-US"/>
        </a:p>
      </dgm:t>
    </dgm:pt>
    <dgm:pt modelId="{501A1D00-B662-4C7C-A5EA-4507E2EB6C48}" type="pres">
      <dgm:prSet presAssocID="{6DE8108F-C15B-4F7F-9891-040B5444478B}" presName="Name23" presStyleLbl="parChTrans1D4" presStyleIdx="4" presStyleCnt="12"/>
      <dgm:spPr/>
      <dgm:t>
        <a:bodyPr/>
        <a:lstStyle/>
        <a:p>
          <a:endParaRPr lang="en-US"/>
        </a:p>
      </dgm:t>
    </dgm:pt>
    <dgm:pt modelId="{B6857B39-A3EF-4DF1-8363-2C90F6E55914}" type="pres">
      <dgm:prSet presAssocID="{3C83DD47-F77B-4516-AA5F-BCEED9628BB5}" presName="hierRoot4" presStyleCnt="0"/>
      <dgm:spPr/>
      <dgm:t>
        <a:bodyPr/>
        <a:lstStyle/>
        <a:p>
          <a:endParaRPr lang="en-US"/>
        </a:p>
      </dgm:t>
    </dgm:pt>
    <dgm:pt modelId="{69A53D5A-C744-4131-AE28-423089C863A1}" type="pres">
      <dgm:prSet presAssocID="{3C83DD47-F77B-4516-AA5F-BCEED9628BB5}" presName="composite4" presStyleCnt="0"/>
      <dgm:spPr/>
      <dgm:t>
        <a:bodyPr/>
        <a:lstStyle/>
        <a:p>
          <a:endParaRPr lang="en-US"/>
        </a:p>
      </dgm:t>
    </dgm:pt>
    <dgm:pt modelId="{67615151-6226-477A-A692-8FE4B4D494E9}" type="pres">
      <dgm:prSet presAssocID="{3C83DD47-F77B-4516-AA5F-BCEED9628BB5}" presName="background4" presStyleLbl="node4" presStyleIdx="4" presStyleCnt="12"/>
      <dgm:spPr/>
      <dgm:t>
        <a:bodyPr/>
        <a:lstStyle/>
        <a:p>
          <a:endParaRPr lang="en-US"/>
        </a:p>
      </dgm:t>
    </dgm:pt>
    <dgm:pt modelId="{F9A10861-EE36-4B1F-B39B-2779C7579631}" type="pres">
      <dgm:prSet presAssocID="{3C83DD47-F77B-4516-AA5F-BCEED9628BB5}" presName="text4" presStyleLbl="fgAcc4" presStyleIdx="4" presStyleCnt="12" custScaleX="332307" custScaleY="538742" custLinFactNeighborX="-24597" custLinFactNeighborY="53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4E6FC-70C3-4E90-9100-1EB0C9BA5D02}" type="pres">
      <dgm:prSet presAssocID="{3C83DD47-F77B-4516-AA5F-BCEED9628BB5}" presName="hierChild5" presStyleCnt="0"/>
      <dgm:spPr/>
      <dgm:t>
        <a:bodyPr/>
        <a:lstStyle/>
        <a:p>
          <a:endParaRPr lang="en-US"/>
        </a:p>
      </dgm:t>
    </dgm:pt>
    <dgm:pt modelId="{C2B795D5-9954-4338-AFD5-938E0918D20B}" type="pres">
      <dgm:prSet presAssocID="{26A60F8C-52DE-4CFA-A8CA-C9B0F7BF9D86}" presName="Name23" presStyleLbl="parChTrans1D4" presStyleIdx="5" presStyleCnt="12"/>
      <dgm:spPr/>
      <dgm:t>
        <a:bodyPr/>
        <a:lstStyle/>
        <a:p>
          <a:endParaRPr lang="en-US"/>
        </a:p>
      </dgm:t>
    </dgm:pt>
    <dgm:pt modelId="{7D0EA990-6A91-47D4-8CBE-5943969DBD70}" type="pres">
      <dgm:prSet presAssocID="{46F904F7-6A51-4A1D-807B-37204A19279B}" presName="hierRoot4" presStyleCnt="0"/>
      <dgm:spPr/>
      <dgm:t>
        <a:bodyPr/>
        <a:lstStyle/>
        <a:p>
          <a:endParaRPr lang="en-US"/>
        </a:p>
      </dgm:t>
    </dgm:pt>
    <dgm:pt modelId="{0294E7F7-CA12-4A67-BF63-B18969791EDA}" type="pres">
      <dgm:prSet presAssocID="{46F904F7-6A51-4A1D-807B-37204A19279B}" presName="composite4" presStyleCnt="0"/>
      <dgm:spPr/>
      <dgm:t>
        <a:bodyPr/>
        <a:lstStyle/>
        <a:p>
          <a:endParaRPr lang="en-US"/>
        </a:p>
      </dgm:t>
    </dgm:pt>
    <dgm:pt modelId="{16BEF3A1-DAFE-4FFA-AA1A-2E02C0C2B47A}" type="pres">
      <dgm:prSet presAssocID="{46F904F7-6A51-4A1D-807B-37204A19279B}" presName="background4" presStyleLbl="node4" presStyleIdx="5" presStyleCnt="12"/>
      <dgm:spPr/>
      <dgm:t>
        <a:bodyPr/>
        <a:lstStyle/>
        <a:p>
          <a:endParaRPr lang="en-US"/>
        </a:p>
      </dgm:t>
    </dgm:pt>
    <dgm:pt modelId="{A3604B0E-8E3C-494B-BCBB-294820AF51C2}" type="pres">
      <dgm:prSet presAssocID="{46F904F7-6A51-4A1D-807B-37204A19279B}" presName="text4" presStyleLbl="fgAcc4" presStyleIdx="5" presStyleCnt="12" custScaleX="264933" custScaleY="445362" custLinFactY="5286" custLinFactNeighborX="13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373A5-0E72-4C19-8888-484C44504FC4}" type="pres">
      <dgm:prSet presAssocID="{46F904F7-6A51-4A1D-807B-37204A19279B}" presName="hierChild5" presStyleCnt="0"/>
      <dgm:spPr/>
      <dgm:t>
        <a:bodyPr/>
        <a:lstStyle/>
        <a:p>
          <a:endParaRPr lang="en-US"/>
        </a:p>
      </dgm:t>
    </dgm:pt>
    <dgm:pt modelId="{E3510750-9D14-408A-B38E-F3923206A6DD}" type="pres">
      <dgm:prSet presAssocID="{3E294574-44E4-4676-BF62-4340C5A6FAE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D0BF7283-DC6E-4820-8D6F-E57EE1970BB9}" type="pres">
      <dgm:prSet presAssocID="{09785657-3F00-4DF5-9B7B-1B4E5A127041}" presName="hierRoot3" presStyleCnt="0"/>
      <dgm:spPr/>
      <dgm:t>
        <a:bodyPr/>
        <a:lstStyle/>
        <a:p>
          <a:endParaRPr lang="en-US"/>
        </a:p>
      </dgm:t>
    </dgm:pt>
    <dgm:pt modelId="{37E4D0C5-8D49-48C0-8337-44488F1DA65D}" type="pres">
      <dgm:prSet presAssocID="{09785657-3F00-4DF5-9B7B-1B4E5A127041}" presName="composite3" presStyleCnt="0"/>
      <dgm:spPr/>
      <dgm:t>
        <a:bodyPr/>
        <a:lstStyle/>
        <a:p>
          <a:endParaRPr lang="en-US"/>
        </a:p>
      </dgm:t>
    </dgm:pt>
    <dgm:pt modelId="{4316E703-97BE-43A4-A012-96F2D337A7CD}" type="pres">
      <dgm:prSet presAssocID="{09785657-3F00-4DF5-9B7B-1B4E5A127041}" presName="background3" presStyleLbl="node3" presStyleIdx="1" presStyleCnt="5"/>
      <dgm:spPr/>
      <dgm:t>
        <a:bodyPr/>
        <a:lstStyle/>
        <a:p>
          <a:endParaRPr lang="en-US"/>
        </a:p>
      </dgm:t>
    </dgm:pt>
    <dgm:pt modelId="{713E2CC6-68B9-4EBE-8E36-6270FAE42907}" type="pres">
      <dgm:prSet presAssocID="{09785657-3F00-4DF5-9B7B-1B4E5A127041}" presName="text3" presStyleLbl="fgAcc3" presStyleIdx="1" presStyleCnt="5" custScaleX="352527" custScaleY="292215" custLinFactNeighborX="-55058" custLinFactNeighborY="18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C5026-B784-4E6A-9D8B-10D421E666C5}" type="pres">
      <dgm:prSet presAssocID="{09785657-3F00-4DF5-9B7B-1B4E5A127041}" presName="hierChild4" presStyleCnt="0"/>
      <dgm:spPr/>
      <dgm:t>
        <a:bodyPr/>
        <a:lstStyle/>
        <a:p>
          <a:endParaRPr lang="en-US"/>
        </a:p>
      </dgm:t>
    </dgm:pt>
    <dgm:pt modelId="{98DCECB2-7495-44C1-89C1-91F2A392BE08}" type="pres">
      <dgm:prSet presAssocID="{459E82DD-F950-4178-ABFF-9D317A4E2C45}" presName="Name23" presStyleLbl="parChTrans1D4" presStyleIdx="6" presStyleCnt="12"/>
      <dgm:spPr/>
      <dgm:t>
        <a:bodyPr/>
        <a:lstStyle/>
        <a:p>
          <a:endParaRPr lang="en-US"/>
        </a:p>
      </dgm:t>
    </dgm:pt>
    <dgm:pt modelId="{52970C20-6A34-452E-87B7-F9F1F1CA0855}" type="pres">
      <dgm:prSet presAssocID="{F82ACFD2-AB7F-49B9-8F04-84B09B378200}" presName="hierRoot4" presStyleCnt="0"/>
      <dgm:spPr/>
      <dgm:t>
        <a:bodyPr/>
        <a:lstStyle/>
        <a:p>
          <a:endParaRPr lang="en-US"/>
        </a:p>
      </dgm:t>
    </dgm:pt>
    <dgm:pt modelId="{4ED0D3DE-8830-4552-A96A-74E1C89A644E}" type="pres">
      <dgm:prSet presAssocID="{F82ACFD2-AB7F-49B9-8F04-84B09B378200}" presName="composite4" presStyleCnt="0"/>
      <dgm:spPr/>
      <dgm:t>
        <a:bodyPr/>
        <a:lstStyle/>
        <a:p>
          <a:endParaRPr lang="en-US"/>
        </a:p>
      </dgm:t>
    </dgm:pt>
    <dgm:pt modelId="{053978E0-5EED-493A-8AD3-BD5473151FB7}" type="pres">
      <dgm:prSet presAssocID="{F82ACFD2-AB7F-49B9-8F04-84B09B378200}" presName="background4" presStyleLbl="node4" presStyleIdx="6" presStyleCnt="12"/>
      <dgm:spPr/>
      <dgm:t>
        <a:bodyPr/>
        <a:lstStyle/>
        <a:p>
          <a:endParaRPr lang="en-US"/>
        </a:p>
      </dgm:t>
    </dgm:pt>
    <dgm:pt modelId="{7A750FA2-7F9D-44EF-B660-0787F7D7A35D}" type="pres">
      <dgm:prSet presAssocID="{F82ACFD2-AB7F-49B9-8F04-84B09B378200}" presName="text4" presStyleLbl="fgAcc4" presStyleIdx="6" presStyleCnt="12" custScaleX="302971" custScaleY="306406" custLinFactNeighborX="25247" custLinFactNeighborY="760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87B0-2A82-4368-BF46-2D779E46F91E}" type="pres">
      <dgm:prSet presAssocID="{F82ACFD2-AB7F-49B9-8F04-84B09B378200}" presName="hierChild5" presStyleCnt="0"/>
      <dgm:spPr/>
      <dgm:t>
        <a:bodyPr/>
        <a:lstStyle/>
        <a:p>
          <a:endParaRPr lang="en-US"/>
        </a:p>
      </dgm:t>
    </dgm:pt>
    <dgm:pt modelId="{73793A39-AA89-4C0C-B465-728448C76BFC}" type="pres">
      <dgm:prSet presAssocID="{92831233-8CD7-42E1-B606-729E61E6A22B}" presName="Name23" presStyleLbl="parChTrans1D4" presStyleIdx="7" presStyleCnt="12"/>
      <dgm:spPr/>
      <dgm:t>
        <a:bodyPr/>
        <a:lstStyle/>
        <a:p>
          <a:endParaRPr lang="en-US"/>
        </a:p>
      </dgm:t>
    </dgm:pt>
    <dgm:pt modelId="{6A9DDFAC-00C4-4308-97AD-2D82029D05F7}" type="pres">
      <dgm:prSet presAssocID="{AD20FE29-CB77-442F-84FD-28C450E6D783}" presName="hierRoot4" presStyleCnt="0"/>
      <dgm:spPr/>
      <dgm:t>
        <a:bodyPr/>
        <a:lstStyle/>
        <a:p>
          <a:endParaRPr lang="en-US"/>
        </a:p>
      </dgm:t>
    </dgm:pt>
    <dgm:pt modelId="{0AB33A32-B3AD-443B-92EE-8EFE12576042}" type="pres">
      <dgm:prSet presAssocID="{AD20FE29-CB77-442F-84FD-28C450E6D783}" presName="composite4" presStyleCnt="0"/>
      <dgm:spPr/>
      <dgm:t>
        <a:bodyPr/>
        <a:lstStyle/>
        <a:p>
          <a:endParaRPr lang="en-US"/>
        </a:p>
      </dgm:t>
    </dgm:pt>
    <dgm:pt modelId="{BB0E579F-CE1F-4EEB-BF97-89453F4B8853}" type="pres">
      <dgm:prSet presAssocID="{AD20FE29-CB77-442F-84FD-28C450E6D783}" presName="background4" presStyleLbl="node4" presStyleIdx="7" presStyleCnt="12"/>
      <dgm:spPr/>
      <dgm:t>
        <a:bodyPr/>
        <a:lstStyle/>
        <a:p>
          <a:endParaRPr lang="en-US"/>
        </a:p>
      </dgm:t>
    </dgm:pt>
    <dgm:pt modelId="{44907A4E-B542-4B5D-A59A-0118E9C14271}" type="pres">
      <dgm:prSet presAssocID="{AD20FE29-CB77-442F-84FD-28C450E6D783}" presName="text4" presStyleLbl="fgAcc4" presStyleIdx="7" presStyleCnt="12" custScaleX="286307" custScaleY="263021" custLinFactY="100000" custLinFactNeighborX="20294" custLinFactNeighborY="127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15CBBE-B895-42E4-9C6D-1E0A6CACB58E}" type="pres">
      <dgm:prSet presAssocID="{AD20FE29-CB77-442F-84FD-28C450E6D783}" presName="hierChild5" presStyleCnt="0"/>
      <dgm:spPr/>
      <dgm:t>
        <a:bodyPr/>
        <a:lstStyle/>
        <a:p>
          <a:endParaRPr lang="en-US"/>
        </a:p>
      </dgm:t>
    </dgm:pt>
    <dgm:pt modelId="{D95A4267-F404-4B30-AB21-3B332D1CAC4C}" type="pres">
      <dgm:prSet presAssocID="{6B85C185-3B0B-4A51-80C9-C01B631ECCEF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F9F80AC-46FD-477C-B19F-D91B6FA20CEB}" type="pres">
      <dgm:prSet presAssocID="{787EE994-C430-431C-A2DE-7B1624504F54}" presName="hierRoot3" presStyleCnt="0"/>
      <dgm:spPr/>
      <dgm:t>
        <a:bodyPr/>
        <a:lstStyle/>
        <a:p>
          <a:endParaRPr lang="en-US"/>
        </a:p>
      </dgm:t>
    </dgm:pt>
    <dgm:pt modelId="{BE63CA41-CECA-424A-BCAA-1DACF961EE54}" type="pres">
      <dgm:prSet presAssocID="{787EE994-C430-431C-A2DE-7B1624504F54}" presName="composite3" presStyleCnt="0"/>
      <dgm:spPr/>
      <dgm:t>
        <a:bodyPr/>
        <a:lstStyle/>
        <a:p>
          <a:endParaRPr lang="en-US"/>
        </a:p>
      </dgm:t>
    </dgm:pt>
    <dgm:pt modelId="{47AD1A55-CD49-4E77-99A9-FC240E2076E1}" type="pres">
      <dgm:prSet presAssocID="{787EE994-C430-431C-A2DE-7B1624504F54}" presName="background3" presStyleLbl="node3" presStyleIdx="2" presStyleCnt="5"/>
      <dgm:spPr/>
      <dgm:t>
        <a:bodyPr/>
        <a:lstStyle/>
        <a:p>
          <a:endParaRPr lang="en-US"/>
        </a:p>
      </dgm:t>
    </dgm:pt>
    <dgm:pt modelId="{B24EE424-A26D-493F-BE15-C5F97A4C231A}" type="pres">
      <dgm:prSet presAssocID="{787EE994-C430-431C-A2DE-7B1624504F54}" presName="text3" presStyleLbl="fgAcc3" presStyleIdx="2" presStyleCnt="5" custScaleX="314692" custScaleY="385338" custLinFactNeighborX="-15213" custLinFactNeighborY="77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692CB8-4F4B-435A-B267-794760031A33}" type="pres">
      <dgm:prSet presAssocID="{787EE994-C430-431C-A2DE-7B1624504F54}" presName="hierChild4" presStyleCnt="0"/>
      <dgm:spPr/>
      <dgm:t>
        <a:bodyPr/>
        <a:lstStyle/>
        <a:p>
          <a:endParaRPr lang="en-US"/>
        </a:p>
      </dgm:t>
    </dgm:pt>
    <dgm:pt modelId="{CB40E2D5-0E8E-4E46-B687-64C4C2BEEF22}" type="pres">
      <dgm:prSet presAssocID="{6A2EE285-7213-43BA-B44F-F79A18BC41D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44D43FB9-7ACB-4314-B82A-C3D7E8E3D78E}" type="pres">
      <dgm:prSet presAssocID="{EA841DAA-A43F-422A-9D48-7A36270D0840}" presName="hierRoot3" presStyleCnt="0"/>
      <dgm:spPr/>
      <dgm:t>
        <a:bodyPr/>
        <a:lstStyle/>
        <a:p>
          <a:endParaRPr lang="en-US"/>
        </a:p>
      </dgm:t>
    </dgm:pt>
    <dgm:pt modelId="{79E6B768-9760-469E-AEA1-9BCA6D0530D9}" type="pres">
      <dgm:prSet presAssocID="{EA841DAA-A43F-422A-9D48-7A36270D0840}" presName="composite3" presStyleCnt="0"/>
      <dgm:spPr/>
      <dgm:t>
        <a:bodyPr/>
        <a:lstStyle/>
        <a:p>
          <a:endParaRPr lang="en-US"/>
        </a:p>
      </dgm:t>
    </dgm:pt>
    <dgm:pt modelId="{EA88B6E8-6571-4538-A408-3D9DC24489FA}" type="pres">
      <dgm:prSet presAssocID="{EA841DAA-A43F-422A-9D48-7A36270D0840}" presName="background3" presStyleLbl="node3" presStyleIdx="3" presStyleCnt="5"/>
      <dgm:spPr/>
      <dgm:t>
        <a:bodyPr/>
        <a:lstStyle/>
        <a:p>
          <a:endParaRPr lang="en-US"/>
        </a:p>
      </dgm:t>
    </dgm:pt>
    <dgm:pt modelId="{6B866E78-CE66-403C-9742-00BF3F690B4B}" type="pres">
      <dgm:prSet presAssocID="{EA841DAA-A43F-422A-9D48-7A36270D0840}" presName="text3" presStyleLbl="fgAcc3" presStyleIdx="3" presStyleCnt="5" custScaleX="387382" custScaleY="395047" custLinFactNeighborX="-6641" custLinFactNeighborY="47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54EF7-0D54-4B23-A7B8-7D2F158D1779}" type="pres">
      <dgm:prSet presAssocID="{EA841DAA-A43F-422A-9D48-7A36270D0840}" presName="hierChild4" presStyleCnt="0"/>
      <dgm:spPr/>
      <dgm:t>
        <a:bodyPr/>
        <a:lstStyle/>
        <a:p>
          <a:endParaRPr lang="en-US"/>
        </a:p>
      </dgm:t>
    </dgm:pt>
    <dgm:pt modelId="{66575C86-16C5-42D4-AC27-DA6AC3FA4544}" type="pres">
      <dgm:prSet presAssocID="{F6A295C2-6991-4C85-9DB2-0A12E7A43B65}" presName="Name23" presStyleLbl="parChTrans1D4" presStyleIdx="8" presStyleCnt="12"/>
      <dgm:spPr/>
      <dgm:t>
        <a:bodyPr/>
        <a:lstStyle/>
        <a:p>
          <a:endParaRPr lang="en-US"/>
        </a:p>
      </dgm:t>
    </dgm:pt>
    <dgm:pt modelId="{3D477197-8DC2-4D1E-AE6A-F805A86728F3}" type="pres">
      <dgm:prSet presAssocID="{90B6004D-44D4-424D-B530-8ECA21AC093F}" presName="hierRoot4" presStyleCnt="0"/>
      <dgm:spPr/>
      <dgm:t>
        <a:bodyPr/>
        <a:lstStyle/>
        <a:p>
          <a:endParaRPr lang="en-US"/>
        </a:p>
      </dgm:t>
    </dgm:pt>
    <dgm:pt modelId="{8F7902EC-91F7-479D-8400-7787AEAB6656}" type="pres">
      <dgm:prSet presAssocID="{90B6004D-44D4-424D-B530-8ECA21AC093F}" presName="composite4" presStyleCnt="0"/>
      <dgm:spPr/>
      <dgm:t>
        <a:bodyPr/>
        <a:lstStyle/>
        <a:p>
          <a:endParaRPr lang="en-US"/>
        </a:p>
      </dgm:t>
    </dgm:pt>
    <dgm:pt modelId="{3055F7CB-05DB-4A68-A89B-E7BC89AEC03D}" type="pres">
      <dgm:prSet presAssocID="{90B6004D-44D4-424D-B530-8ECA21AC093F}" presName="background4" presStyleLbl="node4" presStyleIdx="8" presStyleCnt="12"/>
      <dgm:spPr/>
      <dgm:t>
        <a:bodyPr/>
        <a:lstStyle/>
        <a:p>
          <a:endParaRPr lang="en-US"/>
        </a:p>
      </dgm:t>
    </dgm:pt>
    <dgm:pt modelId="{D9546BB3-73AD-43C5-A8B3-48BB26AA4832}" type="pres">
      <dgm:prSet presAssocID="{90B6004D-44D4-424D-B530-8ECA21AC093F}" presName="text4" presStyleLbl="fgAcc4" presStyleIdx="8" presStyleCnt="12" custScaleX="437988" custScaleY="375675" custLinFactNeighborX="15213" custLinFactNeighborY="959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79770-A101-44EC-A4EA-7BDF620A020E}" type="pres">
      <dgm:prSet presAssocID="{90B6004D-44D4-424D-B530-8ECA21AC093F}" presName="hierChild5" presStyleCnt="0"/>
      <dgm:spPr/>
      <dgm:t>
        <a:bodyPr/>
        <a:lstStyle/>
        <a:p>
          <a:endParaRPr lang="en-US"/>
        </a:p>
      </dgm:t>
    </dgm:pt>
    <dgm:pt modelId="{E4296E63-7104-4A92-BE69-748E54F78645}" type="pres">
      <dgm:prSet presAssocID="{FAEEA026-402E-4C6D-A067-85D704B48F93}" presName="Name23" presStyleLbl="parChTrans1D4" presStyleIdx="9" presStyleCnt="12"/>
      <dgm:spPr/>
      <dgm:t>
        <a:bodyPr/>
        <a:lstStyle/>
        <a:p>
          <a:endParaRPr lang="en-US"/>
        </a:p>
      </dgm:t>
    </dgm:pt>
    <dgm:pt modelId="{64606C71-5915-436A-911E-14D006B66412}" type="pres">
      <dgm:prSet presAssocID="{2E68623C-C1AB-42FF-8BBA-BE4E93752987}" presName="hierRoot4" presStyleCnt="0"/>
      <dgm:spPr/>
      <dgm:t>
        <a:bodyPr/>
        <a:lstStyle/>
        <a:p>
          <a:endParaRPr lang="en-US"/>
        </a:p>
      </dgm:t>
    </dgm:pt>
    <dgm:pt modelId="{E798475F-C922-4ED4-A3B4-B98A3A0E24C1}" type="pres">
      <dgm:prSet presAssocID="{2E68623C-C1AB-42FF-8BBA-BE4E93752987}" presName="composite4" presStyleCnt="0"/>
      <dgm:spPr/>
      <dgm:t>
        <a:bodyPr/>
        <a:lstStyle/>
        <a:p>
          <a:endParaRPr lang="en-US"/>
        </a:p>
      </dgm:t>
    </dgm:pt>
    <dgm:pt modelId="{F4978A6F-587F-43F8-AE24-FFCF3E99D1A9}" type="pres">
      <dgm:prSet presAssocID="{2E68623C-C1AB-42FF-8BBA-BE4E93752987}" presName="background4" presStyleLbl="node4" presStyleIdx="9" presStyleCnt="12"/>
      <dgm:spPr/>
      <dgm:t>
        <a:bodyPr/>
        <a:lstStyle/>
        <a:p>
          <a:endParaRPr lang="en-US"/>
        </a:p>
      </dgm:t>
    </dgm:pt>
    <dgm:pt modelId="{DB766F17-B390-45EB-8EB8-B42410896B92}" type="pres">
      <dgm:prSet presAssocID="{2E68623C-C1AB-42FF-8BBA-BE4E93752987}" presName="text4" presStyleLbl="fgAcc4" presStyleIdx="9" presStyleCnt="12" custScaleX="433100" custScaleY="284020" custLinFactY="29322" custLinFactNeighborX="95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85089-75E4-48B5-A14B-326DFACD17B3}" type="pres">
      <dgm:prSet presAssocID="{2E68623C-C1AB-42FF-8BBA-BE4E93752987}" presName="hierChild5" presStyleCnt="0"/>
      <dgm:spPr/>
      <dgm:t>
        <a:bodyPr/>
        <a:lstStyle/>
        <a:p>
          <a:endParaRPr lang="en-US"/>
        </a:p>
      </dgm:t>
    </dgm:pt>
    <dgm:pt modelId="{51F409F6-F056-4E16-8165-C631308EE4A9}" type="pres">
      <dgm:prSet presAssocID="{9EF52739-70AE-4089-8473-0E4965F2177C}" presName="Name23" presStyleLbl="parChTrans1D4" presStyleIdx="10" presStyleCnt="12"/>
      <dgm:spPr/>
      <dgm:t>
        <a:bodyPr/>
        <a:lstStyle/>
        <a:p>
          <a:endParaRPr lang="en-US"/>
        </a:p>
      </dgm:t>
    </dgm:pt>
    <dgm:pt modelId="{006726F3-6FF9-4B77-88A2-845DDB9F7AE9}" type="pres">
      <dgm:prSet presAssocID="{8D3ABB12-2B07-46AB-80C1-A9003B85313F}" presName="hierRoot4" presStyleCnt="0"/>
      <dgm:spPr/>
      <dgm:t>
        <a:bodyPr/>
        <a:lstStyle/>
        <a:p>
          <a:endParaRPr lang="en-US"/>
        </a:p>
      </dgm:t>
    </dgm:pt>
    <dgm:pt modelId="{9567B295-5D3D-4FD4-BEB0-E11E01DC822C}" type="pres">
      <dgm:prSet presAssocID="{8D3ABB12-2B07-46AB-80C1-A9003B85313F}" presName="composite4" presStyleCnt="0"/>
      <dgm:spPr/>
      <dgm:t>
        <a:bodyPr/>
        <a:lstStyle/>
        <a:p>
          <a:endParaRPr lang="en-US"/>
        </a:p>
      </dgm:t>
    </dgm:pt>
    <dgm:pt modelId="{CC08F24A-808C-4B56-B258-9483B4A4E9A6}" type="pres">
      <dgm:prSet presAssocID="{8D3ABB12-2B07-46AB-80C1-A9003B85313F}" presName="background4" presStyleLbl="node4" presStyleIdx="10" presStyleCnt="12"/>
      <dgm:spPr/>
      <dgm:t>
        <a:bodyPr/>
        <a:lstStyle/>
        <a:p>
          <a:endParaRPr lang="en-US"/>
        </a:p>
      </dgm:t>
    </dgm:pt>
    <dgm:pt modelId="{38978B90-9DCA-4A62-AAB1-5CAE1111EA4F}" type="pres">
      <dgm:prSet presAssocID="{8D3ABB12-2B07-46AB-80C1-A9003B85313F}" presName="text4" presStyleLbl="fgAcc4" presStyleIdx="10" presStyleCnt="12" custScaleX="413264" custScaleY="321849" custLinFactY="69872" custLinFactNeighborX="1946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68704-ECFE-4B3F-BFDA-29A6844D833F}" type="pres">
      <dgm:prSet presAssocID="{8D3ABB12-2B07-46AB-80C1-A9003B85313F}" presName="hierChild5" presStyleCnt="0"/>
      <dgm:spPr/>
      <dgm:t>
        <a:bodyPr/>
        <a:lstStyle/>
        <a:p>
          <a:endParaRPr lang="en-US"/>
        </a:p>
      </dgm:t>
    </dgm:pt>
    <dgm:pt modelId="{360B15EA-3288-4143-AD8C-FF4A9D50E08B}" type="pres">
      <dgm:prSet presAssocID="{FF4C83E7-28BD-48E4-8356-8ACF12EAB91C}" presName="Name17" presStyleLbl="parChTrans1D3" presStyleIdx="4" presStyleCnt="5"/>
      <dgm:spPr/>
      <dgm:t>
        <a:bodyPr/>
        <a:lstStyle/>
        <a:p>
          <a:endParaRPr lang="en-US"/>
        </a:p>
      </dgm:t>
    </dgm:pt>
    <dgm:pt modelId="{AACD591C-EFF1-46B3-9913-B96678C9D69C}" type="pres">
      <dgm:prSet presAssocID="{4DE49B3B-7F51-4806-95FF-5D6B5A59030D}" presName="hierRoot3" presStyleCnt="0"/>
      <dgm:spPr/>
      <dgm:t>
        <a:bodyPr/>
        <a:lstStyle/>
        <a:p>
          <a:endParaRPr lang="en-US"/>
        </a:p>
      </dgm:t>
    </dgm:pt>
    <dgm:pt modelId="{2B13EA0F-25D5-4755-BE46-DEFE0781D1CC}" type="pres">
      <dgm:prSet presAssocID="{4DE49B3B-7F51-4806-95FF-5D6B5A59030D}" presName="composite3" presStyleCnt="0"/>
      <dgm:spPr/>
      <dgm:t>
        <a:bodyPr/>
        <a:lstStyle/>
        <a:p>
          <a:endParaRPr lang="en-US"/>
        </a:p>
      </dgm:t>
    </dgm:pt>
    <dgm:pt modelId="{BDB61C46-3CCD-42BC-8D1A-0FE0A5AAC3CE}" type="pres">
      <dgm:prSet presAssocID="{4DE49B3B-7F51-4806-95FF-5D6B5A59030D}" presName="background3" presStyleLbl="node3" presStyleIdx="4" presStyleCnt="5"/>
      <dgm:spPr/>
      <dgm:t>
        <a:bodyPr/>
        <a:lstStyle/>
        <a:p>
          <a:endParaRPr lang="en-US"/>
        </a:p>
      </dgm:t>
    </dgm:pt>
    <dgm:pt modelId="{03EB383A-3608-4765-AE26-3E37EA1DC679}" type="pres">
      <dgm:prSet presAssocID="{4DE49B3B-7F51-4806-95FF-5D6B5A59030D}" presName="text3" presStyleLbl="fgAcc3" presStyleIdx="4" presStyleCnt="5" custScaleX="319966" custScaleY="357578" custLinFactNeighborX="7072" custLinFactNeighborY="10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2133E-68C8-4257-8D0A-79BBE8CC77A5}" type="pres">
      <dgm:prSet presAssocID="{4DE49B3B-7F51-4806-95FF-5D6B5A59030D}" presName="hierChild4" presStyleCnt="0"/>
      <dgm:spPr/>
      <dgm:t>
        <a:bodyPr/>
        <a:lstStyle/>
        <a:p>
          <a:endParaRPr lang="en-US"/>
        </a:p>
      </dgm:t>
    </dgm:pt>
    <dgm:pt modelId="{BCC663DF-9D7E-4783-B7FC-7918CF0200B6}" type="pres">
      <dgm:prSet presAssocID="{C2EB7C56-E113-467D-AC52-D83F698C4C23}" presName="Name23" presStyleLbl="parChTrans1D4" presStyleIdx="11" presStyleCnt="12"/>
      <dgm:spPr/>
      <dgm:t>
        <a:bodyPr/>
        <a:lstStyle/>
        <a:p>
          <a:endParaRPr lang="en-US"/>
        </a:p>
      </dgm:t>
    </dgm:pt>
    <dgm:pt modelId="{8E318589-169B-4297-B74A-71BB175E6E41}" type="pres">
      <dgm:prSet presAssocID="{B7355FA3-98DE-42F8-B20A-604409AA2264}" presName="hierRoot4" presStyleCnt="0"/>
      <dgm:spPr/>
      <dgm:t>
        <a:bodyPr/>
        <a:lstStyle/>
        <a:p>
          <a:endParaRPr lang="en-US"/>
        </a:p>
      </dgm:t>
    </dgm:pt>
    <dgm:pt modelId="{14DB002C-716E-4056-A303-0B6B359C3A01}" type="pres">
      <dgm:prSet presAssocID="{B7355FA3-98DE-42F8-B20A-604409AA2264}" presName="composite4" presStyleCnt="0"/>
      <dgm:spPr/>
      <dgm:t>
        <a:bodyPr/>
        <a:lstStyle/>
        <a:p>
          <a:endParaRPr lang="en-US"/>
        </a:p>
      </dgm:t>
    </dgm:pt>
    <dgm:pt modelId="{EB88C548-CE98-4082-9848-BD51132578CA}" type="pres">
      <dgm:prSet presAssocID="{B7355FA3-98DE-42F8-B20A-604409AA2264}" presName="background4" presStyleLbl="node4" presStyleIdx="11" presStyleCnt="12"/>
      <dgm:spPr/>
      <dgm:t>
        <a:bodyPr/>
        <a:lstStyle/>
        <a:p>
          <a:endParaRPr lang="en-US"/>
        </a:p>
      </dgm:t>
    </dgm:pt>
    <dgm:pt modelId="{77CB995E-0A9A-4333-9160-ED0D3AFD8E95}" type="pres">
      <dgm:prSet presAssocID="{B7355FA3-98DE-42F8-B20A-604409AA2264}" presName="text4" presStyleLbl="fgAcc4" presStyleIdx="11" presStyleCnt="12" custScaleX="245859" custScaleY="418321" custLinFactY="25697" custLinFactNeighborX="379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123C90-8A82-488E-89B4-3478AD46B593}" type="pres">
      <dgm:prSet presAssocID="{B7355FA3-98DE-42F8-B20A-604409AA2264}" presName="hierChild5" presStyleCnt="0"/>
      <dgm:spPr/>
      <dgm:t>
        <a:bodyPr/>
        <a:lstStyle/>
        <a:p>
          <a:endParaRPr lang="en-US"/>
        </a:p>
      </dgm:t>
    </dgm:pt>
  </dgm:ptLst>
  <dgm:cxnLst>
    <dgm:cxn modelId="{6075EF11-C31C-4E8F-9FE6-E0807CB040D9}" type="presOf" srcId="{587D04C2-6B60-496D-A3D8-B99131457544}" destId="{B10E396B-CAA7-4EA6-BB79-95B47AC5112C}" srcOrd="0" destOrd="0" presId="urn:microsoft.com/office/officeart/2005/8/layout/hierarchy1"/>
    <dgm:cxn modelId="{9F776CE1-B6F1-4D6D-8500-7729A25FB29F}" type="presOf" srcId="{26A60F8C-52DE-4CFA-A8CA-C9B0F7BF9D86}" destId="{C2B795D5-9954-4338-AFD5-938E0918D20B}" srcOrd="0" destOrd="0" presId="urn:microsoft.com/office/officeart/2005/8/layout/hierarchy1"/>
    <dgm:cxn modelId="{C5793FFB-9A81-456E-B7A7-79F28A0E3ED0}" type="presOf" srcId="{6DE8108F-C15B-4F7F-9891-040B5444478B}" destId="{501A1D00-B662-4C7C-A5EA-4507E2EB6C48}" srcOrd="0" destOrd="0" presId="urn:microsoft.com/office/officeart/2005/8/layout/hierarchy1"/>
    <dgm:cxn modelId="{7A537530-BA06-4148-98F1-34E8E9B0C571}" srcId="{3C83DD47-F77B-4516-AA5F-BCEED9628BB5}" destId="{46F904F7-6A51-4A1D-807B-37204A19279B}" srcOrd="0" destOrd="0" parTransId="{26A60F8C-52DE-4CFA-A8CA-C9B0F7BF9D86}" sibTransId="{11F03CC6-F92B-400A-AEF9-BC18718605EC}"/>
    <dgm:cxn modelId="{9455877E-9DF6-4FDE-B080-B16E930FA49A}" srcId="{6C8F5821-BF9E-4D38-80C9-080694113BEC}" destId="{09785657-3F00-4DF5-9B7B-1B4E5A127041}" srcOrd="1" destOrd="0" parTransId="{3E294574-44E4-4676-BF62-4340C5A6FAEE}" sibTransId="{1533A07A-F22C-413C-B198-914F3B6C2496}"/>
    <dgm:cxn modelId="{6C59A672-9271-46A2-9B0C-53E0D3E8873C}" type="presOf" srcId="{DAAF78F2-65DA-4D1D-88CF-9F447D29EC31}" destId="{1C982C59-B7AB-49F8-BF1C-8151A0180595}" srcOrd="0" destOrd="0" presId="urn:microsoft.com/office/officeart/2005/8/layout/hierarchy1"/>
    <dgm:cxn modelId="{4D8CDE98-1C8B-47FD-95EF-502874D20D5C}" srcId="{92AA16F1-4A5E-4E30-A15F-E0F5A6AB1F3F}" destId="{D6FF256E-B3E5-4CE2-B6C9-5450093BDE67}" srcOrd="0" destOrd="0" parTransId="{07DDD3BA-5F6A-453B-8513-C238431FE3ED}" sibTransId="{19E3C391-D82C-4F48-8ECF-88D700FE3B13}"/>
    <dgm:cxn modelId="{7EDBDA89-1338-4799-AC80-B0DCDAC60ACE}" type="presOf" srcId="{6C8F5821-BF9E-4D38-80C9-080694113BEC}" destId="{2C8D4CA5-0638-4E93-9BEF-989385C4CEE6}" srcOrd="0" destOrd="0" presId="urn:microsoft.com/office/officeart/2005/8/layout/hierarchy1"/>
    <dgm:cxn modelId="{7977CACF-CA77-4330-A970-38A13AC86893}" type="presOf" srcId="{09785657-3F00-4DF5-9B7B-1B4E5A127041}" destId="{713E2CC6-68B9-4EBE-8E36-6270FAE42907}" srcOrd="0" destOrd="0" presId="urn:microsoft.com/office/officeart/2005/8/layout/hierarchy1"/>
    <dgm:cxn modelId="{CE189EFF-79A6-462C-9FB2-03A8754172A2}" type="presOf" srcId="{D6FF256E-B3E5-4CE2-B6C9-5450093BDE67}" destId="{5DA0005C-729F-4276-8063-37FBF3F3D53F}" srcOrd="0" destOrd="0" presId="urn:microsoft.com/office/officeart/2005/8/layout/hierarchy1"/>
    <dgm:cxn modelId="{7B10A480-F8CB-4712-A36E-F39E84425866}" type="presOf" srcId="{459E82DD-F950-4178-ABFF-9D317A4E2C45}" destId="{98DCECB2-7495-44C1-89C1-91F2A392BE08}" srcOrd="0" destOrd="0" presId="urn:microsoft.com/office/officeart/2005/8/layout/hierarchy1"/>
    <dgm:cxn modelId="{385F92B6-5402-42B2-8775-688098FF5C24}" type="presOf" srcId="{2E68623C-C1AB-42FF-8BBA-BE4E93752987}" destId="{DB766F17-B390-45EB-8EB8-B42410896B92}" srcOrd="0" destOrd="0" presId="urn:microsoft.com/office/officeart/2005/8/layout/hierarchy1"/>
    <dgm:cxn modelId="{51CF79A5-B329-42D8-96A2-9F116C34BF1B}" type="presOf" srcId="{4B1B74E4-C08D-4161-A069-402F0EE338ED}" destId="{15734B44-31BC-412D-87A7-BE11A76E084F}" srcOrd="0" destOrd="0" presId="urn:microsoft.com/office/officeart/2005/8/layout/hierarchy1"/>
    <dgm:cxn modelId="{EF985283-AF4F-461C-A5D3-81A88819C877}" type="presOf" srcId="{07DDD3BA-5F6A-453B-8513-C238431FE3ED}" destId="{0503E39A-B662-45C2-9105-140DF6A96A21}" srcOrd="0" destOrd="0" presId="urn:microsoft.com/office/officeart/2005/8/layout/hierarchy1"/>
    <dgm:cxn modelId="{36386704-5023-44A2-98F9-54B720456D76}" type="presOf" srcId="{3C83DD47-F77B-4516-AA5F-BCEED9628BB5}" destId="{F9A10861-EE36-4B1F-B39B-2779C7579631}" srcOrd="0" destOrd="0" presId="urn:microsoft.com/office/officeart/2005/8/layout/hierarchy1"/>
    <dgm:cxn modelId="{B54EB953-8A61-41C3-B645-2DEAEA67A476}" srcId="{6C8F5821-BF9E-4D38-80C9-080694113BEC}" destId="{787EE994-C430-431C-A2DE-7B1624504F54}" srcOrd="2" destOrd="0" parTransId="{6B85C185-3B0B-4A51-80C9-C01B631ECCEF}" sibTransId="{C8E5C31E-7827-461E-A7A1-25539D67AD88}"/>
    <dgm:cxn modelId="{A4AE605F-1059-40EF-ACB2-B0B6BBF4944C}" type="presOf" srcId="{F6A295C2-6991-4C85-9DB2-0A12E7A43B65}" destId="{66575C86-16C5-42D4-AC27-DA6AC3FA4544}" srcOrd="0" destOrd="0" presId="urn:microsoft.com/office/officeart/2005/8/layout/hierarchy1"/>
    <dgm:cxn modelId="{C68F61D0-2207-402C-9168-0BD46B7C7E1B}" srcId="{90B6004D-44D4-424D-B530-8ECA21AC093F}" destId="{2E68623C-C1AB-42FF-8BBA-BE4E93752987}" srcOrd="0" destOrd="0" parTransId="{FAEEA026-402E-4C6D-A067-85D704B48F93}" sibTransId="{574EFA60-676C-454B-9969-7E8624788EB0}"/>
    <dgm:cxn modelId="{FFADA78D-9109-41D9-8034-0BFAD6B84E91}" type="presOf" srcId="{C2EB7C56-E113-467D-AC52-D83F698C4C23}" destId="{BCC663DF-9D7E-4783-B7FC-7918CF0200B6}" srcOrd="0" destOrd="0" presId="urn:microsoft.com/office/officeart/2005/8/layout/hierarchy1"/>
    <dgm:cxn modelId="{83CFA368-B67D-4DCC-A4A5-46D7C867D47B}" type="presOf" srcId="{FAEEA026-402E-4C6D-A067-85D704B48F93}" destId="{E4296E63-7104-4A92-BE69-748E54F78645}" srcOrd="0" destOrd="0" presId="urn:microsoft.com/office/officeart/2005/8/layout/hierarchy1"/>
    <dgm:cxn modelId="{2CCCD31B-10EA-4322-B20B-0AB84DF3BCA8}" type="presOf" srcId="{46F904F7-6A51-4A1D-807B-37204A19279B}" destId="{A3604B0E-8E3C-494B-BCBB-294820AF51C2}" srcOrd="0" destOrd="0" presId="urn:microsoft.com/office/officeart/2005/8/layout/hierarchy1"/>
    <dgm:cxn modelId="{ED4EEEBB-A963-48F5-BAFB-2B5FC5703DE3}" type="presOf" srcId="{A330DF5C-30E2-4F4A-A721-66CB3F8EF1C0}" destId="{3184085B-166F-4267-8647-375C90AFA2ED}" srcOrd="0" destOrd="0" presId="urn:microsoft.com/office/officeart/2005/8/layout/hierarchy1"/>
    <dgm:cxn modelId="{662F46E1-C280-4431-BAA7-417DAA6E915F}" srcId="{EA841DAA-A43F-422A-9D48-7A36270D0840}" destId="{90B6004D-44D4-424D-B530-8ECA21AC093F}" srcOrd="0" destOrd="0" parTransId="{F6A295C2-6991-4C85-9DB2-0A12E7A43B65}" sibTransId="{9620BCB8-5541-4E55-9DD7-88004498724B}"/>
    <dgm:cxn modelId="{EF0AED19-98C6-42A9-965A-A4249186CBC3}" type="presOf" srcId="{EA841DAA-A43F-422A-9D48-7A36270D0840}" destId="{6B866E78-CE66-403C-9742-00BF3F690B4B}" srcOrd="0" destOrd="0" presId="urn:microsoft.com/office/officeart/2005/8/layout/hierarchy1"/>
    <dgm:cxn modelId="{B41263E3-55CC-4BF3-BB9E-8D850526A29A}" srcId="{D6FF256E-B3E5-4CE2-B6C9-5450093BDE67}" destId="{A330DF5C-30E2-4F4A-A721-66CB3F8EF1C0}" srcOrd="0" destOrd="0" parTransId="{2F99F4DA-E83A-4479-BDBD-DA6B36D63028}" sibTransId="{79F0DB46-511C-4C56-90B0-739DC7FB53C3}"/>
    <dgm:cxn modelId="{DAB7AC07-92C6-44DD-BB0C-07F9E3C4BC31}" srcId="{F82ACFD2-AB7F-49B9-8F04-84B09B378200}" destId="{AD20FE29-CB77-442F-84FD-28C450E6D783}" srcOrd="0" destOrd="0" parTransId="{92831233-8CD7-42E1-B606-729E61E6A22B}" sibTransId="{1CC5BCFF-A1B8-4A9A-B9DC-7306AB25B6C8}"/>
    <dgm:cxn modelId="{BB07E05B-6074-48CC-BF8B-EAF279B5ACC7}" type="presOf" srcId="{B7355FA3-98DE-42F8-B20A-604409AA2264}" destId="{77CB995E-0A9A-4333-9160-ED0D3AFD8E95}" srcOrd="0" destOrd="0" presId="urn:microsoft.com/office/officeart/2005/8/layout/hierarchy1"/>
    <dgm:cxn modelId="{41BB10C2-0D54-4178-AC0A-E005F8F89FFA}" type="presOf" srcId="{B77C4320-28E0-429E-90FD-1B38DDC97508}" destId="{72640682-8DF6-44AE-9CFD-2F72CF257B67}" srcOrd="0" destOrd="0" presId="urn:microsoft.com/office/officeart/2005/8/layout/hierarchy1"/>
    <dgm:cxn modelId="{D509CC27-F944-44FA-A205-64D94A6AAD7E}" type="presOf" srcId="{8D3ABB12-2B07-46AB-80C1-A9003B85313F}" destId="{38978B90-9DCA-4A62-AAB1-5CAE1111EA4F}" srcOrd="0" destOrd="0" presId="urn:microsoft.com/office/officeart/2005/8/layout/hierarchy1"/>
    <dgm:cxn modelId="{6CEA3493-BC8C-4476-B3EE-2C05E1A2B2D4}" type="presOf" srcId="{787EE994-C430-431C-A2DE-7B1624504F54}" destId="{B24EE424-A26D-493F-BE15-C5F97A4C231A}" srcOrd="0" destOrd="0" presId="urn:microsoft.com/office/officeart/2005/8/layout/hierarchy1"/>
    <dgm:cxn modelId="{078E1DD7-8D9B-4F15-8E94-C5BED4C588D2}" type="presOf" srcId="{92AA16F1-4A5E-4E30-A15F-E0F5A6AB1F3F}" destId="{8BED247B-26C4-4A1D-A967-EF60A742A025}" srcOrd="0" destOrd="0" presId="urn:microsoft.com/office/officeart/2005/8/layout/hierarchy1"/>
    <dgm:cxn modelId="{09D28D4E-F162-4F98-8D8F-23FF0D2BA000}" type="presOf" srcId="{6A2EE285-7213-43BA-B44F-F79A18BC41DB}" destId="{CB40E2D5-0E8E-4E46-B687-64C4C2BEEF22}" srcOrd="0" destOrd="0" presId="urn:microsoft.com/office/officeart/2005/8/layout/hierarchy1"/>
    <dgm:cxn modelId="{1E1C7F9B-6BBA-42E8-8270-310311D866C0}" srcId="{92AA16F1-4A5E-4E30-A15F-E0F5A6AB1F3F}" destId="{3C83DD47-F77B-4516-AA5F-BCEED9628BB5}" srcOrd="2" destOrd="0" parTransId="{6DE8108F-C15B-4F7F-9891-040B5444478B}" sibTransId="{5EC6283B-E5B7-47BD-8DB3-AEBF62EA5F97}"/>
    <dgm:cxn modelId="{2E6C4C73-1374-49D8-AA98-A27B86402AD9}" srcId="{4B1B74E4-C08D-4161-A069-402F0EE338ED}" destId="{CA099052-2719-4B6E-B89B-11816518CAB0}" srcOrd="0" destOrd="0" parTransId="{C2EBB20B-BFFB-4CF8-8244-EEC45B2F5AAD}" sibTransId="{2822AB75-5D03-4C03-8D45-70A302C12DF8}"/>
    <dgm:cxn modelId="{F381DE45-1545-4D5E-A78C-E30655D6CA58}" type="presOf" srcId="{90B6004D-44D4-424D-B530-8ECA21AC093F}" destId="{D9546BB3-73AD-43C5-A8B3-48BB26AA4832}" srcOrd="0" destOrd="0" presId="urn:microsoft.com/office/officeart/2005/8/layout/hierarchy1"/>
    <dgm:cxn modelId="{72C864B9-3A4F-4650-92BB-AD396A8C24BD}" type="presOf" srcId="{CA099052-2719-4B6E-B89B-11816518CAB0}" destId="{3E52D346-02A7-454C-B263-6C7C23B7CE29}" srcOrd="0" destOrd="0" presId="urn:microsoft.com/office/officeart/2005/8/layout/hierarchy1"/>
    <dgm:cxn modelId="{1A31C2C2-9765-425A-BB3C-CC8A9AE7034B}" type="presOf" srcId="{40BEC94D-554B-4C9D-BDD3-9DB8AAF3AC03}" destId="{D1BD05D7-FD97-42EC-B5A5-182A7217CFDF}" srcOrd="0" destOrd="0" presId="urn:microsoft.com/office/officeart/2005/8/layout/hierarchy1"/>
    <dgm:cxn modelId="{3F015260-D71D-4517-B7CB-68210B6D94D9}" srcId="{09785657-3F00-4DF5-9B7B-1B4E5A127041}" destId="{F82ACFD2-AB7F-49B9-8F04-84B09B378200}" srcOrd="0" destOrd="0" parTransId="{459E82DD-F950-4178-ABFF-9D317A4E2C45}" sibTransId="{6CB14BF0-4291-49B7-A231-00EDB33E12C7}"/>
    <dgm:cxn modelId="{1938A4A3-ED93-4A64-BC54-4E58792454FC}" srcId="{6C8F5821-BF9E-4D38-80C9-080694113BEC}" destId="{4DE49B3B-7F51-4806-95FF-5D6B5A59030D}" srcOrd="4" destOrd="0" parTransId="{FF4C83E7-28BD-48E4-8356-8ACF12EAB91C}" sibTransId="{BA4EA16C-1347-4B94-9DF9-8FD43C9A7A38}"/>
    <dgm:cxn modelId="{2F5F1991-BFE2-41E4-9400-426F436941ED}" type="presOf" srcId="{92831233-8CD7-42E1-B606-729E61E6A22B}" destId="{73793A39-AA89-4C0C-B465-728448C76BFC}" srcOrd="0" destOrd="0" presId="urn:microsoft.com/office/officeart/2005/8/layout/hierarchy1"/>
    <dgm:cxn modelId="{9BB03BE2-2732-41F8-BB77-19E8870AEA8B}" type="presOf" srcId="{AD20FE29-CB77-442F-84FD-28C450E6D783}" destId="{44907A4E-B542-4B5D-A59A-0118E9C14271}" srcOrd="0" destOrd="0" presId="urn:microsoft.com/office/officeart/2005/8/layout/hierarchy1"/>
    <dgm:cxn modelId="{1EDE9EA5-676B-4A54-8863-22D17D90A2AF}" type="presOf" srcId="{18281C95-E782-463B-A99F-93D2132625B6}" destId="{4C36C327-8C77-4B78-AD25-12AA2F1EBF31}" srcOrd="0" destOrd="0" presId="urn:microsoft.com/office/officeart/2005/8/layout/hierarchy1"/>
    <dgm:cxn modelId="{8B9081B3-A7B2-45F7-AA6E-F9F008D0F0F0}" srcId="{2E68623C-C1AB-42FF-8BBA-BE4E93752987}" destId="{8D3ABB12-2B07-46AB-80C1-A9003B85313F}" srcOrd="0" destOrd="0" parTransId="{9EF52739-70AE-4089-8473-0E4965F2177C}" sibTransId="{6F2C658F-CF5D-4DFF-B8B2-870A0AC58ACB}"/>
    <dgm:cxn modelId="{799D1144-03B9-47E8-824D-FC5F2FE21D1B}" srcId="{4DE49B3B-7F51-4806-95FF-5D6B5A59030D}" destId="{B7355FA3-98DE-42F8-B20A-604409AA2264}" srcOrd="0" destOrd="0" parTransId="{C2EB7C56-E113-467D-AC52-D83F698C4C23}" sibTransId="{5DFDEAA5-8D6D-4C91-B8FA-0AF78381CE43}"/>
    <dgm:cxn modelId="{165B1B40-F8B4-4DC0-835F-BCFF1EFAFA18}" type="presOf" srcId="{9EF52739-70AE-4089-8473-0E4965F2177C}" destId="{51F409F6-F056-4E16-8165-C631308EE4A9}" srcOrd="0" destOrd="0" presId="urn:microsoft.com/office/officeart/2005/8/layout/hierarchy1"/>
    <dgm:cxn modelId="{90E475D5-7270-4666-B398-D45C424B7F2A}" srcId="{6C8F5821-BF9E-4D38-80C9-080694113BEC}" destId="{EA841DAA-A43F-422A-9D48-7A36270D0840}" srcOrd="3" destOrd="0" parTransId="{6A2EE285-7213-43BA-B44F-F79A18BC41DB}" sibTransId="{2F85A7F4-AA03-49DE-B334-230ADFA5CBF1}"/>
    <dgm:cxn modelId="{9D762890-CC0C-421C-912C-6F92C535F6A6}" type="presOf" srcId="{F82ACFD2-AB7F-49B9-8F04-84B09B378200}" destId="{7A750FA2-7F9D-44EF-B660-0787F7D7A35D}" srcOrd="0" destOrd="0" presId="urn:microsoft.com/office/officeart/2005/8/layout/hierarchy1"/>
    <dgm:cxn modelId="{F6053FD6-E050-4004-840F-547A5158DC87}" srcId="{92AA16F1-4A5E-4E30-A15F-E0F5A6AB1F3F}" destId="{4B1B74E4-C08D-4161-A069-402F0EE338ED}" srcOrd="1" destOrd="0" parTransId="{587D04C2-6B60-496D-A3D8-B99131457544}" sibTransId="{853BCD99-CF2E-4868-8CC8-C7B73FD0549D}"/>
    <dgm:cxn modelId="{843B8FB4-A54B-44D1-8578-897ADBB85F6E}" type="presOf" srcId="{6B85C185-3B0B-4A51-80C9-C01B631ECCEF}" destId="{D95A4267-F404-4B30-AB21-3B332D1CAC4C}" srcOrd="0" destOrd="0" presId="urn:microsoft.com/office/officeart/2005/8/layout/hierarchy1"/>
    <dgm:cxn modelId="{622466A0-A80A-45EA-ACED-4055E25F825B}" type="presOf" srcId="{4DE49B3B-7F51-4806-95FF-5D6B5A59030D}" destId="{03EB383A-3608-4765-AE26-3E37EA1DC679}" srcOrd="0" destOrd="0" presId="urn:microsoft.com/office/officeart/2005/8/layout/hierarchy1"/>
    <dgm:cxn modelId="{F5D20F1D-6E4C-4D54-A25F-351116BDDFC0}" srcId="{18281C95-E782-463B-A99F-93D2132625B6}" destId="{DAAF78F2-65DA-4D1D-88CF-9F447D29EC31}" srcOrd="0" destOrd="0" parTransId="{46E1BFC4-D148-4C23-B81A-9CBF3302BF24}" sibTransId="{503A751E-2B9F-48DC-82AD-32DA3A961E48}"/>
    <dgm:cxn modelId="{3A068381-2646-4C23-B5E5-DF5F94FC5A02}" srcId="{6C8F5821-BF9E-4D38-80C9-080694113BEC}" destId="{92AA16F1-4A5E-4E30-A15F-E0F5A6AB1F3F}" srcOrd="0" destOrd="0" parTransId="{B77C4320-28E0-429E-90FD-1B38DDC97508}" sibTransId="{8604690B-C013-4A0D-859B-941138F7F5F0}"/>
    <dgm:cxn modelId="{3AAD201F-B888-41B4-813A-B59F3CC7054E}" type="presOf" srcId="{3E294574-44E4-4676-BF62-4340C5A6FAEE}" destId="{E3510750-9D14-408A-B38E-F3923206A6DD}" srcOrd="0" destOrd="0" presId="urn:microsoft.com/office/officeart/2005/8/layout/hierarchy1"/>
    <dgm:cxn modelId="{8BD851BF-B18D-4714-BC98-DFC363DE75D9}" srcId="{DAAF78F2-65DA-4D1D-88CF-9F447D29EC31}" destId="{6C8F5821-BF9E-4D38-80C9-080694113BEC}" srcOrd="0" destOrd="0" parTransId="{40BEC94D-554B-4C9D-BDD3-9DB8AAF3AC03}" sibTransId="{12487F81-4C05-4488-AE00-33DAE6BE1E4C}"/>
    <dgm:cxn modelId="{937ED0B7-F6A9-4EB2-B3EA-E35A52D30C81}" type="presOf" srcId="{2F99F4DA-E83A-4479-BDBD-DA6B36D63028}" destId="{3B79C5C0-BE18-4D43-B7BA-E63F928CC4D3}" srcOrd="0" destOrd="0" presId="urn:microsoft.com/office/officeart/2005/8/layout/hierarchy1"/>
    <dgm:cxn modelId="{A307516E-FEBC-43B9-859A-B6B693AC25BD}" type="presOf" srcId="{C2EBB20B-BFFB-4CF8-8244-EEC45B2F5AAD}" destId="{DB09A654-E115-4033-8534-F884ACF6DA05}" srcOrd="0" destOrd="0" presId="urn:microsoft.com/office/officeart/2005/8/layout/hierarchy1"/>
    <dgm:cxn modelId="{21A566F4-2EF9-4473-9C61-14065360A362}" type="presOf" srcId="{FF4C83E7-28BD-48E4-8356-8ACF12EAB91C}" destId="{360B15EA-3288-4143-AD8C-FF4A9D50E08B}" srcOrd="0" destOrd="0" presId="urn:microsoft.com/office/officeart/2005/8/layout/hierarchy1"/>
    <dgm:cxn modelId="{E2663A77-E482-48C3-ADA0-CC030F72DAC6}" type="presParOf" srcId="{4C36C327-8C77-4B78-AD25-12AA2F1EBF31}" destId="{0C70EECB-A8D8-4CDD-9A46-B283255A2D33}" srcOrd="0" destOrd="0" presId="urn:microsoft.com/office/officeart/2005/8/layout/hierarchy1"/>
    <dgm:cxn modelId="{A43FE3FF-8963-4656-B776-0529440D7029}" type="presParOf" srcId="{0C70EECB-A8D8-4CDD-9A46-B283255A2D33}" destId="{26617686-B131-41A6-9537-566C6B16DA04}" srcOrd="0" destOrd="0" presId="urn:microsoft.com/office/officeart/2005/8/layout/hierarchy1"/>
    <dgm:cxn modelId="{4BA8218C-FBD0-48C2-8073-B00B8BBC0DC9}" type="presParOf" srcId="{26617686-B131-41A6-9537-566C6B16DA04}" destId="{FA5437D8-102B-4A10-A095-F65256629010}" srcOrd="0" destOrd="0" presId="urn:microsoft.com/office/officeart/2005/8/layout/hierarchy1"/>
    <dgm:cxn modelId="{559DE1BB-D48F-4067-8EDF-5BA001E1566A}" type="presParOf" srcId="{26617686-B131-41A6-9537-566C6B16DA04}" destId="{1C982C59-B7AB-49F8-BF1C-8151A0180595}" srcOrd="1" destOrd="0" presId="urn:microsoft.com/office/officeart/2005/8/layout/hierarchy1"/>
    <dgm:cxn modelId="{44D4D2D5-04E4-4CD4-B5E2-87A6E6F6B63D}" type="presParOf" srcId="{0C70EECB-A8D8-4CDD-9A46-B283255A2D33}" destId="{366D60C8-04C5-4F30-BE54-293C8889024F}" srcOrd="1" destOrd="0" presId="urn:microsoft.com/office/officeart/2005/8/layout/hierarchy1"/>
    <dgm:cxn modelId="{D5251FF2-5CBB-4FE7-9E32-D979DB6C8399}" type="presParOf" srcId="{366D60C8-04C5-4F30-BE54-293C8889024F}" destId="{D1BD05D7-FD97-42EC-B5A5-182A7217CFDF}" srcOrd="0" destOrd="0" presId="urn:microsoft.com/office/officeart/2005/8/layout/hierarchy1"/>
    <dgm:cxn modelId="{392FB8EC-5C13-42D0-8475-86103535A0BE}" type="presParOf" srcId="{366D60C8-04C5-4F30-BE54-293C8889024F}" destId="{A824B88D-DAFB-41C4-A1DC-F47A72D50FFA}" srcOrd="1" destOrd="0" presId="urn:microsoft.com/office/officeart/2005/8/layout/hierarchy1"/>
    <dgm:cxn modelId="{B7D328F7-D0A4-4367-845C-C277E9FDD51C}" type="presParOf" srcId="{A824B88D-DAFB-41C4-A1DC-F47A72D50FFA}" destId="{12265D83-D41F-4956-B766-79B07F1B74CF}" srcOrd="0" destOrd="0" presId="urn:microsoft.com/office/officeart/2005/8/layout/hierarchy1"/>
    <dgm:cxn modelId="{6B01B278-C124-452F-843C-40E0815AE20D}" type="presParOf" srcId="{12265D83-D41F-4956-B766-79B07F1B74CF}" destId="{03E417A1-748D-446E-A55F-BA49B71A728E}" srcOrd="0" destOrd="0" presId="urn:microsoft.com/office/officeart/2005/8/layout/hierarchy1"/>
    <dgm:cxn modelId="{2F6B5B02-D4A2-4273-A46D-561BA0F54304}" type="presParOf" srcId="{12265D83-D41F-4956-B766-79B07F1B74CF}" destId="{2C8D4CA5-0638-4E93-9BEF-989385C4CEE6}" srcOrd="1" destOrd="0" presId="urn:microsoft.com/office/officeart/2005/8/layout/hierarchy1"/>
    <dgm:cxn modelId="{6565724E-FD08-4903-8560-5113A4A065B4}" type="presParOf" srcId="{A824B88D-DAFB-41C4-A1DC-F47A72D50FFA}" destId="{F7E026F0-FA7E-4116-81D4-3CE1569109FC}" srcOrd="1" destOrd="0" presId="urn:microsoft.com/office/officeart/2005/8/layout/hierarchy1"/>
    <dgm:cxn modelId="{6CECCF3E-35D0-4647-AE6C-4020C52633F7}" type="presParOf" srcId="{F7E026F0-FA7E-4116-81D4-3CE1569109FC}" destId="{72640682-8DF6-44AE-9CFD-2F72CF257B67}" srcOrd="0" destOrd="0" presId="urn:microsoft.com/office/officeart/2005/8/layout/hierarchy1"/>
    <dgm:cxn modelId="{5EE312AC-3CD8-4273-A9D1-0AAF38FFEAAB}" type="presParOf" srcId="{F7E026F0-FA7E-4116-81D4-3CE1569109FC}" destId="{2E74CA5B-DEBD-451D-BFE0-C141F598E5B0}" srcOrd="1" destOrd="0" presId="urn:microsoft.com/office/officeart/2005/8/layout/hierarchy1"/>
    <dgm:cxn modelId="{41247028-A34F-4E4E-950F-30490ECD1D50}" type="presParOf" srcId="{2E74CA5B-DEBD-451D-BFE0-C141F598E5B0}" destId="{0970248F-05FB-450D-AA04-973FB2A887F3}" srcOrd="0" destOrd="0" presId="urn:microsoft.com/office/officeart/2005/8/layout/hierarchy1"/>
    <dgm:cxn modelId="{EDF05C41-5753-44FB-82E1-962DAB1BF607}" type="presParOf" srcId="{0970248F-05FB-450D-AA04-973FB2A887F3}" destId="{006BA6BF-81CD-4458-8D7B-28FDAC3F33DC}" srcOrd="0" destOrd="0" presId="urn:microsoft.com/office/officeart/2005/8/layout/hierarchy1"/>
    <dgm:cxn modelId="{596BD616-FC6B-4C9C-9F1E-CD335F554A42}" type="presParOf" srcId="{0970248F-05FB-450D-AA04-973FB2A887F3}" destId="{8BED247B-26C4-4A1D-A967-EF60A742A025}" srcOrd="1" destOrd="0" presId="urn:microsoft.com/office/officeart/2005/8/layout/hierarchy1"/>
    <dgm:cxn modelId="{BEA6C6B1-773C-4DEF-AB28-DAC3C3A9359F}" type="presParOf" srcId="{2E74CA5B-DEBD-451D-BFE0-C141F598E5B0}" destId="{78464D7C-5638-4AE6-B2FA-6AD565F118BA}" srcOrd="1" destOrd="0" presId="urn:microsoft.com/office/officeart/2005/8/layout/hierarchy1"/>
    <dgm:cxn modelId="{29F12D6E-E6F3-4F5D-BAA9-F38B6D6C2CCF}" type="presParOf" srcId="{78464D7C-5638-4AE6-B2FA-6AD565F118BA}" destId="{0503E39A-B662-45C2-9105-140DF6A96A21}" srcOrd="0" destOrd="0" presId="urn:microsoft.com/office/officeart/2005/8/layout/hierarchy1"/>
    <dgm:cxn modelId="{FEDCA42D-DE22-4CC7-B993-F14A0DD1F79A}" type="presParOf" srcId="{78464D7C-5638-4AE6-B2FA-6AD565F118BA}" destId="{3A16B10A-0755-4A67-97E0-ACC51D96BFAC}" srcOrd="1" destOrd="0" presId="urn:microsoft.com/office/officeart/2005/8/layout/hierarchy1"/>
    <dgm:cxn modelId="{D5D10DCC-26C9-4338-B8F7-BC192E855A25}" type="presParOf" srcId="{3A16B10A-0755-4A67-97E0-ACC51D96BFAC}" destId="{CEE3CF59-8BFE-4FC5-908A-CE0F1A1F2579}" srcOrd="0" destOrd="0" presId="urn:microsoft.com/office/officeart/2005/8/layout/hierarchy1"/>
    <dgm:cxn modelId="{9C88F91A-2357-4F15-A92A-FBCD8263D9DF}" type="presParOf" srcId="{CEE3CF59-8BFE-4FC5-908A-CE0F1A1F2579}" destId="{8A1616F8-FFDD-4DB9-9F69-F4D4196F2F13}" srcOrd="0" destOrd="0" presId="urn:microsoft.com/office/officeart/2005/8/layout/hierarchy1"/>
    <dgm:cxn modelId="{39F8B870-0C65-45AE-A68C-4F4F6FE115D5}" type="presParOf" srcId="{CEE3CF59-8BFE-4FC5-908A-CE0F1A1F2579}" destId="{5DA0005C-729F-4276-8063-37FBF3F3D53F}" srcOrd="1" destOrd="0" presId="urn:microsoft.com/office/officeart/2005/8/layout/hierarchy1"/>
    <dgm:cxn modelId="{46D262D4-C45F-4DF8-BFEA-01A7F87B5924}" type="presParOf" srcId="{3A16B10A-0755-4A67-97E0-ACC51D96BFAC}" destId="{D19BC76F-A30D-4672-9B82-04E9DAA68CB1}" srcOrd="1" destOrd="0" presId="urn:microsoft.com/office/officeart/2005/8/layout/hierarchy1"/>
    <dgm:cxn modelId="{5BC08FC3-72E8-487E-804D-3A60CC8ED00D}" type="presParOf" srcId="{D19BC76F-A30D-4672-9B82-04E9DAA68CB1}" destId="{3B79C5C0-BE18-4D43-B7BA-E63F928CC4D3}" srcOrd="0" destOrd="0" presId="urn:microsoft.com/office/officeart/2005/8/layout/hierarchy1"/>
    <dgm:cxn modelId="{2353AFD7-D4E5-48B8-BA74-62D40D2D35D5}" type="presParOf" srcId="{D19BC76F-A30D-4672-9B82-04E9DAA68CB1}" destId="{EB2A7F09-26C8-4A6F-ACFF-7E0996A684EA}" srcOrd="1" destOrd="0" presId="urn:microsoft.com/office/officeart/2005/8/layout/hierarchy1"/>
    <dgm:cxn modelId="{37F0A869-74D7-466A-BDB4-D5997FF9B6C8}" type="presParOf" srcId="{EB2A7F09-26C8-4A6F-ACFF-7E0996A684EA}" destId="{A956CD78-85FA-4C81-829E-E560EC86AE9B}" srcOrd="0" destOrd="0" presId="urn:microsoft.com/office/officeart/2005/8/layout/hierarchy1"/>
    <dgm:cxn modelId="{C2A3EF2F-4704-49A8-BA73-5EF47A483C9B}" type="presParOf" srcId="{A956CD78-85FA-4C81-829E-E560EC86AE9B}" destId="{91936D80-3633-4AB5-9205-F6F0D4D1618C}" srcOrd="0" destOrd="0" presId="urn:microsoft.com/office/officeart/2005/8/layout/hierarchy1"/>
    <dgm:cxn modelId="{6570C4CE-1B79-4597-B801-05CA90B9F11D}" type="presParOf" srcId="{A956CD78-85FA-4C81-829E-E560EC86AE9B}" destId="{3184085B-166F-4267-8647-375C90AFA2ED}" srcOrd="1" destOrd="0" presId="urn:microsoft.com/office/officeart/2005/8/layout/hierarchy1"/>
    <dgm:cxn modelId="{6F83FAA6-972D-4318-B9AF-37FF8A8BAE2B}" type="presParOf" srcId="{EB2A7F09-26C8-4A6F-ACFF-7E0996A684EA}" destId="{8DCB48E9-178C-43C2-9396-3185A428D180}" srcOrd="1" destOrd="0" presId="urn:microsoft.com/office/officeart/2005/8/layout/hierarchy1"/>
    <dgm:cxn modelId="{755A6282-927E-4DDD-AF0A-E778882D67EF}" type="presParOf" srcId="{78464D7C-5638-4AE6-B2FA-6AD565F118BA}" destId="{B10E396B-CAA7-4EA6-BB79-95B47AC5112C}" srcOrd="2" destOrd="0" presId="urn:microsoft.com/office/officeart/2005/8/layout/hierarchy1"/>
    <dgm:cxn modelId="{7E4C4FB4-8555-4EAC-8350-2145EBA7D7A7}" type="presParOf" srcId="{78464D7C-5638-4AE6-B2FA-6AD565F118BA}" destId="{E642FA94-56E5-40BB-96FE-5D5EEADCDF35}" srcOrd="3" destOrd="0" presId="urn:microsoft.com/office/officeart/2005/8/layout/hierarchy1"/>
    <dgm:cxn modelId="{DF0A7427-F44D-4009-8CB3-2210E13BADAC}" type="presParOf" srcId="{E642FA94-56E5-40BB-96FE-5D5EEADCDF35}" destId="{95E9348D-5228-471F-A5AC-6069F21FB021}" srcOrd="0" destOrd="0" presId="urn:microsoft.com/office/officeart/2005/8/layout/hierarchy1"/>
    <dgm:cxn modelId="{A3A7DDC2-1F44-4200-99EA-DCC0BAC8DC08}" type="presParOf" srcId="{95E9348D-5228-471F-A5AC-6069F21FB021}" destId="{A0BC7226-40D2-4872-AFF8-8EA3ACC76A2E}" srcOrd="0" destOrd="0" presId="urn:microsoft.com/office/officeart/2005/8/layout/hierarchy1"/>
    <dgm:cxn modelId="{B1813333-A569-4E8E-9ADF-5A006D30B0E2}" type="presParOf" srcId="{95E9348D-5228-471F-A5AC-6069F21FB021}" destId="{15734B44-31BC-412D-87A7-BE11A76E084F}" srcOrd="1" destOrd="0" presId="urn:microsoft.com/office/officeart/2005/8/layout/hierarchy1"/>
    <dgm:cxn modelId="{068FC4D1-4AA5-4254-B50C-8C1C3BD60E1C}" type="presParOf" srcId="{E642FA94-56E5-40BB-96FE-5D5EEADCDF35}" destId="{6916C600-7025-4D07-AD98-C84779FE3B09}" srcOrd="1" destOrd="0" presId="urn:microsoft.com/office/officeart/2005/8/layout/hierarchy1"/>
    <dgm:cxn modelId="{3D644568-754D-4AC5-B8EB-42DB202D48DB}" type="presParOf" srcId="{6916C600-7025-4D07-AD98-C84779FE3B09}" destId="{DB09A654-E115-4033-8534-F884ACF6DA05}" srcOrd="0" destOrd="0" presId="urn:microsoft.com/office/officeart/2005/8/layout/hierarchy1"/>
    <dgm:cxn modelId="{6FCD2C92-99CD-4807-BA4E-92A29EB234F1}" type="presParOf" srcId="{6916C600-7025-4D07-AD98-C84779FE3B09}" destId="{5AEB65B0-C1EB-4320-AFEB-2C1FE03147EF}" srcOrd="1" destOrd="0" presId="urn:microsoft.com/office/officeart/2005/8/layout/hierarchy1"/>
    <dgm:cxn modelId="{B5B34B0D-17D0-495A-A27F-9B6930A210C5}" type="presParOf" srcId="{5AEB65B0-C1EB-4320-AFEB-2C1FE03147EF}" destId="{3F92944A-8C38-42D8-835C-8AD3DC07F9A6}" srcOrd="0" destOrd="0" presId="urn:microsoft.com/office/officeart/2005/8/layout/hierarchy1"/>
    <dgm:cxn modelId="{19FA0466-2DFA-43C7-8266-60E6EF513828}" type="presParOf" srcId="{3F92944A-8C38-42D8-835C-8AD3DC07F9A6}" destId="{E4798220-BBE5-4EF9-B95B-297153A7549D}" srcOrd="0" destOrd="0" presId="urn:microsoft.com/office/officeart/2005/8/layout/hierarchy1"/>
    <dgm:cxn modelId="{C6DC1F63-BF8B-451E-8A84-00AE9586B027}" type="presParOf" srcId="{3F92944A-8C38-42D8-835C-8AD3DC07F9A6}" destId="{3E52D346-02A7-454C-B263-6C7C23B7CE29}" srcOrd="1" destOrd="0" presId="urn:microsoft.com/office/officeart/2005/8/layout/hierarchy1"/>
    <dgm:cxn modelId="{440D21EB-4D5A-419D-9759-F95B4419D9A0}" type="presParOf" srcId="{5AEB65B0-C1EB-4320-AFEB-2C1FE03147EF}" destId="{0141AD38-02D9-4050-BC2F-AF8ACFBE248C}" srcOrd="1" destOrd="0" presId="urn:microsoft.com/office/officeart/2005/8/layout/hierarchy1"/>
    <dgm:cxn modelId="{EFA6EEA6-E144-48F3-98BD-006A584409A5}" type="presParOf" srcId="{78464D7C-5638-4AE6-B2FA-6AD565F118BA}" destId="{501A1D00-B662-4C7C-A5EA-4507E2EB6C48}" srcOrd="4" destOrd="0" presId="urn:microsoft.com/office/officeart/2005/8/layout/hierarchy1"/>
    <dgm:cxn modelId="{1CCA7965-E7AE-4099-AAA7-48CBD7982463}" type="presParOf" srcId="{78464D7C-5638-4AE6-B2FA-6AD565F118BA}" destId="{B6857B39-A3EF-4DF1-8363-2C90F6E55914}" srcOrd="5" destOrd="0" presId="urn:microsoft.com/office/officeart/2005/8/layout/hierarchy1"/>
    <dgm:cxn modelId="{ED1F331F-87E2-4875-9DF4-367C33863019}" type="presParOf" srcId="{B6857B39-A3EF-4DF1-8363-2C90F6E55914}" destId="{69A53D5A-C744-4131-AE28-423089C863A1}" srcOrd="0" destOrd="0" presId="urn:microsoft.com/office/officeart/2005/8/layout/hierarchy1"/>
    <dgm:cxn modelId="{7D8FB0CE-8F1E-4283-BCE3-FD2A837B03F6}" type="presParOf" srcId="{69A53D5A-C744-4131-AE28-423089C863A1}" destId="{67615151-6226-477A-A692-8FE4B4D494E9}" srcOrd="0" destOrd="0" presId="urn:microsoft.com/office/officeart/2005/8/layout/hierarchy1"/>
    <dgm:cxn modelId="{C0AC1620-F1F9-493E-949B-071CDB4E8176}" type="presParOf" srcId="{69A53D5A-C744-4131-AE28-423089C863A1}" destId="{F9A10861-EE36-4B1F-B39B-2779C7579631}" srcOrd="1" destOrd="0" presId="urn:microsoft.com/office/officeart/2005/8/layout/hierarchy1"/>
    <dgm:cxn modelId="{1DEA352A-0CAD-4EC5-824A-018F92970C28}" type="presParOf" srcId="{B6857B39-A3EF-4DF1-8363-2C90F6E55914}" destId="{BEF4E6FC-70C3-4E90-9100-1EB0C9BA5D02}" srcOrd="1" destOrd="0" presId="urn:microsoft.com/office/officeart/2005/8/layout/hierarchy1"/>
    <dgm:cxn modelId="{5F0852FF-4389-43AA-91DC-A73DDFDD943B}" type="presParOf" srcId="{BEF4E6FC-70C3-4E90-9100-1EB0C9BA5D02}" destId="{C2B795D5-9954-4338-AFD5-938E0918D20B}" srcOrd="0" destOrd="0" presId="urn:microsoft.com/office/officeart/2005/8/layout/hierarchy1"/>
    <dgm:cxn modelId="{2B7735DE-CC6A-4E91-AD87-F4C1D1EA72BA}" type="presParOf" srcId="{BEF4E6FC-70C3-4E90-9100-1EB0C9BA5D02}" destId="{7D0EA990-6A91-47D4-8CBE-5943969DBD70}" srcOrd="1" destOrd="0" presId="urn:microsoft.com/office/officeart/2005/8/layout/hierarchy1"/>
    <dgm:cxn modelId="{51044C5B-AE19-4B34-BFBC-F62BB39F9C76}" type="presParOf" srcId="{7D0EA990-6A91-47D4-8CBE-5943969DBD70}" destId="{0294E7F7-CA12-4A67-BF63-B18969791EDA}" srcOrd="0" destOrd="0" presId="urn:microsoft.com/office/officeart/2005/8/layout/hierarchy1"/>
    <dgm:cxn modelId="{0D4E3AC1-8AD4-419C-AE42-7E3BB6CA537A}" type="presParOf" srcId="{0294E7F7-CA12-4A67-BF63-B18969791EDA}" destId="{16BEF3A1-DAFE-4FFA-AA1A-2E02C0C2B47A}" srcOrd="0" destOrd="0" presId="urn:microsoft.com/office/officeart/2005/8/layout/hierarchy1"/>
    <dgm:cxn modelId="{DA26BB92-F6AF-45C4-8AEE-C65F6312B770}" type="presParOf" srcId="{0294E7F7-CA12-4A67-BF63-B18969791EDA}" destId="{A3604B0E-8E3C-494B-BCBB-294820AF51C2}" srcOrd="1" destOrd="0" presId="urn:microsoft.com/office/officeart/2005/8/layout/hierarchy1"/>
    <dgm:cxn modelId="{934E113D-B69D-47C9-982E-266A40004C61}" type="presParOf" srcId="{7D0EA990-6A91-47D4-8CBE-5943969DBD70}" destId="{C3B373A5-0E72-4C19-8888-484C44504FC4}" srcOrd="1" destOrd="0" presId="urn:microsoft.com/office/officeart/2005/8/layout/hierarchy1"/>
    <dgm:cxn modelId="{17A9E70A-7BCB-483E-99DA-D7099280A3B8}" type="presParOf" srcId="{F7E026F0-FA7E-4116-81D4-3CE1569109FC}" destId="{E3510750-9D14-408A-B38E-F3923206A6DD}" srcOrd="2" destOrd="0" presId="urn:microsoft.com/office/officeart/2005/8/layout/hierarchy1"/>
    <dgm:cxn modelId="{21D5D5AF-F655-4E7C-B7BF-058683EC2699}" type="presParOf" srcId="{F7E026F0-FA7E-4116-81D4-3CE1569109FC}" destId="{D0BF7283-DC6E-4820-8D6F-E57EE1970BB9}" srcOrd="3" destOrd="0" presId="urn:microsoft.com/office/officeart/2005/8/layout/hierarchy1"/>
    <dgm:cxn modelId="{EB86F5E7-17CD-440F-B801-06C682FE81B4}" type="presParOf" srcId="{D0BF7283-DC6E-4820-8D6F-E57EE1970BB9}" destId="{37E4D0C5-8D49-48C0-8337-44488F1DA65D}" srcOrd="0" destOrd="0" presId="urn:microsoft.com/office/officeart/2005/8/layout/hierarchy1"/>
    <dgm:cxn modelId="{E124EBB5-20E0-40F6-99E5-B857EA07DB6D}" type="presParOf" srcId="{37E4D0C5-8D49-48C0-8337-44488F1DA65D}" destId="{4316E703-97BE-43A4-A012-96F2D337A7CD}" srcOrd="0" destOrd="0" presId="urn:microsoft.com/office/officeart/2005/8/layout/hierarchy1"/>
    <dgm:cxn modelId="{1DB7940B-8734-4094-8D40-999DAD378D85}" type="presParOf" srcId="{37E4D0C5-8D49-48C0-8337-44488F1DA65D}" destId="{713E2CC6-68B9-4EBE-8E36-6270FAE42907}" srcOrd="1" destOrd="0" presId="urn:microsoft.com/office/officeart/2005/8/layout/hierarchy1"/>
    <dgm:cxn modelId="{0A3C6178-61BC-4D1E-8083-0E522B0A1B34}" type="presParOf" srcId="{D0BF7283-DC6E-4820-8D6F-E57EE1970BB9}" destId="{CD6C5026-B784-4E6A-9D8B-10D421E666C5}" srcOrd="1" destOrd="0" presId="urn:microsoft.com/office/officeart/2005/8/layout/hierarchy1"/>
    <dgm:cxn modelId="{8F5F724B-9649-43FB-8006-55AEF68166FD}" type="presParOf" srcId="{CD6C5026-B784-4E6A-9D8B-10D421E666C5}" destId="{98DCECB2-7495-44C1-89C1-91F2A392BE08}" srcOrd="0" destOrd="0" presId="urn:microsoft.com/office/officeart/2005/8/layout/hierarchy1"/>
    <dgm:cxn modelId="{C69AB1CA-7228-478C-8E53-31350E40BA8B}" type="presParOf" srcId="{CD6C5026-B784-4E6A-9D8B-10D421E666C5}" destId="{52970C20-6A34-452E-87B7-F9F1F1CA0855}" srcOrd="1" destOrd="0" presId="urn:microsoft.com/office/officeart/2005/8/layout/hierarchy1"/>
    <dgm:cxn modelId="{A876772E-58FA-42F4-A2FF-7B911CFF27B6}" type="presParOf" srcId="{52970C20-6A34-452E-87B7-F9F1F1CA0855}" destId="{4ED0D3DE-8830-4552-A96A-74E1C89A644E}" srcOrd="0" destOrd="0" presId="urn:microsoft.com/office/officeart/2005/8/layout/hierarchy1"/>
    <dgm:cxn modelId="{39666C93-A5F8-41DE-AA0A-D477391FD0CD}" type="presParOf" srcId="{4ED0D3DE-8830-4552-A96A-74E1C89A644E}" destId="{053978E0-5EED-493A-8AD3-BD5473151FB7}" srcOrd="0" destOrd="0" presId="urn:microsoft.com/office/officeart/2005/8/layout/hierarchy1"/>
    <dgm:cxn modelId="{E730578C-F242-424E-886D-05AC2D860678}" type="presParOf" srcId="{4ED0D3DE-8830-4552-A96A-74E1C89A644E}" destId="{7A750FA2-7F9D-44EF-B660-0787F7D7A35D}" srcOrd="1" destOrd="0" presId="urn:microsoft.com/office/officeart/2005/8/layout/hierarchy1"/>
    <dgm:cxn modelId="{764B4BED-BB7F-4512-B7FB-418E1EB461D4}" type="presParOf" srcId="{52970C20-6A34-452E-87B7-F9F1F1CA0855}" destId="{2B3F87B0-2A82-4368-BF46-2D779E46F91E}" srcOrd="1" destOrd="0" presId="urn:microsoft.com/office/officeart/2005/8/layout/hierarchy1"/>
    <dgm:cxn modelId="{F900321E-7451-49CB-87E5-BEA90C6E6763}" type="presParOf" srcId="{2B3F87B0-2A82-4368-BF46-2D779E46F91E}" destId="{73793A39-AA89-4C0C-B465-728448C76BFC}" srcOrd="0" destOrd="0" presId="urn:microsoft.com/office/officeart/2005/8/layout/hierarchy1"/>
    <dgm:cxn modelId="{5384C319-842A-483A-8C4A-304C710789FF}" type="presParOf" srcId="{2B3F87B0-2A82-4368-BF46-2D779E46F91E}" destId="{6A9DDFAC-00C4-4308-97AD-2D82029D05F7}" srcOrd="1" destOrd="0" presId="urn:microsoft.com/office/officeart/2005/8/layout/hierarchy1"/>
    <dgm:cxn modelId="{D65D3EF8-8B92-4DFB-8C4D-99C5F3F2C9B4}" type="presParOf" srcId="{6A9DDFAC-00C4-4308-97AD-2D82029D05F7}" destId="{0AB33A32-B3AD-443B-92EE-8EFE12576042}" srcOrd="0" destOrd="0" presId="urn:microsoft.com/office/officeart/2005/8/layout/hierarchy1"/>
    <dgm:cxn modelId="{0E619018-5F69-48FE-ABDD-9A9EC3655134}" type="presParOf" srcId="{0AB33A32-B3AD-443B-92EE-8EFE12576042}" destId="{BB0E579F-CE1F-4EEB-BF97-89453F4B8853}" srcOrd="0" destOrd="0" presId="urn:microsoft.com/office/officeart/2005/8/layout/hierarchy1"/>
    <dgm:cxn modelId="{701CC2CB-AE03-4F4E-B684-16B13BE3DCEA}" type="presParOf" srcId="{0AB33A32-B3AD-443B-92EE-8EFE12576042}" destId="{44907A4E-B542-4B5D-A59A-0118E9C14271}" srcOrd="1" destOrd="0" presId="urn:microsoft.com/office/officeart/2005/8/layout/hierarchy1"/>
    <dgm:cxn modelId="{02154E87-9D41-48C1-BB92-326ECBC0249D}" type="presParOf" srcId="{6A9DDFAC-00C4-4308-97AD-2D82029D05F7}" destId="{E415CBBE-B895-42E4-9C6D-1E0A6CACB58E}" srcOrd="1" destOrd="0" presId="urn:microsoft.com/office/officeart/2005/8/layout/hierarchy1"/>
    <dgm:cxn modelId="{F33ABFFB-609F-4C3F-943C-B8ACA444E99C}" type="presParOf" srcId="{F7E026F0-FA7E-4116-81D4-3CE1569109FC}" destId="{D95A4267-F404-4B30-AB21-3B332D1CAC4C}" srcOrd="4" destOrd="0" presId="urn:microsoft.com/office/officeart/2005/8/layout/hierarchy1"/>
    <dgm:cxn modelId="{DB9209E6-BB63-4D9A-8D8D-AC2450CA765E}" type="presParOf" srcId="{F7E026F0-FA7E-4116-81D4-3CE1569109FC}" destId="{EF9F80AC-46FD-477C-B19F-D91B6FA20CEB}" srcOrd="5" destOrd="0" presId="urn:microsoft.com/office/officeart/2005/8/layout/hierarchy1"/>
    <dgm:cxn modelId="{B6A95989-4B65-45D0-879A-D3A358D030D1}" type="presParOf" srcId="{EF9F80AC-46FD-477C-B19F-D91B6FA20CEB}" destId="{BE63CA41-CECA-424A-BCAA-1DACF961EE54}" srcOrd="0" destOrd="0" presId="urn:microsoft.com/office/officeart/2005/8/layout/hierarchy1"/>
    <dgm:cxn modelId="{3C8384ED-C9A8-4B8A-8B65-687EE67781CF}" type="presParOf" srcId="{BE63CA41-CECA-424A-BCAA-1DACF961EE54}" destId="{47AD1A55-CD49-4E77-99A9-FC240E2076E1}" srcOrd="0" destOrd="0" presId="urn:microsoft.com/office/officeart/2005/8/layout/hierarchy1"/>
    <dgm:cxn modelId="{C238D2A7-B592-4F1B-9AE0-2479B396D030}" type="presParOf" srcId="{BE63CA41-CECA-424A-BCAA-1DACF961EE54}" destId="{B24EE424-A26D-493F-BE15-C5F97A4C231A}" srcOrd="1" destOrd="0" presId="urn:microsoft.com/office/officeart/2005/8/layout/hierarchy1"/>
    <dgm:cxn modelId="{E6E199C1-CABB-43AC-9AEC-CF27BD564338}" type="presParOf" srcId="{EF9F80AC-46FD-477C-B19F-D91B6FA20CEB}" destId="{73692CB8-4F4B-435A-B267-794760031A33}" srcOrd="1" destOrd="0" presId="urn:microsoft.com/office/officeart/2005/8/layout/hierarchy1"/>
    <dgm:cxn modelId="{26D88DCF-70DD-423C-9379-7D98C1726FD1}" type="presParOf" srcId="{F7E026F0-FA7E-4116-81D4-3CE1569109FC}" destId="{CB40E2D5-0E8E-4E46-B687-64C4C2BEEF22}" srcOrd="6" destOrd="0" presId="urn:microsoft.com/office/officeart/2005/8/layout/hierarchy1"/>
    <dgm:cxn modelId="{91F27852-4AAD-4DDD-88F8-F031C35CF268}" type="presParOf" srcId="{F7E026F0-FA7E-4116-81D4-3CE1569109FC}" destId="{44D43FB9-7ACB-4314-B82A-C3D7E8E3D78E}" srcOrd="7" destOrd="0" presId="urn:microsoft.com/office/officeart/2005/8/layout/hierarchy1"/>
    <dgm:cxn modelId="{F8D575A7-049F-4103-8722-5C2CCBE0E2CD}" type="presParOf" srcId="{44D43FB9-7ACB-4314-B82A-C3D7E8E3D78E}" destId="{79E6B768-9760-469E-AEA1-9BCA6D0530D9}" srcOrd="0" destOrd="0" presId="urn:microsoft.com/office/officeart/2005/8/layout/hierarchy1"/>
    <dgm:cxn modelId="{2A2A7BA0-E523-4FB9-8354-30E60348CF7B}" type="presParOf" srcId="{79E6B768-9760-469E-AEA1-9BCA6D0530D9}" destId="{EA88B6E8-6571-4538-A408-3D9DC24489FA}" srcOrd="0" destOrd="0" presId="urn:microsoft.com/office/officeart/2005/8/layout/hierarchy1"/>
    <dgm:cxn modelId="{4E4AD585-D454-4532-9BA0-24F5B4158CA2}" type="presParOf" srcId="{79E6B768-9760-469E-AEA1-9BCA6D0530D9}" destId="{6B866E78-CE66-403C-9742-00BF3F690B4B}" srcOrd="1" destOrd="0" presId="urn:microsoft.com/office/officeart/2005/8/layout/hierarchy1"/>
    <dgm:cxn modelId="{C704A773-9FAE-482C-8789-2A7717D6C830}" type="presParOf" srcId="{44D43FB9-7ACB-4314-B82A-C3D7E8E3D78E}" destId="{41F54EF7-0D54-4B23-A7B8-7D2F158D1779}" srcOrd="1" destOrd="0" presId="urn:microsoft.com/office/officeart/2005/8/layout/hierarchy1"/>
    <dgm:cxn modelId="{1AA590B1-E5DB-4AD0-8C08-2B6E1E107F43}" type="presParOf" srcId="{41F54EF7-0D54-4B23-A7B8-7D2F158D1779}" destId="{66575C86-16C5-42D4-AC27-DA6AC3FA4544}" srcOrd="0" destOrd="0" presId="urn:microsoft.com/office/officeart/2005/8/layout/hierarchy1"/>
    <dgm:cxn modelId="{57E77C8B-B6C5-4DC5-9EA2-AE0164EB4001}" type="presParOf" srcId="{41F54EF7-0D54-4B23-A7B8-7D2F158D1779}" destId="{3D477197-8DC2-4D1E-AE6A-F805A86728F3}" srcOrd="1" destOrd="0" presId="urn:microsoft.com/office/officeart/2005/8/layout/hierarchy1"/>
    <dgm:cxn modelId="{1EF313E7-6508-4618-8911-FDBE2C9A8398}" type="presParOf" srcId="{3D477197-8DC2-4D1E-AE6A-F805A86728F3}" destId="{8F7902EC-91F7-479D-8400-7787AEAB6656}" srcOrd="0" destOrd="0" presId="urn:microsoft.com/office/officeart/2005/8/layout/hierarchy1"/>
    <dgm:cxn modelId="{FE663C6A-8994-4082-B730-E38311BA1C5C}" type="presParOf" srcId="{8F7902EC-91F7-479D-8400-7787AEAB6656}" destId="{3055F7CB-05DB-4A68-A89B-E7BC89AEC03D}" srcOrd="0" destOrd="0" presId="urn:microsoft.com/office/officeart/2005/8/layout/hierarchy1"/>
    <dgm:cxn modelId="{40863C75-94F7-4327-8E14-83EBD4B77F5C}" type="presParOf" srcId="{8F7902EC-91F7-479D-8400-7787AEAB6656}" destId="{D9546BB3-73AD-43C5-A8B3-48BB26AA4832}" srcOrd="1" destOrd="0" presId="urn:microsoft.com/office/officeart/2005/8/layout/hierarchy1"/>
    <dgm:cxn modelId="{CF81E6BB-23CF-44E8-96D0-E2E50D1C018F}" type="presParOf" srcId="{3D477197-8DC2-4D1E-AE6A-F805A86728F3}" destId="{68379770-A101-44EC-A4EA-7BDF620A020E}" srcOrd="1" destOrd="0" presId="urn:microsoft.com/office/officeart/2005/8/layout/hierarchy1"/>
    <dgm:cxn modelId="{AC09D35F-419C-4427-B5F4-52D40CAF6777}" type="presParOf" srcId="{68379770-A101-44EC-A4EA-7BDF620A020E}" destId="{E4296E63-7104-4A92-BE69-748E54F78645}" srcOrd="0" destOrd="0" presId="urn:microsoft.com/office/officeart/2005/8/layout/hierarchy1"/>
    <dgm:cxn modelId="{1ACE176D-2F12-4A4D-A0D2-A3FB4F2F9826}" type="presParOf" srcId="{68379770-A101-44EC-A4EA-7BDF620A020E}" destId="{64606C71-5915-436A-911E-14D006B66412}" srcOrd="1" destOrd="0" presId="urn:microsoft.com/office/officeart/2005/8/layout/hierarchy1"/>
    <dgm:cxn modelId="{759035A4-BB94-495E-89F1-16B45F1AE4F8}" type="presParOf" srcId="{64606C71-5915-436A-911E-14D006B66412}" destId="{E798475F-C922-4ED4-A3B4-B98A3A0E24C1}" srcOrd="0" destOrd="0" presId="urn:microsoft.com/office/officeart/2005/8/layout/hierarchy1"/>
    <dgm:cxn modelId="{78930E1B-C00E-4CA3-A4EF-271301C4F716}" type="presParOf" srcId="{E798475F-C922-4ED4-A3B4-B98A3A0E24C1}" destId="{F4978A6F-587F-43F8-AE24-FFCF3E99D1A9}" srcOrd="0" destOrd="0" presId="urn:microsoft.com/office/officeart/2005/8/layout/hierarchy1"/>
    <dgm:cxn modelId="{8A800643-E9FB-462A-8DF7-C0540382911B}" type="presParOf" srcId="{E798475F-C922-4ED4-A3B4-B98A3A0E24C1}" destId="{DB766F17-B390-45EB-8EB8-B42410896B92}" srcOrd="1" destOrd="0" presId="urn:microsoft.com/office/officeart/2005/8/layout/hierarchy1"/>
    <dgm:cxn modelId="{310894C9-1E3B-464F-BCD5-CADC98BC0AA3}" type="presParOf" srcId="{64606C71-5915-436A-911E-14D006B66412}" destId="{14E85089-75E4-48B5-A14B-326DFACD17B3}" srcOrd="1" destOrd="0" presId="urn:microsoft.com/office/officeart/2005/8/layout/hierarchy1"/>
    <dgm:cxn modelId="{C7D64083-73F3-4DCB-8141-D7EEA67E2F79}" type="presParOf" srcId="{14E85089-75E4-48B5-A14B-326DFACD17B3}" destId="{51F409F6-F056-4E16-8165-C631308EE4A9}" srcOrd="0" destOrd="0" presId="urn:microsoft.com/office/officeart/2005/8/layout/hierarchy1"/>
    <dgm:cxn modelId="{3B74E9FE-E970-43C9-95DE-352A42A1E228}" type="presParOf" srcId="{14E85089-75E4-48B5-A14B-326DFACD17B3}" destId="{006726F3-6FF9-4B77-88A2-845DDB9F7AE9}" srcOrd="1" destOrd="0" presId="urn:microsoft.com/office/officeart/2005/8/layout/hierarchy1"/>
    <dgm:cxn modelId="{4F956E8E-7746-4484-AA1E-BAAEDC8D0711}" type="presParOf" srcId="{006726F3-6FF9-4B77-88A2-845DDB9F7AE9}" destId="{9567B295-5D3D-4FD4-BEB0-E11E01DC822C}" srcOrd="0" destOrd="0" presId="urn:microsoft.com/office/officeart/2005/8/layout/hierarchy1"/>
    <dgm:cxn modelId="{13667F3F-8A17-4968-A70F-1323E65EF357}" type="presParOf" srcId="{9567B295-5D3D-4FD4-BEB0-E11E01DC822C}" destId="{CC08F24A-808C-4B56-B258-9483B4A4E9A6}" srcOrd="0" destOrd="0" presId="urn:microsoft.com/office/officeart/2005/8/layout/hierarchy1"/>
    <dgm:cxn modelId="{B7C8C3FE-EE61-4296-924F-77B4F22C501D}" type="presParOf" srcId="{9567B295-5D3D-4FD4-BEB0-E11E01DC822C}" destId="{38978B90-9DCA-4A62-AAB1-5CAE1111EA4F}" srcOrd="1" destOrd="0" presId="urn:microsoft.com/office/officeart/2005/8/layout/hierarchy1"/>
    <dgm:cxn modelId="{09A64B30-C0A4-467E-B106-376C69380671}" type="presParOf" srcId="{006726F3-6FF9-4B77-88A2-845DDB9F7AE9}" destId="{2D568704-ECFE-4B3F-BFDA-29A6844D833F}" srcOrd="1" destOrd="0" presId="urn:microsoft.com/office/officeart/2005/8/layout/hierarchy1"/>
    <dgm:cxn modelId="{524C5E8A-7C95-49CB-BE3A-03DE7198EDB3}" type="presParOf" srcId="{F7E026F0-FA7E-4116-81D4-3CE1569109FC}" destId="{360B15EA-3288-4143-AD8C-FF4A9D50E08B}" srcOrd="8" destOrd="0" presId="urn:microsoft.com/office/officeart/2005/8/layout/hierarchy1"/>
    <dgm:cxn modelId="{F9A583A8-BB1D-4A1D-8CEB-AC653C1A269F}" type="presParOf" srcId="{F7E026F0-FA7E-4116-81D4-3CE1569109FC}" destId="{AACD591C-EFF1-46B3-9913-B96678C9D69C}" srcOrd="9" destOrd="0" presId="urn:microsoft.com/office/officeart/2005/8/layout/hierarchy1"/>
    <dgm:cxn modelId="{1B5E22DD-7D8B-4562-9A92-403B3FFCBD3B}" type="presParOf" srcId="{AACD591C-EFF1-46B3-9913-B96678C9D69C}" destId="{2B13EA0F-25D5-4755-BE46-DEFE0781D1CC}" srcOrd="0" destOrd="0" presId="urn:microsoft.com/office/officeart/2005/8/layout/hierarchy1"/>
    <dgm:cxn modelId="{D7477925-263D-4BE6-9EED-AE6DE8277D4B}" type="presParOf" srcId="{2B13EA0F-25D5-4755-BE46-DEFE0781D1CC}" destId="{BDB61C46-3CCD-42BC-8D1A-0FE0A5AAC3CE}" srcOrd="0" destOrd="0" presId="urn:microsoft.com/office/officeart/2005/8/layout/hierarchy1"/>
    <dgm:cxn modelId="{53D0A66D-FF22-47C0-9647-B74541DBB5F9}" type="presParOf" srcId="{2B13EA0F-25D5-4755-BE46-DEFE0781D1CC}" destId="{03EB383A-3608-4765-AE26-3E37EA1DC679}" srcOrd="1" destOrd="0" presId="urn:microsoft.com/office/officeart/2005/8/layout/hierarchy1"/>
    <dgm:cxn modelId="{4CC54FEA-AAE5-4577-985F-A3F6276829C2}" type="presParOf" srcId="{AACD591C-EFF1-46B3-9913-B96678C9D69C}" destId="{9AE2133E-68C8-4257-8D0A-79BBE8CC77A5}" srcOrd="1" destOrd="0" presId="urn:microsoft.com/office/officeart/2005/8/layout/hierarchy1"/>
    <dgm:cxn modelId="{1C86BDE2-7E0E-40C6-8299-E45E3477A218}" type="presParOf" srcId="{9AE2133E-68C8-4257-8D0A-79BBE8CC77A5}" destId="{BCC663DF-9D7E-4783-B7FC-7918CF0200B6}" srcOrd="0" destOrd="0" presId="urn:microsoft.com/office/officeart/2005/8/layout/hierarchy1"/>
    <dgm:cxn modelId="{540AD791-E459-4040-8C34-980522CF8902}" type="presParOf" srcId="{9AE2133E-68C8-4257-8D0A-79BBE8CC77A5}" destId="{8E318589-169B-4297-B74A-71BB175E6E41}" srcOrd="1" destOrd="0" presId="urn:microsoft.com/office/officeart/2005/8/layout/hierarchy1"/>
    <dgm:cxn modelId="{37B27737-12C4-49BA-A7B6-8E5A525B086F}" type="presParOf" srcId="{8E318589-169B-4297-B74A-71BB175E6E41}" destId="{14DB002C-716E-4056-A303-0B6B359C3A01}" srcOrd="0" destOrd="0" presId="urn:microsoft.com/office/officeart/2005/8/layout/hierarchy1"/>
    <dgm:cxn modelId="{1B1D7715-9B7B-41CC-9B82-B0FA60351EAD}" type="presParOf" srcId="{14DB002C-716E-4056-A303-0B6B359C3A01}" destId="{EB88C548-CE98-4082-9848-BD51132578CA}" srcOrd="0" destOrd="0" presId="urn:microsoft.com/office/officeart/2005/8/layout/hierarchy1"/>
    <dgm:cxn modelId="{83357DFF-CE87-47F2-96CA-F0DB25968BCE}" type="presParOf" srcId="{14DB002C-716E-4056-A303-0B6B359C3A01}" destId="{77CB995E-0A9A-4333-9160-ED0D3AFD8E95}" srcOrd="1" destOrd="0" presId="urn:microsoft.com/office/officeart/2005/8/layout/hierarchy1"/>
    <dgm:cxn modelId="{616BEBC2-325D-4AF0-9FFA-3106A8FC8927}" type="presParOf" srcId="{8E318589-169B-4297-B74A-71BB175E6E41}" destId="{3D123C90-8A82-488E-89B4-3478AD46B593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10600" cy="17526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Software Engineering  and Information System 		Design </a:t>
            </a:r>
            <a:r>
              <a:rPr lang="en-US" sz="24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b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3733800"/>
            <a:ext cx="426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</a:t>
            </a:r>
          </a:p>
          <a:p>
            <a:pPr algn="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1005091</a:t>
            </a:r>
          </a:p>
          <a:p>
            <a:pPr algn="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1005111</a:t>
            </a:r>
          </a:p>
          <a:p>
            <a:pPr algn="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1005113</a:t>
            </a:r>
          </a:p>
          <a:p>
            <a:pPr algn="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1005115</a:t>
            </a:r>
          </a:p>
          <a:p>
            <a:pPr algn="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1005120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egoe UI" pitchFamily="34" charset="0"/>
                <a:cs typeface="Segoe UI" pitchFamily="34" charset="0"/>
              </a:rPr>
              <a:t>Automation of 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egoe UI" pitchFamily="34" charset="0"/>
                <a:cs typeface="Segoe UI" pitchFamily="34" charset="0"/>
              </a:rPr>
              <a:t>BCB’s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b="1" kern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egoe UI" pitchFamily="34" charset="0"/>
                <a:cs typeface="Segoe UI" pitchFamily="34" charset="0"/>
              </a:rPr>
              <a:t>Game Development Committee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(1.1)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When the school entry is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completed.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 Inform the school representative 	</a:t>
            </a:r>
            <a:r>
              <a:rPr lang="en-US" sz="2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     	      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 </a:t>
            </a: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about the acceptance.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GUI will be provided in the webpage 		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      </a:t>
            </a: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for 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the registration to fill up the form.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1.2 Arrange School Cricket Tournaments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90601"/>
          <a:ext cx="7696200" cy="5410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88816"/>
                <a:gridCol w="4707384"/>
              </a:tblGrid>
              <a:tr h="595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31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1.2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3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32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Secondary Actor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Precondition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registration must be completed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Arrange School cricket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tournament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4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772400" cy="41426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32368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 Administrator will schedule the school tournament using the school database and ground database.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save the info and send it to Program manager.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48295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manager will approve the tournament proposal.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notify the acceptance to School Cricket Administrator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(1.2)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Concludes when the approval is made.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Inform the School Cricket Administrator 		         about the approval.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GUI will be provided in the software the 			schedule platform and school database 			and ground database.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1.3 Arrange Youth Cricket Tournaments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90601"/>
          <a:ext cx="7696200" cy="47078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88816"/>
                <a:gridCol w="4707384"/>
              </a:tblGrid>
              <a:tr h="595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31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1.3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3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32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Secondary Actor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+mn-lt"/>
                          <a:ea typeface="Calibri"/>
                          <a:cs typeface="Times New Roman" pitchFamily="18" charset="0"/>
                        </a:rPr>
                        <a:t>Arrange youth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cricket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tournament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4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772400" cy="41426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32368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 Administrator will schedule the Youth tournament using the district and divisional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cricket teams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and ground database.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save the info and send it to Program manager.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48295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manager will approve the tournament proposal.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notify the acceptance to Youth Cricket Administrator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(1.3)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Concludes when the approval is made.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Inform the Youth Cricket Administrator 		         about the approval.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GUI will be provided in the software the 			schedule platform and District and 			divisional teams database and ground 			database.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1.4 Update Tournaments Info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524000"/>
          <a:ext cx="7696200" cy="39749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88816"/>
                <a:gridCol w="4707384"/>
              </a:tblGrid>
              <a:tr h="595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31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1.4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3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Store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tournaments Information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4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447800"/>
          <a:ext cx="7772400" cy="356116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108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473273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 Administrator observes each match results and scorecard and store it into the database.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save the info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(1.4)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Concludes when the database is stored.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Notify that the information is successfully 		         stored.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Provide a window to enter data.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1.5 Asks for facilities and equipments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90601"/>
          <a:ext cx="7696200" cy="556081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88816"/>
                <a:gridCol w="4707384"/>
              </a:tblGrid>
              <a:tr h="595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31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1.5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6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3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 Administrator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32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Secondary Actor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Facilities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Equipments Administrator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Precondition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School cricket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tournament,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 Youth cricket 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tournament must be scheduled</a:t>
                      </a:r>
                      <a:endParaRPr lang="en-US" sz="2000" dirty="0" smtClean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23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Request to provide necessary Facilities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 and Equipments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4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 Administrator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or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447800"/>
          <a:ext cx="7772400" cy="3886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118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9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 Administrator or Youth Cricket Administrator will list the necessary equipments and facilities and send it to facilities and equipment manager.</a:t>
                      </a:r>
                    </a:p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send it to facilities and equipment manager.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(1.5)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Concludes when the request is sent.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Notify that the request is successfully 		         sent.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Provide a window in the software to  			enlist the facilities and equipments.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1.6 Provide facilities and equipments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90601"/>
          <a:ext cx="7620000" cy="574788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9224"/>
                <a:gridCol w="4660776"/>
              </a:tblGrid>
              <a:tr h="593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301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1.6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56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1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Facilities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Equipments Administrator</a:t>
                      </a:r>
                      <a:endParaRPr lang="en-US" sz="20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309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Secondary Actor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19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Precondition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for facilities and equipments by School cricket administrator and youth cricket administrator</a:t>
                      </a:r>
                      <a:endParaRPr lang="en-US" sz="2000" dirty="0" smtClean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00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provide necessary Facilities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 and Equipments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2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Facilities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Equipments Administrator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772400" cy="41426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73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Facilities and equipment manager will see the request and approve and keep the database about the provided facilities.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save the info in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database.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648295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necessary equipment is not enough then the Facilities and equipment manager will inform the program manager about the shortage.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notify this to the program manager.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Documentation of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(1.6)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3400" y="20574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Conclusion: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Concludes when the data is stored.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Post-Condition:</a:t>
            </a:r>
            <a:r>
              <a:rPr kumimoji="0" lang="en-US" sz="2400" b="1" i="0" u="none" strike="noStrike" normalizeH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</a:t>
            </a:r>
            <a:r>
              <a:rPr lang="en-US" sz="240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Notify that the Data are successfully		         stored.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  <a:p>
            <a:pPr lvl="0" eaLnBrk="0" hangingPunct="0">
              <a:lnSpc>
                <a:spcPct val="150000"/>
              </a:lnSpc>
              <a:buFontTx/>
              <a:buChar char="•"/>
            </a:pPr>
            <a:r>
              <a:rPr kumimoji="0" lang="en-US" sz="2400" b="1" i="0" u="none" strike="noStrike" normalizeH="0" baseline="0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Calibri" pitchFamily="34" charset="0"/>
                <a:cs typeface="Segoe UI" pitchFamily="34" charset="0"/>
              </a:rPr>
              <a:t> Implementation: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Provide a window in the software to  			store the provided facilities and 				equipments.</a:t>
            </a:r>
            <a:endParaRPr kumimoji="0" lang="en-US" sz="2400" b="1" i="0" u="none" strike="noStrike" normalizeH="0" baseline="0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Divisional 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Cricket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772400" cy="4419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932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9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2.1 Form District Teams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District Cricket Coach</a:t>
                      </a:r>
                    </a:p>
                  </a:txBody>
                  <a:tcPr marL="68580" marR="68580" marT="0" marB="0"/>
                </a:tc>
              </a:tr>
              <a:tr h="9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2.2 Recommend Players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District Cricket Coach , Divisional Cricket Coach</a:t>
                      </a:r>
                    </a:p>
                  </a:txBody>
                  <a:tcPr marL="68580" marR="68580" marT="0" marB="0"/>
                </a:tc>
              </a:tr>
              <a:tr h="9535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2.3 Form divisional Teams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Divisional Cricket Coach</a:t>
                      </a:r>
                    </a:p>
                  </a:txBody>
                  <a:tcPr marL="68580" marR="68580" marT="0" marB="0"/>
                </a:tc>
              </a:tr>
              <a:tr h="62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2.4 Assign Coaches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Divisional Cricket Manager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6" y="762000"/>
            <a:ext cx="8126233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Game Education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0" y="381000"/>
            <a:ext cx="3277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600200"/>
            <a:ext cx="7010400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Program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Divisional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Game Education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Academy Operations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Coach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Control Management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772400" cy="50291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974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995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3.1 Maintain Educational Database.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Game Education Deputy Manager</a:t>
                      </a:r>
                    </a:p>
                  </a:txBody>
                  <a:tcPr marL="68580" marR="68580" marT="0" marB="0"/>
                </a:tc>
              </a:tr>
              <a:tr h="995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3.2 Assign Teacher.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Game Education Deputy Manager</a:t>
                      </a:r>
                    </a:p>
                  </a:txBody>
                  <a:tcPr marL="68580" marR="68580" marT="0" marB="0"/>
                </a:tc>
              </a:tr>
              <a:tr h="995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3.3 Monitor Educational Performance.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Game Education Deputy Manager</a:t>
                      </a:r>
                    </a:p>
                  </a:txBody>
                  <a:tcPr marL="68580" marR="68580" marT="0" marB="0"/>
                </a:tc>
              </a:tr>
              <a:tr h="1067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3. 4 Assign Courses for Players.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Game Education Deputy Manager, Game Education Manager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632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 Operations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447800"/>
          <a:ext cx="7772400" cy="3962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1301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1330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 Observe Players Lacking.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Academy Operation Manager,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Operation manager</a:t>
                      </a:r>
                    </a:p>
                  </a:txBody>
                  <a:tcPr marL="68580" marR="68580" marT="0" marB="0"/>
                </a:tc>
              </a:tr>
              <a:tr h="1330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 Assign Head-coaches.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Academy Operation Manager,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Operation manager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Coach 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772400" cy="46482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1142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116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 Maintain all academy coaches.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Manager-Coach</a:t>
                      </a:r>
                    </a:p>
                  </a:txBody>
                  <a:tcPr marL="68580" marR="68580" marT="0" marB="0"/>
                </a:tc>
              </a:tr>
              <a:tr h="116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2. Maintain all academy teams.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Manager-Coach</a:t>
                      </a:r>
                    </a:p>
                  </a:txBody>
                  <a:tcPr marL="68580" marR="68580" marT="0" marB="0"/>
                </a:tc>
              </a:tr>
              <a:tr h="1168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3. Notify 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Manager-Coach, Operation Manager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836"/>
            <a:ext cx="9144000" cy="5519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Control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3048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95400"/>
          <a:ext cx="7772400" cy="4800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1180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12067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6.1 Observe all Subsystem.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Operation Manager</a:t>
                      </a:r>
                    </a:p>
                  </a:txBody>
                  <a:tcPr marL="68580" marR="68580" marT="0" marB="0"/>
                </a:tc>
              </a:tr>
              <a:tr h="12067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6.2 Notify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Operation Manager,  National Manager</a:t>
                      </a:r>
                    </a:p>
                  </a:txBody>
                  <a:tcPr marL="68580" marR="68580" marT="0" marB="0"/>
                </a:tc>
              </a:tr>
              <a:tr h="12067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6.3 Contact BCB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National Manager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Program management </a:t>
            </a:r>
          </a:p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514"/>
            <a:ext cx="9144000" cy="608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143000" y="1905000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Thank You</a:t>
            </a:r>
            <a:endParaRPr kumimoji="0" lang="en-US" sz="8800" b="1" i="0" u="none" strike="noStrike" normalizeH="0" baseline="0" dirty="0" smtClean="0">
              <a:ln w="900" cmpd="sng">
                <a:solidFill>
                  <a:srgbClr val="C00000">
                    <a:alpha val="55000"/>
                  </a:srgb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1581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Actors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8288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School Representative.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School Cricket Administrator.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Youth Cricket Administrator.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Facility and Equipment Administrator.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Program Manager.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Glossary: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772400" cy="48768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2400"/>
                <a:gridCol w="3810000"/>
              </a:tblGrid>
              <a:tr h="718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ID&gt;&gt; name 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Actors</a:t>
                      </a:r>
                      <a:endParaRPr lang="en-US" sz="24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734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1.1Registration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representative, School Cricket Administrator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34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1.2 Arrange School Cricket Tournament 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School Cricket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Administrator,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Program manager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1.3 Arrange Youth Cricket Tournament.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Youth Cricket </a:t>
                      </a: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Administrator,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/>
                        </a:rPr>
                        <a:t>Program manager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1.4 Update tournament info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Youth Cricket Administrator</a:t>
                      </a:r>
                    </a:p>
                  </a:txBody>
                  <a:tcPr marL="68580" marR="68580" marT="0" marB="0"/>
                </a:tc>
              </a:tr>
              <a:tr h="737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1.5 Ask for Facility and equipment.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School Cricket Administrator, Youth Cricket Administrator </a:t>
                      </a:r>
                    </a:p>
                  </a:txBody>
                  <a:tcPr marL="68580" marR="68580" marT="0" marB="0"/>
                </a:tc>
              </a:tr>
              <a:tr h="734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1.6 Provide Facilities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Facility and Equipment Administrator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839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 case Diagram: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3999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1.1 Registration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90600"/>
          <a:ext cx="7696200" cy="510776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88816"/>
                <a:gridCol w="4707384"/>
              </a:tblGrid>
              <a:tr h="645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  <a:cs typeface="Times New Roman" pitchFamily="18" charset="0"/>
                        </a:rPr>
                        <a:t>Use-case name 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Define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  <a:latin typeface="Arial Black" pitchFamily="34" charset="0"/>
                        </a:rPr>
                        <a:t> route &amp; price</a:t>
                      </a:r>
                      <a:endParaRPr lang="en-US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5000"/>
                      </a:schemeClr>
                    </a:solidFill>
                  </a:tcPr>
                </a:tc>
              </a:tr>
              <a:tr h="685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Use-Case ID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1.1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00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Priority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High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286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Representative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951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Secondary Actor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Cricket Administrator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School will register for</a:t>
                      </a:r>
                      <a:r>
                        <a:rPr lang="en-US" sz="2000" baseline="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 upcoming tournament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40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Calibri"/>
                          <a:cs typeface="Times New Roman" pitchFamily="18" charset="0"/>
                        </a:rPr>
                        <a:t>Trigger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 Representative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86868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Typical Course of Events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1"/>
          <a:ext cx="7772400" cy="44957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733800"/>
                <a:gridCol w="4038600"/>
              </a:tblGrid>
              <a:tr h="1077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  <a:cs typeface="Times New Roman" pitchFamily="18" charset="0"/>
                        </a:rPr>
                        <a:t>Actor Action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Arial Black" pitchFamily="34" charset="0"/>
                        </a:rPr>
                        <a:t>System Response</a:t>
                      </a:r>
                      <a:endParaRPr lang="en-US" sz="2400" dirty="0">
                        <a:latin typeface="Arial Black" pitchFamily="34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0224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 up the form and submit it online.</a:t>
                      </a:r>
                      <a:endParaRPr lang="en-US" sz="20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forward it to school cricket administrator.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60031"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school cricket administrator will receive and check the form and accept it if it is okay.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enroll the school and save the info into the school database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361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will send an automatic confirmation email to the school.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867</TotalTime>
  <Words>1207</Words>
  <Application>Microsoft PowerPoint</Application>
  <PresentationFormat>On-screen Show (4:3)</PresentationFormat>
  <Paragraphs>338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ind_3929_slide</vt:lpstr>
      <vt:lpstr>1_Default Design</vt:lpstr>
      <vt:lpstr>CSE  308              Software Engineering  and Information System   Design Sessional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85</cp:revision>
  <dcterms:created xsi:type="dcterms:W3CDTF">2014-01-24T16:30:26Z</dcterms:created>
  <dcterms:modified xsi:type="dcterms:W3CDTF">2014-02-01T14:08:23Z</dcterms:modified>
</cp:coreProperties>
</file>