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>
        <p:scale>
          <a:sx n="19" d="100"/>
          <a:sy n="19" d="100"/>
        </p:scale>
        <p:origin x="1399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D4D82-B867-40EA-B18C-E973AC0FEF2F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9B3C3-ECFD-4680-90BF-1AA81156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7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1590-8D68-4D14-9AC7-EB97681B5F8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E7F8-191E-4243-92BF-49088DA6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1590-8D68-4D14-9AC7-EB97681B5F8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E7F8-191E-4243-92BF-49088DA6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2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1590-8D68-4D14-9AC7-EB97681B5F8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E7F8-191E-4243-92BF-49088DA6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7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1590-8D68-4D14-9AC7-EB97681B5F8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E7F8-191E-4243-92BF-49088DA6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8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1590-8D68-4D14-9AC7-EB97681B5F8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E7F8-191E-4243-92BF-49088DA6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7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1590-8D68-4D14-9AC7-EB97681B5F8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E7F8-191E-4243-92BF-49088DA6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4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1590-8D68-4D14-9AC7-EB97681B5F8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E7F8-191E-4243-92BF-49088DA6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2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1590-8D68-4D14-9AC7-EB97681B5F8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E7F8-191E-4243-92BF-49088DA6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1590-8D68-4D14-9AC7-EB97681B5F8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E7F8-191E-4243-92BF-49088DA6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0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1590-8D68-4D14-9AC7-EB97681B5F8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E7F8-191E-4243-92BF-49088DA6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9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1590-8D68-4D14-9AC7-EB97681B5F8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E7F8-191E-4243-92BF-49088DA6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4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51590-8D68-4D14-9AC7-EB97681B5F8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6E7F8-191E-4243-92BF-49088DA6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1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CC99"/>
            </a:gs>
            <a:gs pos="100000">
              <a:srgbClr val="FFCC9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1CA7B1A9-D79D-4407-B31D-F261B1F6CBF3}"/>
              </a:ext>
            </a:extLst>
          </p:cNvPr>
          <p:cNvSpPr/>
          <p:nvPr/>
        </p:nvSpPr>
        <p:spPr>
          <a:xfrm>
            <a:off x="13348661" y="13992056"/>
            <a:ext cx="14096359" cy="409265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ADBCC9-43E4-4E1F-9E50-A709C7A88F17}"/>
              </a:ext>
            </a:extLst>
          </p:cNvPr>
          <p:cNvSpPr/>
          <p:nvPr/>
        </p:nvSpPr>
        <p:spPr>
          <a:xfrm>
            <a:off x="1" y="477672"/>
            <a:ext cx="27431999" cy="1107996"/>
          </a:xfrm>
          <a:prstGeom prst="rect">
            <a:avLst/>
          </a:prstGeom>
          <a:solidFill>
            <a:srgbClr val="00206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0"/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Exploratory Data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BAF5F4-2E57-4636-9275-5DB390C2B269}"/>
              </a:ext>
            </a:extLst>
          </p:cNvPr>
          <p:cNvSpPr/>
          <p:nvPr/>
        </p:nvSpPr>
        <p:spPr>
          <a:xfrm>
            <a:off x="0" y="1585668"/>
            <a:ext cx="27431999" cy="923330"/>
          </a:xfrm>
          <a:prstGeom prst="rect">
            <a:avLst/>
          </a:prstGeom>
          <a:solidFill>
            <a:srgbClr val="002060"/>
          </a:solidFill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gency FB" panose="020B0503020202020204" pitchFamily="34" charset="0"/>
              </a:rPr>
              <a:t>Nafisa Ali Anika; Roll:201636037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31BB61-41B1-437B-955C-09612C62D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639195"/>
            <a:ext cx="6310489" cy="45416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C23838-BE49-45DB-B0F1-15E15C5F2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88" y="3639193"/>
            <a:ext cx="6310489" cy="45416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CCD82D-6110-4D99-8469-8A7D9B6B0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978" y="3639191"/>
            <a:ext cx="6310489" cy="4541693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FB65BD10-F3A3-452C-88F4-78FA912A877D}"/>
              </a:ext>
            </a:extLst>
          </p:cNvPr>
          <p:cNvGrpSpPr/>
          <p:nvPr/>
        </p:nvGrpSpPr>
        <p:grpSpPr>
          <a:xfrm>
            <a:off x="-2" y="13017521"/>
            <a:ext cx="13208002" cy="5067191"/>
            <a:chOff x="112887" y="12988583"/>
            <a:chExt cx="13106401" cy="506719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87F20CC-AA2B-445F-974B-CC4B328E2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89" y="14052139"/>
              <a:ext cx="13106399" cy="4003635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43BBEA-BFA4-4FBF-A6DD-DC0C4C1313A7}"/>
                </a:ext>
              </a:extLst>
            </p:cNvPr>
            <p:cNvSpPr/>
            <p:nvPr/>
          </p:nvSpPr>
          <p:spPr>
            <a:xfrm>
              <a:off x="112887" y="12988583"/>
              <a:ext cx="13106399" cy="923330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Dataset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E88F883-6FEC-40D3-AA4E-B0199BD30897}"/>
              </a:ext>
            </a:extLst>
          </p:cNvPr>
          <p:cNvGrpSpPr/>
          <p:nvPr/>
        </p:nvGrpSpPr>
        <p:grpSpPr>
          <a:xfrm>
            <a:off x="19100800" y="2587725"/>
            <a:ext cx="8344220" cy="10134853"/>
            <a:chOff x="18574069" y="2587725"/>
            <a:chExt cx="7725874" cy="1013485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F2127B5-DE80-4F8D-8B50-166D2681B3AF}"/>
                </a:ext>
              </a:extLst>
            </p:cNvPr>
            <p:cNvGrpSpPr/>
            <p:nvPr/>
          </p:nvGrpSpPr>
          <p:grpSpPr>
            <a:xfrm>
              <a:off x="18574069" y="3712782"/>
              <a:ext cx="7725874" cy="9009796"/>
              <a:chOff x="18574069" y="3712781"/>
              <a:chExt cx="7725874" cy="9935571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3ED6DF5B-6FA7-42C5-8D0C-5F962556A2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635180" y="3712781"/>
                <a:ext cx="7603652" cy="475564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7DD8259-D845-4345-B4C7-F5823AD9B6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74069" y="8468422"/>
                <a:ext cx="7725874" cy="5179930"/>
              </a:xfrm>
              <a:prstGeom prst="rect">
                <a:avLst/>
              </a:prstGeom>
            </p:spPr>
          </p:pic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8266791-C508-47F1-BC34-DB5886C2D7E2}"/>
                </a:ext>
              </a:extLst>
            </p:cNvPr>
            <p:cNvSpPr/>
            <p:nvPr/>
          </p:nvSpPr>
          <p:spPr>
            <a:xfrm>
              <a:off x="18574069" y="2587725"/>
              <a:ext cx="7725874" cy="923330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Data Modeling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50FF873-5D38-4502-8041-F7B274C34F0D}"/>
              </a:ext>
            </a:extLst>
          </p:cNvPr>
          <p:cNvGrpSpPr/>
          <p:nvPr/>
        </p:nvGrpSpPr>
        <p:grpSpPr>
          <a:xfrm>
            <a:off x="13366043" y="13017521"/>
            <a:ext cx="14078977" cy="4987138"/>
            <a:chOff x="13366043" y="13017521"/>
            <a:chExt cx="14078977" cy="498713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B7BF21D-F626-4699-B3A3-FBDC38745627}"/>
                </a:ext>
              </a:extLst>
            </p:cNvPr>
            <p:cNvSpPr/>
            <p:nvPr/>
          </p:nvSpPr>
          <p:spPr>
            <a:xfrm>
              <a:off x="13366044" y="13017521"/>
              <a:ext cx="14078976" cy="923330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Summery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AD84898-9553-48A4-AF38-8CF493A5BFB8}"/>
                </a:ext>
              </a:extLst>
            </p:cNvPr>
            <p:cNvSpPr/>
            <p:nvPr/>
          </p:nvSpPr>
          <p:spPr>
            <a:xfrm>
              <a:off x="13366043" y="14219007"/>
              <a:ext cx="13854941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n-US" sz="4800" b="1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In this poster, 6 major graphs(bubble plot, histogram, matrix plot, scatterplot, boxplot and pie chart) are shown for a particular dataset. Data modeling is also shown for that dataset. These analysis are done by Minitab software and these helped us to visualize our dataset.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1F635B0-9995-43E0-A532-464413A3A45C}"/>
              </a:ext>
            </a:extLst>
          </p:cNvPr>
          <p:cNvSpPr/>
          <p:nvPr/>
        </p:nvSpPr>
        <p:spPr>
          <a:xfrm>
            <a:off x="-3" y="2595430"/>
            <a:ext cx="18931468" cy="923330"/>
          </a:xfrm>
          <a:prstGeom prst="rect">
            <a:avLst/>
          </a:prstGeom>
          <a:solidFill>
            <a:srgbClr val="00206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Graphs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D84AF07-AA27-4109-A0C1-B3A61BC4CC36}"/>
              </a:ext>
            </a:extLst>
          </p:cNvPr>
          <p:cNvGrpSpPr/>
          <p:nvPr/>
        </p:nvGrpSpPr>
        <p:grpSpPr>
          <a:xfrm>
            <a:off x="-1" y="3673188"/>
            <a:ext cx="18984451" cy="9049390"/>
            <a:chOff x="-1" y="3673188"/>
            <a:chExt cx="18984451" cy="904939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6CA9098-58B4-4402-B786-C0B593AB8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8180885"/>
              <a:ext cx="6310489" cy="4541693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7C39415-D96D-4B1C-A85E-5AFE9BBD8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0487" y="8180884"/>
              <a:ext cx="6310489" cy="454169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623C450-890A-44AB-9A70-BC17C16F5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20976" y="8180880"/>
              <a:ext cx="6310489" cy="454169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53B82DCA-506E-4CFA-B978-258E861CD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82" y="3673192"/>
              <a:ext cx="6310489" cy="4541693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EE021233-B8F1-4B1C-8296-B42662F94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3471" y="3673190"/>
              <a:ext cx="6310489" cy="454169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4115FE9-3102-42B6-B84F-39FC894C1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73961" y="3673188"/>
              <a:ext cx="6310489" cy="45416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380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70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Nafisa Anika</dc:creator>
  <cp:lastModifiedBy>Nafisa Anika</cp:lastModifiedBy>
  <cp:revision>9</cp:revision>
  <dcterms:created xsi:type="dcterms:W3CDTF">2018-08-01T14:49:46Z</dcterms:created>
  <dcterms:modified xsi:type="dcterms:W3CDTF">2018-08-28T12:12:42Z</dcterms:modified>
</cp:coreProperties>
</file>