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1"/>
  </p:notesMasterIdLst>
  <p:sldIdLst>
    <p:sldId id="257" r:id="rId2"/>
    <p:sldId id="268" r:id="rId3"/>
    <p:sldId id="290" r:id="rId4"/>
    <p:sldId id="301" r:id="rId5"/>
    <p:sldId id="261" r:id="rId6"/>
    <p:sldId id="258" r:id="rId7"/>
    <p:sldId id="264" r:id="rId8"/>
    <p:sldId id="302" r:id="rId9"/>
    <p:sldId id="303" r:id="rId10"/>
    <p:sldId id="269" r:id="rId11"/>
    <p:sldId id="271" r:id="rId12"/>
    <p:sldId id="272" r:id="rId13"/>
    <p:sldId id="292" r:id="rId14"/>
    <p:sldId id="297" r:id="rId15"/>
    <p:sldId id="298" r:id="rId16"/>
    <p:sldId id="299" r:id="rId17"/>
    <p:sldId id="300" r:id="rId18"/>
    <p:sldId id="27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EA5DDF-74A5-4070-8A20-FAA3530B3209}">
          <p14:sldIdLst/>
        </p14:section>
        <p14:section name="Untitled Section" id="{83649E79-867E-4F06-9955-A3AFC458B6E9}">
          <p14:sldIdLst>
            <p14:sldId id="257"/>
            <p14:sldId id="268"/>
            <p14:sldId id="290"/>
            <p14:sldId id="301"/>
            <p14:sldId id="261"/>
            <p14:sldId id="258"/>
            <p14:sldId id="264"/>
            <p14:sldId id="302"/>
            <p14:sldId id="303"/>
            <p14:sldId id="269"/>
            <p14:sldId id="271"/>
            <p14:sldId id="272"/>
            <p14:sldId id="292"/>
            <p14:sldId id="297"/>
            <p14:sldId id="298"/>
            <p14:sldId id="299"/>
            <p14:sldId id="300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1F402-AF3C-40A9-37A6-D43FEC532B7C}" v="1" dt="2024-12-04T09:06:05.539"/>
    <p1510:client id="{BDC5F1ED-B7B1-A810-A507-E4088EC69B72}" v="62" dt="2024-12-04T08:12:46.944"/>
    <p1510:client id="{F9316E86-9469-D6AD-6746-4E09F23DE22B}" v="144" dt="2024-12-04T11:38:42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a jahan" userId="0a8fcd4b5fd60543" providerId="LiveId" clId="{6A47F43F-1CBC-4D57-9910-1B0A2395732E}"/>
    <pc:docChg chg="custSel modSld">
      <pc:chgData name="nadia jahan" userId="0a8fcd4b5fd60543" providerId="LiveId" clId="{6A47F43F-1CBC-4D57-9910-1B0A2395732E}" dt="2024-12-04T17:58:01.927" v="12" actId="2711"/>
      <pc:docMkLst>
        <pc:docMk/>
      </pc:docMkLst>
      <pc:sldChg chg="delSp modSp mod">
        <pc:chgData name="nadia jahan" userId="0a8fcd4b5fd60543" providerId="LiveId" clId="{6A47F43F-1CBC-4D57-9910-1B0A2395732E}" dt="2024-12-04T17:54:19.791" v="5" actId="14100"/>
        <pc:sldMkLst>
          <pc:docMk/>
          <pc:sldMk cId="2119571247" sldId="257"/>
        </pc:sldMkLst>
        <pc:spChg chg="del">
          <ac:chgData name="nadia jahan" userId="0a8fcd4b5fd60543" providerId="LiveId" clId="{6A47F43F-1CBC-4D57-9910-1B0A2395732E}" dt="2024-12-04T17:53:42.936" v="1" actId="21"/>
          <ac:spMkLst>
            <pc:docMk/>
            <pc:sldMk cId="2119571247" sldId="257"/>
            <ac:spMk id="28" creationId="{8DB506EA-27CD-0C51-2DAE-D71436625A2E}"/>
          </ac:spMkLst>
        </pc:spChg>
        <pc:picChg chg="mod">
          <ac:chgData name="nadia jahan" userId="0a8fcd4b5fd60543" providerId="LiveId" clId="{6A47F43F-1CBC-4D57-9910-1B0A2395732E}" dt="2024-12-04T17:54:19.791" v="5" actId="14100"/>
          <ac:picMkLst>
            <pc:docMk/>
            <pc:sldMk cId="2119571247" sldId="257"/>
            <ac:picMk id="27" creationId="{19A8C93A-276B-7CC3-04B5-50380A6F16DC}"/>
          </ac:picMkLst>
        </pc:picChg>
      </pc:sldChg>
      <pc:sldChg chg="modSp mod">
        <pc:chgData name="nadia jahan" userId="0a8fcd4b5fd60543" providerId="LiveId" clId="{6A47F43F-1CBC-4D57-9910-1B0A2395732E}" dt="2024-12-04T17:58:01.927" v="12" actId="2711"/>
        <pc:sldMkLst>
          <pc:docMk/>
          <pc:sldMk cId="325234605" sldId="270"/>
        </pc:sldMkLst>
        <pc:spChg chg="mod">
          <ac:chgData name="nadia jahan" userId="0a8fcd4b5fd60543" providerId="LiveId" clId="{6A47F43F-1CBC-4D57-9910-1B0A2395732E}" dt="2024-12-04T17:58:01.927" v="12" actId="2711"/>
          <ac:spMkLst>
            <pc:docMk/>
            <pc:sldMk cId="325234605" sldId="270"/>
            <ac:spMk id="3" creationId="{526BDA20-D5DE-EEBD-4CAC-E5E1C23FF6D0}"/>
          </ac:spMkLst>
        </pc:spChg>
      </pc:sldChg>
      <pc:sldChg chg="modSp mod">
        <pc:chgData name="nadia jahan" userId="0a8fcd4b5fd60543" providerId="LiveId" clId="{6A47F43F-1CBC-4D57-9910-1B0A2395732E}" dt="2024-12-04T17:53:23.306" v="0" actId="123"/>
        <pc:sldMkLst>
          <pc:docMk/>
          <pc:sldMk cId="1822612769" sldId="290"/>
        </pc:sldMkLst>
        <pc:spChg chg="mod">
          <ac:chgData name="nadia jahan" userId="0a8fcd4b5fd60543" providerId="LiveId" clId="{6A47F43F-1CBC-4D57-9910-1B0A2395732E}" dt="2024-12-04T17:53:23.306" v="0" actId="123"/>
          <ac:spMkLst>
            <pc:docMk/>
            <pc:sldMk cId="1822612769" sldId="290"/>
            <ac:spMk id="3" creationId="{D0D4912B-4EF1-7198-CDBF-35953113EEE7}"/>
          </ac:spMkLst>
        </pc:spChg>
      </pc:sldChg>
      <pc:sldChg chg="modSp mod">
        <pc:chgData name="nadia jahan" userId="0a8fcd4b5fd60543" providerId="LiveId" clId="{6A47F43F-1CBC-4D57-9910-1B0A2395732E}" dt="2024-12-04T17:56:01.881" v="6" actId="2711"/>
        <pc:sldMkLst>
          <pc:docMk/>
          <pc:sldMk cId="2440192812" sldId="292"/>
        </pc:sldMkLst>
        <pc:spChg chg="mod">
          <ac:chgData name="nadia jahan" userId="0a8fcd4b5fd60543" providerId="LiveId" clId="{6A47F43F-1CBC-4D57-9910-1B0A2395732E}" dt="2024-12-04T17:56:01.881" v="6" actId="2711"/>
          <ac:spMkLst>
            <pc:docMk/>
            <pc:sldMk cId="2440192812" sldId="292"/>
            <ac:spMk id="7" creationId="{AC003D00-2459-75A9-7ED6-D41893B79CA2}"/>
          </ac:spMkLst>
        </pc:spChg>
      </pc:sldChg>
      <pc:sldChg chg="modSp mod">
        <pc:chgData name="nadia jahan" userId="0a8fcd4b5fd60543" providerId="LiveId" clId="{6A47F43F-1CBC-4D57-9910-1B0A2395732E}" dt="2024-12-04T17:57:11.341" v="8" actId="2711"/>
        <pc:sldMkLst>
          <pc:docMk/>
          <pc:sldMk cId="280207142" sldId="297"/>
        </pc:sldMkLst>
        <pc:spChg chg="mod">
          <ac:chgData name="nadia jahan" userId="0a8fcd4b5fd60543" providerId="LiveId" clId="{6A47F43F-1CBC-4D57-9910-1B0A2395732E}" dt="2024-12-04T17:57:11.341" v="8" actId="2711"/>
          <ac:spMkLst>
            <pc:docMk/>
            <pc:sldMk cId="280207142" sldId="297"/>
            <ac:spMk id="3" creationId="{3192C8B1-9EA6-2483-A9DD-E5C86F57281B}"/>
          </ac:spMkLst>
        </pc:spChg>
      </pc:sldChg>
      <pc:sldChg chg="modSp mod">
        <pc:chgData name="nadia jahan" userId="0a8fcd4b5fd60543" providerId="LiveId" clId="{6A47F43F-1CBC-4D57-9910-1B0A2395732E}" dt="2024-12-04T17:57:23.880" v="9" actId="2711"/>
        <pc:sldMkLst>
          <pc:docMk/>
          <pc:sldMk cId="2282952955" sldId="298"/>
        </pc:sldMkLst>
        <pc:spChg chg="mod">
          <ac:chgData name="nadia jahan" userId="0a8fcd4b5fd60543" providerId="LiveId" clId="{6A47F43F-1CBC-4D57-9910-1B0A2395732E}" dt="2024-12-04T17:57:23.880" v="9" actId="2711"/>
          <ac:spMkLst>
            <pc:docMk/>
            <pc:sldMk cId="2282952955" sldId="298"/>
            <ac:spMk id="3" creationId="{3192C8B1-9EA6-2483-A9DD-E5C86F57281B}"/>
          </ac:spMkLst>
        </pc:spChg>
      </pc:sldChg>
      <pc:sldChg chg="modSp mod">
        <pc:chgData name="nadia jahan" userId="0a8fcd4b5fd60543" providerId="LiveId" clId="{6A47F43F-1CBC-4D57-9910-1B0A2395732E}" dt="2024-12-04T17:57:34.896" v="10" actId="2711"/>
        <pc:sldMkLst>
          <pc:docMk/>
          <pc:sldMk cId="1618179398" sldId="299"/>
        </pc:sldMkLst>
        <pc:spChg chg="mod">
          <ac:chgData name="nadia jahan" userId="0a8fcd4b5fd60543" providerId="LiveId" clId="{6A47F43F-1CBC-4D57-9910-1B0A2395732E}" dt="2024-12-04T17:57:34.896" v="10" actId="2711"/>
          <ac:spMkLst>
            <pc:docMk/>
            <pc:sldMk cId="1618179398" sldId="299"/>
            <ac:spMk id="3" creationId="{3192C8B1-9EA6-2483-A9DD-E5C86F57281B}"/>
          </ac:spMkLst>
        </pc:spChg>
      </pc:sldChg>
      <pc:sldChg chg="modSp mod">
        <pc:chgData name="nadia jahan" userId="0a8fcd4b5fd60543" providerId="LiveId" clId="{6A47F43F-1CBC-4D57-9910-1B0A2395732E}" dt="2024-12-04T17:57:47.825" v="11" actId="2711"/>
        <pc:sldMkLst>
          <pc:docMk/>
          <pc:sldMk cId="2595320304" sldId="300"/>
        </pc:sldMkLst>
        <pc:spChg chg="mod">
          <ac:chgData name="nadia jahan" userId="0a8fcd4b5fd60543" providerId="LiveId" clId="{6A47F43F-1CBC-4D57-9910-1B0A2395732E}" dt="2024-12-04T17:57:47.825" v="11" actId="2711"/>
          <ac:spMkLst>
            <pc:docMk/>
            <pc:sldMk cId="2595320304" sldId="300"/>
            <ac:spMk id="3" creationId="{3192C8B1-9EA6-2483-A9DD-E5C86F5728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D398-BE1A-4C3E-907F-EB59B5E273F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CE9EBE2-159F-4D47-8E54-C115C811B57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ptos Display" panose="020F0302020204030204"/>
            </a:rPr>
            <a:t>Log in</a:t>
          </a:r>
          <a:endParaRPr lang="en-US" dirty="0"/>
        </a:p>
      </dgm:t>
    </dgm:pt>
    <dgm:pt modelId="{4494F22A-B417-4251-BA25-D4E3853D4478}" type="parTrans" cxnId="{595F098F-CAC0-44B6-8149-AEA0707DA4C9}">
      <dgm:prSet/>
      <dgm:spPr/>
      <dgm:t>
        <a:bodyPr/>
        <a:lstStyle/>
        <a:p>
          <a:endParaRPr lang="en-US"/>
        </a:p>
      </dgm:t>
    </dgm:pt>
    <dgm:pt modelId="{71992184-DEF5-49C7-B2CB-94242B2F6D10}" type="sibTrans" cxnId="{595F098F-CAC0-44B6-8149-AEA0707DA4C9}">
      <dgm:prSet/>
      <dgm:spPr/>
      <dgm:t>
        <a:bodyPr/>
        <a:lstStyle/>
        <a:p>
          <a:endParaRPr lang="en-US"/>
        </a:p>
      </dgm:t>
    </dgm:pt>
    <dgm:pt modelId="{530A3DEC-0045-42DB-AEC5-0D296C1D0B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Add to cart</a:t>
          </a:r>
        </a:p>
      </dgm:t>
    </dgm:pt>
    <dgm:pt modelId="{44C9B3DF-B55E-4A7C-BB61-3F4CD6561172}" type="parTrans" cxnId="{5CD24C84-9DD4-4A4B-AEA8-F12C9D741061}">
      <dgm:prSet/>
      <dgm:spPr/>
      <dgm:t>
        <a:bodyPr/>
        <a:lstStyle/>
        <a:p>
          <a:endParaRPr lang="en-US"/>
        </a:p>
      </dgm:t>
    </dgm:pt>
    <dgm:pt modelId="{A3E2BB00-52BE-4B40-8821-7E9452D2CED2}" type="sibTrans" cxnId="{5CD24C84-9DD4-4A4B-AEA8-F12C9D741061}">
      <dgm:prSet/>
      <dgm:spPr/>
      <dgm:t>
        <a:bodyPr/>
        <a:lstStyle/>
        <a:p>
          <a:endParaRPr lang="en-US"/>
        </a:p>
      </dgm:t>
    </dgm:pt>
    <dgm:pt modelId="{08683F70-8FA1-4976-B5E0-2A0FC98F0D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Wish list</a:t>
          </a:r>
        </a:p>
      </dgm:t>
    </dgm:pt>
    <dgm:pt modelId="{1A5EF2EB-F170-400F-AA8C-EF697364CD80}" type="parTrans" cxnId="{83C20BD2-7EF9-47E3-996B-1E4D8BA5C893}">
      <dgm:prSet/>
      <dgm:spPr/>
      <dgm:t>
        <a:bodyPr/>
        <a:lstStyle/>
        <a:p>
          <a:endParaRPr lang="en-US"/>
        </a:p>
      </dgm:t>
    </dgm:pt>
    <dgm:pt modelId="{00B385A1-9B40-403F-A2FC-6B3820AAF26F}" type="sibTrans" cxnId="{83C20BD2-7EF9-47E3-996B-1E4D8BA5C893}">
      <dgm:prSet/>
      <dgm:spPr/>
      <dgm:t>
        <a:bodyPr/>
        <a:lstStyle/>
        <a:p>
          <a:endParaRPr lang="en-US"/>
        </a:p>
      </dgm:t>
    </dgm:pt>
    <dgm:pt modelId="{F217E2AB-E22C-41AB-895F-EB97B99D883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Sign up</a:t>
          </a:r>
        </a:p>
      </dgm:t>
    </dgm:pt>
    <dgm:pt modelId="{02F19C11-37F3-4734-A72A-BA1AF64DCAB6}" type="parTrans" cxnId="{E22ADF18-3D9D-4ACE-AC75-A461AF1A0252}">
      <dgm:prSet/>
      <dgm:spPr/>
    </dgm:pt>
    <dgm:pt modelId="{59069DF9-D214-4301-AB3D-867237A34B62}" type="sibTrans" cxnId="{E22ADF18-3D9D-4ACE-AC75-A461AF1A0252}">
      <dgm:prSet/>
      <dgm:spPr/>
    </dgm:pt>
    <dgm:pt modelId="{0979ADC6-3E64-443D-B279-F7F81E1E1C2D}" type="pres">
      <dgm:prSet presAssocID="{C032D398-BE1A-4C3E-907F-EB59B5E273FF}" presName="root" presStyleCnt="0">
        <dgm:presLayoutVars>
          <dgm:dir/>
          <dgm:resizeHandles val="exact"/>
        </dgm:presLayoutVars>
      </dgm:prSet>
      <dgm:spPr/>
    </dgm:pt>
    <dgm:pt modelId="{79BE9AE1-672B-4E63-A042-E3E9BFF8A44A}" type="pres">
      <dgm:prSet presAssocID="{F217E2AB-E22C-41AB-895F-EB97B99D8837}" presName="compNode" presStyleCnt="0"/>
      <dgm:spPr/>
    </dgm:pt>
    <dgm:pt modelId="{59C83BBF-1448-4E90-AABD-6606BA40E5E9}" type="pres">
      <dgm:prSet presAssocID="{F217E2AB-E22C-41AB-895F-EB97B99D8837}" presName="iconBgRect" presStyleLbl="bgShp" presStyleIdx="0" presStyleCnt="4"/>
      <dgm:spPr/>
    </dgm:pt>
    <dgm:pt modelId="{3AC1074B-29C5-4DAA-9E88-D8A4A26A89FC}" type="pres">
      <dgm:prSet presAssocID="{F217E2AB-E22C-41AB-895F-EB97B99D8837}" presName="iconRect" presStyleLbl="node1" presStyleIdx="0" presStyleCnt="4"/>
      <dgm:spPr/>
    </dgm:pt>
    <dgm:pt modelId="{65AF979D-30B8-4DE2-B180-DDAF5D30F529}" type="pres">
      <dgm:prSet presAssocID="{F217E2AB-E22C-41AB-895F-EB97B99D8837}" presName="spaceRect" presStyleCnt="0"/>
      <dgm:spPr/>
    </dgm:pt>
    <dgm:pt modelId="{53BE21C0-E162-4BCD-B0DB-61FCB9572E85}" type="pres">
      <dgm:prSet presAssocID="{F217E2AB-E22C-41AB-895F-EB97B99D8837}" presName="textRect" presStyleLbl="revTx" presStyleIdx="0" presStyleCnt="4">
        <dgm:presLayoutVars>
          <dgm:chMax val="1"/>
          <dgm:chPref val="1"/>
        </dgm:presLayoutVars>
      </dgm:prSet>
      <dgm:spPr/>
    </dgm:pt>
    <dgm:pt modelId="{75A16B28-BA4F-499E-8F8D-CD2F4316D72B}" type="pres">
      <dgm:prSet presAssocID="{59069DF9-D214-4301-AB3D-867237A34B62}" presName="sibTrans" presStyleCnt="0"/>
      <dgm:spPr/>
    </dgm:pt>
    <dgm:pt modelId="{7E12F4F5-6B59-4E1A-B3E6-532F4E994CB3}" type="pres">
      <dgm:prSet presAssocID="{8CE9EBE2-159F-4D47-8E54-C115C811B578}" presName="compNode" presStyleCnt="0"/>
      <dgm:spPr/>
    </dgm:pt>
    <dgm:pt modelId="{51557F0A-A314-4F57-87B8-309F40448882}" type="pres">
      <dgm:prSet presAssocID="{8CE9EBE2-159F-4D47-8E54-C115C811B578}" presName="iconBgRect" presStyleLbl="bgShp" presStyleIdx="1" presStyleCnt="4"/>
      <dgm:spPr/>
    </dgm:pt>
    <dgm:pt modelId="{1219FA49-6693-4744-A7D5-D55023AAC06E}" type="pres">
      <dgm:prSet presAssocID="{8CE9EBE2-159F-4D47-8E54-C115C811B578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6DD51317-AA17-4543-ACD8-2084D33524E8}" type="pres">
      <dgm:prSet presAssocID="{8CE9EBE2-159F-4D47-8E54-C115C811B578}" presName="spaceRect" presStyleCnt="0"/>
      <dgm:spPr/>
    </dgm:pt>
    <dgm:pt modelId="{99DBF68B-1E6F-4830-ACA2-C4B69F97D96B}" type="pres">
      <dgm:prSet presAssocID="{8CE9EBE2-159F-4D47-8E54-C115C811B578}" presName="textRect" presStyleLbl="revTx" presStyleIdx="1" presStyleCnt="4">
        <dgm:presLayoutVars>
          <dgm:chMax val="1"/>
          <dgm:chPref val="1"/>
        </dgm:presLayoutVars>
      </dgm:prSet>
      <dgm:spPr/>
    </dgm:pt>
    <dgm:pt modelId="{7D478724-3F84-4B45-B144-AFD764E8D3E2}" type="pres">
      <dgm:prSet presAssocID="{71992184-DEF5-49C7-B2CB-94242B2F6D10}" presName="sibTrans" presStyleCnt="0"/>
      <dgm:spPr/>
    </dgm:pt>
    <dgm:pt modelId="{43BE0223-96BD-44A8-ABFD-E7C4A4E6479A}" type="pres">
      <dgm:prSet presAssocID="{530A3DEC-0045-42DB-AEC5-0D296C1D0B60}" presName="compNode" presStyleCnt="0"/>
      <dgm:spPr/>
    </dgm:pt>
    <dgm:pt modelId="{CB2AABD4-8B68-49A7-A4BF-FE8A46A66CAD}" type="pres">
      <dgm:prSet presAssocID="{530A3DEC-0045-42DB-AEC5-0D296C1D0B60}" presName="iconBgRect" presStyleLbl="bgShp" presStyleIdx="2" presStyleCnt="4"/>
      <dgm:spPr/>
    </dgm:pt>
    <dgm:pt modelId="{F166F794-1995-4A45-943B-6929B8BFD0BE}" type="pres">
      <dgm:prSet presAssocID="{530A3DEC-0045-42DB-AEC5-0D296C1D0B6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FAECB43-FA66-4F5C-A7D4-F8AB498ED3DA}" type="pres">
      <dgm:prSet presAssocID="{530A3DEC-0045-42DB-AEC5-0D296C1D0B60}" presName="spaceRect" presStyleCnt="0"/>
      <dgm:spPr/>
    </dgm:pt>
    <dgm:pt modelId="{A7B79613-AD15-440E-AF97-39A7394B34F2}" type="pres">
      <dgm:prSet presAssocID="{530A3DEC-0045-42DB-AEC5-0D296C1D0B60}" presName="textRect" presStyleLbl="revTx" presStyleIdx="2" presStyleCnt="4">
        <dgm:presLayoutVars>
          <dgm:chMax val="1"/>
          <dgm:chPref val="1"/>
        </dgm:presLayoutVars>
      </dgm:prSet>
      <dgm:spPr/>
    </dgm:pt>
    <dgm:pt modelId="{ADE2FE1C-569E-4411-BBAF-B810B47194DA}" type="pres">
      <dgm:prSet presAssocID="{A3E2BB00-52BE-4B40-8821-7E9452D2CED2}" presName="sibTrans" presStyleCnt="0"/>
      <dgm:spPr/>
    </dgm:pt>
    <dgm:pt modelId="{09BAE098-B851-404B-B04B-DEC28F07EA13}" type="pres">
      <dgm:prSet presAssocID="{08683F70-8FA1-4976-B5E0-2A0FC98F0DA9}" presName="compNode" presStyleCnt="0"/>
      <dgm:spPr/>
    </dgm:pt>
    <dgm:pt modelId="{40B7D9B7-55CC-467A-8316-CEDD194EB609}" type="pres">
      <dgm:prSet presAssocID="{08683F70-8FA1-4976-B5E0-2A0FC98F0DA9}" presName="iconBgRect" presStyleLbl="bgShp" presStyleIdx="3" presStyleCnt="4"/>
      <dgm:spPr/>
    </dgm:pt>
    <dgm:pt modelId="{2430FCF5-20B2-4285-B3CA-CBE7E4338ABB}" type="pres">
      <dgm:prSet presAssocID="{08683F70-8FA1-4976-B5E0-2A0FC98F0DA9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285332-2338-41D1-B01B-86DC835A6992}" type="pres">
      <dgm:prSet presAssocID="{08683F70-8FA1-4976-B5E0-2A0FC98F0DA9}" presName="spaceRect" presStyleCnt="0"/>
      <dgm:spPr/>
    </dgm:pt>
    <dgm:pt modelId="{F2FA909A-F8EE-4771-A6AA-00F56E9A6633}" type="pres">
      <dgm:prSet presAssocID="{08683F70-8FA1-4976-B5E0-2A0FC98F0D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2ADF18-3D9D-4ACE-AC75-A461AF1A0252}" srcId="{C032D398-BE1A-4C3E-907F-EB59B5E273FF}" destId="{F217E2AB-E22C-41AB-895F-EB97B99D8837}" srcOrd="0" destOrd="0" parTransId="{02F19C11-37F3-4734-A72A-BA1AF64DCAB6}" sibTransId="{59069DF9-D214-4301-AB3D-867237A34B62}"/>
    <dgm:cxn modelId="{B04F034F-AF72-4BF1-8BAE-AB3B6549EE8E}" type="presOf" srcId="{C032D398-BE1A-4C3E-907F-EB59B5E273FF}" destId="{0979ADC6-3E64-443D-B279-F7F81E1E1C2D}" srcOrd="0" destOrd="0" presId="urn:microsoft.com/office/officeart/2018/5/layout/IconCircleLabelList"/>
    <dgm:cxn modelId="{05F19C76-C3B7-4E58-AE55-F23F9626BC93}" type="presOf" srcId="{F217E2AB-E22C-41AB-895F-EB97B99D8837}" destId="{53BE21C0-E162-4BCD-B0DB-61FCB9572E85}" srcOrd="0" destOrd="0" presId="urn:microsoft.com/office/officeart/2018/5/layout/IconCircleLabelList"/>
    <dgm:cxn modelId="{5CD24C84-9DD4-4A4B-AEA8-F12C9D741061}" srcId="{C032D398-BE1A-4C3E-907F-EB59B5E273FF}" destId="{530A3DEC-0045-42DB-AEC5-0D296C1D0B60}" srcOrd="2" destOrd="0" parTransId="{44C9B3DF-B55E-4A7C-BB61-3F4CD6561172}" sibTransId="{A3E2BB00-52BE-4B40-8821-7E9452D2CED2}"/>
    <dgm:cxn modelId="{84872E8A-AD27-4911-9D0B-205DA1F4483C}" type="presOf" srcId="{8CE9EBE2-159F-4D47-8E54-C115C811B578}" destId="{99DBF68B-1E6F-4830-ACA2-C4B69F97D96B}" srcOrd="0" destOrd="0" presId="urn:microsoft.com/office/officeart/2018/5/layout/IconCircleLabelList"/>
    <dgm:cxn modelId="{595F098F-CAC0-44B6-8149-AEA0707DA4C9}" srcId="{C032D398-BE1A-4C3E-907F-EB59B5E273FF}" destId="{8CE9EBE2-159F-4D47-8E54-C115C811B578}" srcOrd="1" destOrd="0" parTransId="{4494F22A-B417-4251-BA25-D4E3853D4478}" sibTransId="{71992184-DEF5-49C7-B2CB-94242B2F6D10}"/>
    <dgm:cxn modelId="{D6BAB88F-54E7-44B3-999E-3D384B6AFD68}" type="presOf" srcId="{08683F70-8FA1-4976-B5E0-2A0FC98F0DA9}" destId="{F2FA909A-F8EE-4771-A6AA-00F56E9A6633}" srcOrd="0" destOrd="0" presId="urn:microsoft.com/office/officeart/2018/5/layout/IconCircleLabelList"/>
    <dgm:cxn modelId="{83C20BD2-7EF9-47E3-996B-1E4D8BA5C893}" srcId="{C032D398-BE1A-4C3E-907F-EB59B5E273FF}" destId="{08683F70-8FA1-4976-B5E0-2A0FC98F0DA9}" srcOrd="3" destOrd="0" parTransId="{1A5EF2EB-F170-400F-AA8C-EF697364CD80}" sibTransId="{00B385A1-9B40-403F-A2FC-6B3820AAF26F}"/>
    <dgm:cxn modelId="{9A466CDD-0E8B-4D20-B090-FFD6A3DACE2C}" type="presOf" srcId="{530A3DEC-0045-42DB-AEC5-0D296C1D0B60}" destId="{A7B79613-AD15-440E-AF97-39A7394B34F2}" srcOrd="0" destOrd="0" presId="urn:microsoft.com/office/officeart/2018/5/layout/IconCircleLabelList"/>
    <dgm:cxn modelId="{29299601-6AB5-41A7-B1EF-1D64930E0D09}" type="presParOf" srcId="{0979ADC6-3E64-443D-B279-F7F81E1E1C2D}" destId="{79BE9AE1-672B-4E63-A042-E3E9BFF8A44A}" srcOrd="0" destOrd="0" presId="urn:microsoft.com/office/officeart/2018/5/layout/IconCircleLabelList"/>
    <dgm:cxn modelId="{57A75C7B-69AB-4918-BE2F-6237A25BFBD0}" type="presParOf" srcId="{79BE9AE1-672B-4E63-A042-E3E9BFF8A44A}" destId="{59C83BBF-1448-4E90-AABD-6606BA40E5E9}" srcOrd="0" destOrd="0" presId="urn:microsoft.com/office/officeart/2018/5/layout/IconCircleLabelList"/>
    <dgm:cxn modelId="{B932637A-5FBF-4765-B492-BF3D3A8E117B}" type="presParOf" srcId="{79BE9AE1-672B-4E63-A042-E3E9BFF8A44A}" destId="{3AC1074B-29C5-4DAA-9E88-D8A4A26A89FC}" srcOrd="1" destOrd="0" presId="urn:microsoft.com/office/officeart/2018/5/layout/IconCircleLabelList"/>
    <dgm:cxn modelId="{6A80CF72-EBB7-4952-8978-90A4E8A33CC4}" type="presParOf" srcId="{79BE9AE1-672B-4E63-A042-E3E9BFF8A44A}" destId="{65AF979D-30B8-4DE2-B180-DDAF5D30F529}" srcOrd="2" destOrd="0" presId="urn:microsoft.com/office/officeart/2018/5/layout/IconCircleLabelList"/>
    <dgm:cxn modelId="{656732DE-6C29-4C97-93A6-BA9E37BBA1C2}" type="presParOf" srcId="{79BE9AE1-672B-4E63-A042-E3E9BFF8A44A}" destId="{53BE21C0-E162-4BCD-B0DB-61FCB9572E85}" srcOrd="3" destOrd="0" presId="urn:microsoft.com/office/officeart/2018/5/layout/IconCircleLabelList"/>
    <dgm:cxn modelId="{D453968F-E127-4E52-883D-D924CA2EBB6B}" type="presParOf" srcId="{0979ADC6-3E64-443D-B279-F7F81E1E1C2D}" destId="{75A16B28-BA4F-499E-8F8D-CD2F4316D72B}" srcOrd="1" destOrd="0" presId="urn:microsoft.com/office/officeart/2018/5/layout/IconCircleLabelList"/>
    <dgm:cxn modelId="{CA0B40D0-55A4-4B88-B841-E367D7AB1F68}" type="presParOf" srcId="{0979ADC6-3E64-443D-B279-F7F81E1E1C2D}" destId="{7E12F4F5-6B59-4E1A-B3E6-532F4E994CB3}" srcOrd="2" destOrd="0" presId="urn:microsoft.com/office/officeart/2018/5/layout/IconCircleLabelList"/>
    <dgm:cxn modelId="{371CE574-67A9-405B-8A48-1A7D11CFF9EE}" type="presParOf" srcId="{7E12F4F5-6B59-4E1A-B3E6-532F4E994CB3}" destId="{51557F0A-A314-4F57-87B8-309F40448882}" srcOrd="0" destOrd="0" presId="urn:microsoft.com/office/officeart/2018/5/layout/IconCircleLabelList"/>
    <dgm:cxn modelId="{F626DD6B-4F81-49A8-B260-FCE8F8EE9855}" type="presParOf" srcId="{7E12F4F5-6B59-4E1A-B3E6-532F4E994CB3}" destId="{1219FA49-6693-4744-A7D5-D55023AAC06E}" srcOrd="1" destOrd="0" presId="urn:microsoft.com/office/officeart/2018/5/layout/IconCircleLabelList"/>
    <dgm:cxn modelId="{8C96D8B7-A4C0-49FD-BB97-663505C994A0}" type="presParOf" srcId="{7E12F4F5-6B59-4E1A-B3E6-532F4E994CB3}" destId="{6DD51317-AA17-4543-ACD8-2084D33524E8}" srcOrd="2" destOrd="0" presId="urn:microsoft.com/office/officeart/2018/5/layout/IconCircleLabelList"/>
    <dgm:cxn modelId="{20F29E2E-219B-4A0C-8BCC-C0658B66E371}" type="presParOf" srcId="{7E12F4F5-6B59-4E1A-B3E6-532F4E994CB3}" destId="{99DBF68B-1E6F-4830-ACA2-C4B69F97D96B}" srcOrd="3" destOrd="0" presId="urn:microsoft.com/office/officeart/2018/5/layout/IconCircleLabelList"/>
    <dgm:cxn modelId="{803A5C4B-9B1B-4311-B481-EADEF5B7C9F8}" type="presParOf" srcId="{0979ADC6-3E64-443D-B279-F7F81E1E1C2D}" destId="{7D478724-3F84-4B45-B144-AFD764E8D3E2}" srcOrd="3" destOrd="0" presId="urn:microsoft.com/office/officeart/2018/5/layout/IconCircleLabelList"/>
    <dgm:cxn modelId="{231CF3FD-C8FF-4408-8F1F-6BEE42585003}" type="presParOf" srcId="{0979ADC6-3E64-443D-B279-F7F81E1E1C2D}" destId="{43BE0223-96BD-44A8-ABFD-E7C4A4E6479A}" srcOrd="4" destOrd="0" presId="urn:microsoft.com/office/officeart/2018/5/layout/IconCircleLabelList"/>
    <dgm:cxn modelId="{93AE1A79-5933-4BC7-B343-9947D4112CA4}" type="presParOf" srcId="{43BE0223-96BD-44A8-ABFD-E7C4A4E6479A}" destId="{CB2AABD4-8B68-49A7-A4BF-FE8A46A66CAD}" srcOrd="0" destOrd="0" presId="urn:microsoft.com/office/officeart/2018/5/layout/IconCircleLabelList"/>
    <dgm:cxn modelId="{404FE393-7455-4CD2-98C5-865047FC5B99}" type="presParOf" srcId="{43BE0223-96BD-44A8-ABFD-E7C4A4E6479A}" destId="{F166F794-1995-4A45-943B-6929B8BFD0BE}" srcOrd="1" destOrd="0" presId="urn:microsoft.com/office/officeart/2018/5/layout/IconCircleLabelList"/>
    <dgm:cxn modelId="{4145A45B-D164-4CB8-B609-8CB22FC99DBC}" type="presParOf" srcId="{43BE0223-96BD-44A8-ABFD-E7C4A4E6479A}" destId="{0FAECB43-FA66-4F5C-A7D4-F8AB498ED3DA}" srcOrd="2" destOrd="0" presId="urn:microsoft.com/office/officeart/2018/5/layout/IconCircleLabelList"/>
    <dgm:cxn modelId="{07C19B4D-1B76-4905-ABEC-8FCA7F798A57}" type="presParOf" srcId="{43BE0223-96BD-44A8-ABFD-E7C4A4E6479A}" destId="{A7B79613-AD15-440E-AF97-39A7394B34F2}" srcOrd="3" destOrd="0" presId="urn:microsoft.com/office/officeart/2018/5/layout/IconCircleLabelList"/>
    <dgm:cxn modelId="{55ECAFDA-B411-430C-A79F-ED3826784372}" type="presParOf" srcId="{0979ADC6-3E64-443D-B279-F7F81E1E1C2D}" destId="{ADE2FE1C-569E-4411-BBAF-B810B47194DA}" srcOrd="5" destOrd="0" presId="urn:microsoft.com/office/officeart/2018/5/layout/IconCircleLabelList"/>
    <dgm:cxn modelId="{F200C88D-B976-43C3-AF58-E00E5ECF049D}" type="presParOf" srcId="{0979ADC6-3E64-443D-B279-F7F81E1E1C2D}" destId="{09BAE098-B851-404B-B04B-DEC28F07EA13}" srcOrd="6" destOrd="0" presId="urn:microsoft.com/office/officeart/2018/5/layout/IconCircleLabelList"/>
    <dgm:cxn modelId="{508EF357-7BF1-4C9B-9C7D-0A772D3DFD2B}" type="presParOf" srcId="{09BAE098-B851-404B-B04B-DEC28F07EA13}" destId="{40B7D9B7-55CC-467A-8316-CEDD194EB609}" srcOrd="0" destOrd="0" presId="urn:microsoft.com/office/officeart/2018/5/layout/IconCircleLabelList"/>
    <dgm:cxn modelId="{3BB9F7E4-9B61-44FE-A982-8F1F9D816CC4}" type="presParOf" srcId="{09BAE098-B851-404B-B04B-DEC28F07EA13}" destId="{2430FCF5-20B2-4285-B3CA-CBE7E4338ABB}" srcOrd="1" destOrd="0" presId="urn:microsoft.com/office/officeart/2018/5/layout/IconCircleLabelList"/>
    <dgm:cxn modelId="{9D7060AC-A914-42FD-A1B6-774580DDB1AF}" type="presParOf" srcId="{09BAE098-B851-404B-B04B-DEC28F07EA13}" destId="{7C285332-2338-41D1-B01B-86DC835A6992}" srcOrd="2" destOrd="0" presId="urn:microsoft.com/office/officeart/2018/5/layout/IconCircleLabelList"/>
    <dgm:cxn modelId="{A4AB3230-DF3A-4450-BB36-2074786B1113}" type="presParOf" srcId="{09BAE098-B851-404B-B04B-DEC28F07EA13}" destId="{F2FA909A-F8EE-4771-A6AA-00F56E9A66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7D726-3BB3-4638-9B0E-A476F4AF6B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F63CEAA-2724-4743-8718-F91D6266B6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Auto Search </a:t>
          </a:r>
        </a:p>
      </dgm:t>
    </dgm:pt>
    <dgm:pt modelId="{FD951132-4553-4FB3-BAD2-D3031FF6E925}" type="parTrans" cxnId="{0E9EB4A5-EC57-4601-B9E3-77058A3DC28E}">
      <dgm:prSet/>
      <dgm:spPr/>
      <dgm:t>
        <a:bodyPr/>
        <a:lstStyle/>
        <a:p>
          <a:endParaRPr lang="en-US"/>
        </a:p>
      </dgm:t>
    </dgm:pt>
    <dgm:pt modelId="{17B86388-E9E7-4435-962A-F1CE3F6DF676}" type="sibTrans" cxnId="{0E9EB4A5-EC57-4601-B9E3-77058A3DC28E}">
      <dgm:prSet/>
      <dgm:spPr/>
      <dgm:t>
        <a:bodyPr/>
        <a:lstStyle/>
        <a:p>
          <a:endParaRPr lang="en-US"/>
        </a:p>
      </dgm:t>
    </dgm:pt>
    <dgm:pt modelId="{8BBC483A-B87C-45AD-8977-471C1B1127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Voice Search</a:t>
          </a:r>
        </a:p>
      </dgm:t>
    </dgm:pt>
    <dgm:pt modelId="{0114A9B1-BD30-4D29-B8CE-81F382032FE5}" type="parTrans" cxnId="{4611459D-3E69-43C6-BDCF-3B2C27DA7178}">
      <dgm:prSet/>
      <dgm:spPr/>
      <dgm:t>
        <a:bodyPr/>
        <a:lstStyle/>
        <a:p>
          <a:endParaRPr lang="en-US"/>
        </a:p>
      </dgm:t>
    </dgm:pt>
    <dgm:pt modelId="{CB232C9C-42DF-4C1A-8D21-48882B3F3D66}" type="sibTrans" cxnId="{4611459D-3E69-43C6-BDCF-3B2C27DA7178}">
      <dgm:prSet/>
      <dgm:spPr/>
      <dgm:t>
        <a:bodyPr/>
        <a:lstStyle/>
        <a:p>
          <a:endParaRPr lang="en-US"/>
        </a:p>
      </dgm:t>
    </dgm:pt>
    <dgm:pt modelId="{1EE04CC2-D807-4C89-8F02-61275B8552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View Cart</a:t>
          </a:r>
        </a:p>
      </dgm:t>
    </dgm:pt>
    <dgm:pt modelId="{39D12A47-A323-498D-AC27-69839F91FC20}" type="parTrans" cxnId="{D6014786-C382-4B7F-883C-B77EE40A3E92}">
      <dgm:prSet/>
      <dgm:spPr/>
      <dgm:t>
        <a:bodyPr/>
        <a:lstStyle/>
        <a:p>
          <a:endParaRPr lang="en-US"/>
        </a:p>
      </dgm:t>
    </dgm:pt>
    <dgm:pt modelId="{0C6891EB-8B39-4E94-9FD6-D6427FB5FC4A}" type="sibTrans" cxnId="{D6014786-C382-4B7F-883C-B77EE40A3E92}">
      <dgm:prSet/>
      <dgm:spPr/>
      <dgm:t>
        <a:bodyPr/>
        <a:lstStyle/>
        <a:p>
          <a:endParaRPr lang="en-US"/>
        </a:p>
      </dgm:t>
    </dgm:pt>
    <dgm:pt modelId="{4C72272D-3832-49E7-84EB-1657BFC306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Coupon</a:t>
          </a:r>
        </a:p>
      </dgm:t>
    </dgm:pt>
    <dgm:pt modelId="{6A07BAB3-316B-4429-898E-4148D308C6FD}" type="parTrans" cxnId="{E2F07056-FB83-43D0-87F5-808B5F603DB1}">
      <dgm:prSet/>
      <dgm:spPr/>
      <dgm:t>
        <a:bodyPr/>
        <a:lstStyle/>
        <a:p>
          <a:endParaRPr lang="en-US"/>
        </a:p>
      </dgm:t>
    </dgm:pt>
    <dgm:pt modelId="{554C1AD3-6FCD-4C43-9687-84AE2122513E}" type="sibTrans" cxnId="{E2F07056-FB83-43D0-87F5-808B5F603DB1}">
      <dgm:prSet/>
      <dgm:spPr/>
      <dgm:t>
        <a:bodyPr/>
        <a:lstStyle/>
        <a:p>
          <a:endParaRPr lang="en-US"/>
        </a:p>
      </dgm:t>
    </dgm:pt>
    <dgm:pt modelId="{91E14193-2F11-4234-BE5B-7D36FEBF517A}" type="pres">
      <dgm:prSet presAssocID="{0627D726-3BB3-4638-9B0E-A476F4AF6B2B}" presName="root" presStyleCnt="0">
        <dgm:presLayoutVars>
          <dgm:dir/>
          <dgm:resizeHandles val="exact"/>
        </dgm:presLayoutVars>
      </dgm:prSet>
      <dgm:spPr/>
    </dgm:pt>
    <dgm:pt modelId="{E815B7B3-AD86-4130-9F44-D3B8177C7D50}" type="pres">
      <dgm:prSet presAssocID="{5F63CEAA-2724-4743-8718-F91D6266B6B8}" presName="compNode" presStyleCnt="0"/>
      <dgm:spPr/>
    </dgm:pt>
    <dgm:pt modelId="{E0EBF98B-9F41-49C7-A4DD-FE98AD8E9208}" type="pres">
      <dgm:prSet presAssocID="{5F63CEAA-2724-4743-8718-F91D6266B6B8}" presName="iconBgRect" presStyleLbl="bgShp" presStyleIdx="0" presStyleCnt="4"/>
      <dgm:spPr/>
    </dgm:pt>
    <dgm:pt modelId="{93C7354E-5AB6-4433-98DC-85256D831BA1}" type="pres">
      <dgm:prSet presAssocID="{5F63CEAA-2724-4743-8718-F91D6266B6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E285FB-9161-42BE-93B7-F815D843C5A5}" type="pres">
      <dgm:prSet presAssocID="{5F63CEAA-2724-4743-8718-F91D6266B6B8}" presName="spaceRect" presStyleCnt="0"/>
      <dgm:spPr/>
    </dgm:pt>
    <dgm:pt modelId="{F54AEC92-7190-4CAF-9ABF-BABF85C71622}" type="pres">
      <dgm:prSet presAssocID="{5F63CEAA-2724-4743-8718-F91D6266B6B8}" presName="textRect" presStyleLbl="revTx" presStyleIdx="0" presStyleCnt="4">
        <dgm:presLayoutVars>
          <dgm:chMax val="1"/>
          <dgm:chPref val="1"/>
        </dgm:presLayoutVars>
      </dgm:prSet>
      <dgm:spPr/>
    </dgm:pt>
    <dgm:pt modelId="{91E35DEA-7FB2-4160-B59C-5A13BEF39182}" type="pres">
      <dgm:prSet presAssocID="{17B86388-E9E7-4435-962A-F1CE3F6DF676}" presName="sibTrans" presStyleCnt="0"/>
      <dgm:spPr/>
    </dgm:pt>
    <dgm:pt modelId="{38DE958F-6455-4910-A4BD-4884A5079ED9}" type="pres">
      <dgm:prSet presAssocID="{8BBC483A-B87C-45AD-8977-471C1B11276C}" presName="compNode" presStyleCnt="0"/>
      <dgm:spPr/>
    </dgm:pt>
    <dgm:pt modelId="{DA6E174C-84C7-4250-B44B-1DF01F3BF43B}" type="pres">
      <dgm:prSet presAssocID="{8BBC483A-B87C-45AD-8977-471C1B11276C}" presName="iconBgRect" presStyleLbl="bgShp" presStyleIdx="1" presStyleCnt="4"/>
      <dgm:spPr/>
    </dgm:pt>
    <dgm:pt modelId="{D69A9BC5-0DC7-4F2A-94FC-D5ECDBB3DE76}" type="pres">
      <dgm:prSet presAssocID="{8BBC483A-B87C-45AD-8977-471C1B1127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85526E6B-2E3D-4B88-B019-150480CBFF69}" type="pres">
      <dgm:prSet presAssocID="{8BBC483A-B87C-45AD-8977-471C1B11276C}" presName="spaceRect" presStyleCnt="0"/>
      <dgm:spPr/>
    </dgm:pt>
    <dgm:pt modelId="{C9B2C1CA-F2F0-489F-B593-53D4B01D6CCB}" type="pres">
      <dgm:prSet presAssocID="{8BBC483A-B87C-45AD-8977-471C1B11276C}" presName="textRect" presStyleLbl="revTx" presStyleIdx="1" presStyleCnt="4">
        <dgm:presLayoutVars>
          <dgm:chMax val="1"/>
          <dgm:chPref val="1"/>
        </dgm:presLayoutVars>
      </dgm:prSet>
      <dgm:spPr/>
    </dgm:pt>
    <dgm:pt modelId="{18D51DD7-92DA-4425-9BF8-73F9C282CF46}" type="pres">
      <dgm:prSet presAssocID="{CB232C9C-42DF-4C1A-8D21-48882B3F3D66}" presName="sibTrans" presStyleCnt="0"/>
      <dgm:spPr/>
    </dgm:pt>
    <dgm:pt modelId="{87ED0ED9-1CF3-4695-A261-366842E100FD}" type="pres">
      <dgm:prSet presAssocID="{1EE04CC2-D807-4C89-8F02-61275B855235}" presName="compNode" presStyleCnt="0"/>
      <dgm:spPr/>
    </dgm:pt>
    <dgm:pt modelId="{2E3C1AF0-A2FB-487E-9612-F3A019679D24}" type="pres">
      <dgm:prSet presAssocID="{1EE04CC2-D807-4C89-8F02-61275B855235}" presName="iconBgRect" presStyleLbl="bgShp" presStyleIdx="2" presStyleCnt="4"/>
      <dgm:spPr/>
    </dgm:pt>
    <dgm:pt modelId="{316AFD5F-0455-4F21-9CD0-4BB3374B004F}" type="pres">
      <dgm:prSet presAssocID="{1EE04CC2-D807-4C89-8F02-61275B8552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5E6B4C1-AF58-4CFC-A479-9DD8695366CF}" type="pres">
      <dgm:prSet presAssocID="{1EE04CC2-D807-4C89-8F02-61275B855235}" presName="spaceRect" presStyleCnt="0"/>
      <dgm:spPr/>
    </dgm:pt>
    <dgm:pt modelId="{769C0D33-9B31-4BD1-92CE-A9EDB68A0DCE}" type="pres">
      <dgm:prSet presAssocID="{1EE04CC2-D807-4C89-8F02-61275B855235}" presName="textRect" presStyleLbl="revTx" presStyleIdx="2" presStyleCnt="4">
        <dgm:presLayoutVars>
          <dgm:chMax val="1"/>
          <dgm:chPref val="1"/>
        </dgm:presLayoutVars>
      </dgm:prSet>
      <dgm:spPr/>
    </dgm:pt>
    <dgm:pt modelId="{B0496DF5-0F31-4295-9D6C-4E266291FFE5}" type="pres">
      <dgm:prSet presAssocID="{0C6891EB-8B39-4E94-9FD6-D6427FB5FC4A}" presName="sibTrans" presStyleCnt="0"/>
      <dgm:spPr/>
    </dgm:pt>
    <dgm:pt modelId="{92A71F11-8024-4728-BC3A-B5FA51F4C082}" type="pres">
      <dgm:prSet presAssocID="{4C72272D-3832-49E7-84EB-1657BFC306B3}" presName="compNode" presStyleCnt="0"/>
      <dgm:spPr/>
    </dgm:pt>
    <dgm:pt modelId="{A763971B-DA18-4147-BF4B-09A3DA8AC243}" type="pres">
      <dgm:prSet presAssocID="{4C72272D-3832-49E7-84EB-1657BFC306B3}" presName="iconBgRect" presStyleLbl="bgShp" presStyleIdx="3" presStyleCnt="4"/>
      <dgm:spPr/>
    </dgm:pt>
    <dgm:pt modelId="{EDC07573-76F0-45CA-A21E-80C53695A199}" type="pres">
      <dgm:prSet presAssocID="{4C72272D-3832-49E7-84EB-1657BFC306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AB617CC9-2915-4758-9C36-522D4196E5C1}" type="pres">
      <dgm:prSet presAssocID="{4C72272D-3832-49E7-84EB-1657BFC306B3}" presName="spaceRect" presStyleCnt="0"/>
      <dgm:spPr/>
    </dgm:pt>
    <dgm:pt modelId="{5D38C251-12D6-4498-90CD-474D7D5E5649}" type="pres">
      <dgm:prSet presAssocID="{4C72272D-3832-49E7-84EB-1657BFC306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E33E2C-A879-4DB4-9A3E-105A0EDA0A8D}" type="presOf" srcId="{1EE04CC2-D807-4C89-8F02-61275B855235}" destId="{769C0D33-9B31-4BD1-92CE-A9EDB68A0DCE}" srcOrd="0" destOrd="0" presId="urn:microsoft.com/office/officeart/2018/5/layout/IconCircleLabelList"/>
    <dgm:cxn modelId="{1D248A4D-3F9D-4EC1-96EF-9EF3169B4F2B}" type="presOf" srcId="{4C72272D-3832-49E7-84EB-1657BFC306B3}" destId="{5D38C251-12D6-4498-90CD-474D7D5E5649}" srcOrd="0" destOrd="0" presId="urn:microsoft.com/office/officeart/2018/5/layout/IconCircleLabelList"/>
    <dgm:cxn modelId="{E2F07056-FB83-43D0-87F5-808B5F603DB1}" srcId="{0627D726-3BB3-4638-9B0E-A476F4AF6B2B}" destId="{4C72272D-3832-49E7-84EB-1657BFC306B3}" srcOrd="3" destOrd="0" parTransId="{6A07BAB3-316B-4429-898E-4148D308C6FD}" sibTransId="{554C1AD3-6FCD-4C43-9687-84AE2122513E}"/>
    <dgm:cxn modelId="{D6014786-C382-4B7F-883C-B77EE40A3E92}" srcId="{0627D726-3BB3-4638-9B0E-A476F4AF6B2B}" destId="{1EE04CC2-D807-4C89-8F02-61275B855235}" srcOrd="2" destOrd="0" parTransId="{39D12A47-A323-498D-AC27-69839F91FC20}" sibTransId="{0C6891EB-8B39-4E94-9FD6-D6427FB5FC4A}"/>
    <dgm:cxn modelId="{4611459D-3E69-43C6-BDCF-3B2C27DA7178}" srcId="{0627D726-3BB3-4638-9B0E-A476F4AF6B2B}" destId="{8BBC483A-B87C-45AD-8977-471C1B11276C}" srcOrd="1" destOrd="0" parTransId="{0114A9B1-BD30-4D29-B8CE-81F382032FE5}" sibTransId="{CB232C9C-42DF-4C1A-8D21-48882B3F3D66}"/>
    <dgm:cxn modelId="{0E9EB4A5-EC57-4601-B9E3-77058A3DC28E}" srcId="{0627D726-3BB3-4638-9B0E-A476F4AF6B2B}" destId="{5F63CEAA-2724-4743-8718-F91D6266B6B8}" srcOrd="0" destOrd="0" parTransId="{FD951132-4553-4FB3-BAD2-D3031FF6E925}" sibTransId="{17B86388-E9E7-4435-962A-F1CE3F6DF676}"/>
    <dgm:cxn modelId="{91AC0DA8-4566-48D5-ACE6-1F5A70127CF9}" type="presOf" srcId="{8BBC483A-B87C-45AD-8977-471C1B11276C}" destId="{C9B2C1CA-F2F0-489F-B593-53D4B01D6CCB}" srcOrd="0" destOrd="0" presId="urn:microsoft.com/office/officeart/2018/5/layout/IconCircleLabelList"/>
    <dgm:cxn modelId="{AF096ED8-A71F-4B35-B5AF-EE05B1192654}" type="presOf" srcId="{0627D726-3BB3-4638-9B0E-A476F4AF6B2B}" destId="{91E14193-2F11-4234-BE5B-7D36FEBF517A}" srcOrd="0" destOrd="0" presId="urn:microsoft.com/office/officeart/2018/5/layout/IconCircleLabelList"/>
    <dgm:cxn modelId="{B74323FD-707E-49D6-AB6D-65FB9DE621B5}" type="presOf" srcId="{5F63CEAA-2724-4743-8718-F91D6266B6B8}" destId="{F54AEC92-7190-4CAF-9ABF-BABF85C71622}" srcOrd="0" destOrd="0" presId="urn:microsoft.com/office/officeart/2018/5/layout/IconCircleLabelList"/>
    <dgm:cxn modelId="{FC067B01-9188-4D8C-BF6E-4E93068C0024}" type="presParOf" srcId="{91E14193-2F11-4234-BE5B-7D36FEBF517A}" destId="{E815B7B3-AD86-4130-9F44-D3B8177C7D50}" srcOrd="0" destOrd="0" presId="urn:microsoft.com/office/officeart/2018/5/layout/IconCircleLabelList"/>
    <dgm:cxn modelId="{5CCF1053-58C5-4A55-AA3F-B3220C985C26}" type="presParOf" srcId="{E815B7B3-AD86-4130-9F44-D3B8177C7D50}" destId="{E0EBF98B-9F41-49C7-A4DD-FE98AD8E9208}" srcOrd="0" destOrd="0" presId="urn:microsoft.com/office/officeart/2018/5/layout/IconCircleLabelList"/>
    <dgm:cxn modelId="{5C87EE0F-6B5F-413C-9D6F-4B505B3A7288}" type="presParOf" srcId="{E815B7B3-AD86-4130-9F44-D3B8177C7D50}" destId="{93C7354E-5AB6-4433-98DC-85256D831BA1}" srcOrd="1" destOrd="0" presId="urn:microsoft.com/office/officeart/2018/5/layout/IconCircleLabelList"/>
    <dgm:cxn modelId="{2E903669-EE80-4D80-823C-70F0026FACE4}" type="presParOf" srcId="{E815B7B3-AD86-4130-9F44-D3B8177C7D50}" destId="{F0E285FB-9161-42BE-93B7-F815D843C5A5}" srcOrd="2" destOrd="0" presId="urn:microsoft.com/office/officeart/2018/5/layout/IconCircleLabelList"/>
    <dgm:cxn modelId="{58AC16B5-BA8A-458D-961F-E38AECE4882C}" type="presParOf" srcId="{E815B7B3-AD86-4130-9F44-D3B8177C7D50}" destId="{F54AEC92-7190-4CAF-9ABF-BABF85C71622}" srcOrd="3" destOrd="0" presId="urn:microsoft.com/office/officeart/2018/5/layout/IconCircleLabelList"/>
    <dgm:cxn modelId="{F04B6B82-7CEB-44B3-97F4-853A1C1EC480}" type="presParOf" srcId="{91E14193-2F11-4234-BE5B-7D36FEBF517A}" destId="{91E35DEA-7FB2-4160-B59C-5A13BEF39182}" srcOrd="1" destOrd="0" presId="urn:microsoft.com/office/officeart/2018/5/layout/IconCircleLabelList"/>
    <dgm:cxn modelId="{0F805C37-D098-4D8A-A7F4-9796765474F8}" type="presParOf" srcId="{91E14193-2F11-4234-BE5B-7D36FEBF517A}" destId="{38DE958F-6455-4910-A4BD-4884A5079ED9}" srcOrd="2" destOrd="0" presId="urn:microsoft.com/office/officeart/2018/5/layout/IconCircleLabelList"/>
    <dgm:cxn modelId="{0538BB5C-E900-434E-A1F7-4333186D6143}" type="presParOf" srcId="{38DE958F-6455-4910-A4BD-4884A5079ED9}" destId="{DA6E174C-84C7-4250-B44B-1DF01F3BF43B}" srcOrd="0" destOrd="0" presId="urn:microsoft.com/office/officeart/2018/5/layout/IconCircleLabelList"/>
    <dgm:cxn modelId="{B4262E38-362C-4B2F-8475-BD876320F85B}" type="presParOf" srcId="{38DE958F-6455-4910-A4BD-4884A5079ED9}" destId="{D69A9BC5-0DC7-4F2A-94FC-D5ECDBB3DE76}" srcOrd="1" destOrd="0" presId="urn:microsoft.com/office/officeart/2018/5/layout/IconCircleLabelList"/>
    <dgm:cxn modelId="{AD0B9E6D-5984-48E8-8573-A77E47BE9A67}" type="presParOf" srcId="{38DE958F-6455-4910-A4BD-4884A5079ED9}" destId="{85526E6B-2E3D-4B88-B019-150480CBFF69}" srcOrd="2" destOrd="0" presId="urn:microsoft.com/office/officeart/2018/5/layout/IconCircleLabelList"/>
    <dgm:cxn modelId="{1E4E28BF-6CB2-409B-AA09-25DC0BBD6D9F}" type="presParOf" srcId="{38DE958F-6455-4910-A4BD-4884A5079ED9}" destId="{C9B2C1CA-F2F0-489F-B593-53D4B01D6CCB}" srcOrd="3" destOrd="0" presId="urn:microsoft.com/office/officeart/2018/5/layout/IconCircleLabelList"/>
    <dgm:cxn modelId="{27FB83AF-D500-48DC-B984-3B4669543A33}" type="presParOf" srcId="{91E14193-2F11-4234-BE5B-7D36FEBF517A}" destId="{18D51DD7-92DA-4425-9BF8-73F9C282CF46}" srcOrd="3" destOrd="0" presId="urn:microsoft.com/office/officeart/2018/5/layout/IconCircleLabelList"/>
    <dgm:cxn modelId="{0C9F991C-8297-486D-8B01-520B2F1BB371}" type="presParOf" srcId="{91E14193-2F11-4234-BE5B-7D36FEBF517A}" destId="{87ED0ED9-1CF3-4695-A261-366842E100FD}" srcOrd="4" destOrd="0" presId="urn:microsoft.com/office/officeart/2018/5/layout/IconCircleLabelList"/>
    <dgm:cxn modelId="{D79A3084-FB15-440D-81D1-3B9D51B4333B}" type="presParOf" srcId="{87ED0ED9-1CF3-4695-A261-366842E100FD}" destId="{2E3C1AF0-A2FB-487E-9612-F3A019679D24}" srcOrd="0" destOrd="0" presId="urn:microsoft.com/office/officeart/2018/5/layout/IconCircleLabelList"/>
    <dgm:cxn modelId="{056E1F24-9474-46E0-8AD0-B111E1B2D26E}" type="presParOf" srcId="{87ED0ED9-1CF3-4695-A261-366842E100FD}" destId="{316AFD5F-0455-4F21-9CD0-4BB3374B004F}" srcOrd="1" destOrd="0" presId="urn:microsoft.com/office/officeart/2018/5/layout/IconCircleLabelList"/>
    <dgm:cxn modelId="{33FA5855-7D4E-4C39-BC10-A9128452EBF3}" type="presParOf" srcId="{87ED0ED9-1CF3-4695-A261-366842E100FD}" destId="{F5E6B4C1-AF58-4CFC-A479-9DD8695366CF}" srcOrd="2" destOrd="0" presId="urn:microsoft.com/office/officeart/2018/5/layout/IconCircleLabelList"/>
    <dgm:cxn modelId="{BD12666B-1E14-4F61-82E1-80F19A7C5725}" type="presParOf" srcId="{87ED0ED9-1CF3-4695-A261-366842E100FD}" destId="{769C0D33-9B31-4BD1-92CE-A9EDB68A0DCE}" srcOrd="3" destOrd="0" presId="urn:microsoft.com/office/officeart/2018/5/layout/IconCircleLabelList"/>
    <dgm:cxn modelId="{4D5D7965-6D97-45EA-8C4F-0FBE9BAAF38D}" type="presParOf" srcId="{91E14193-2F11-4234-BE5B-7D36FEBF517A}" destId="{B0496DF5-0F31-4295-9D6C-4E266291FFE5}" srcOrd="5" destOrd="0" presId="urn:microsoft.com/office/officeart/2018/5/layout/IconCircleLabelList"/>
    <dgm:cxn modelId="{66840E39-59E2-4BB3-8E43-649F255CEED6}" type="presParOf" srcId="{91E14193-2F11-4234-BE5B-7D36FEBF517A}" destId="{92A71F11-8024-4728-BC3A-B5FA51F4C082}" srcOrd="6" destOrd="0" presId="urn:microsoft.com/office/officeart/2018/5/layout/IconCircleLabelList"/>
    <dgm:cxn modelId="{FB16FFA7-2D99-4594-AB93-44D8A676FCC6}" type="presParOf" srcId="{92A71F11-8024-4728-BC3A-B5FA51F4C082}" destId="{A763971B-DA18-4147-BF4B-09A3DA8AC243}" srcOrd="0" destOrd="0" presId="urn:microsoft.com/office/officeart/2018/5/layout/IconCircleLabelList"/>
    <dgm:cxn modelId="{7CFF2BC5-DF5A-4693-ACB8-BA3C80CD1D20}" type="presParOf" srcId="{92A71F11-8024-4728-BC3A-B5FA51F4C082}" destId="{EDC07573-76F0-45CA-A21E-80C53695A199}" srcOrd="1" destOrd="0" presId="urn:microsoft.com/office/officeart/2018/5/layout/IconCircleLabelList"/>
    <dgm:cxn modelId="{8EF68BB8-3EB2-4584-962B-32F49A9D23F1}" type="presParOf" srcId="{92A71F11-8024-4728-BC3A-B5FA51F4C082}" destId="{AB617CC9-2915-4758-9C36-522D4196E5C1}" srcOrd="2" destOrd="0" presId="urn:microsoft.com/office/officeart/2018/5/layout/IconCircleLabelList"/>
    <dgm:cxn modelId="{E2D3E73E-BDD6-461F-9281-2475F53C245B}" type="presParOf" srcId="{92A71F11-8024-4728-BC3A-B5FA51F4C082}" destId="{5D38C251-12D6-4498-90CD-474D7D5E56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27D726-3BB3-4638-9B0E-A476F4AF6B2B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F63CEAA-2724-4743-8718-F91D6266B6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000000"/>
              </a:solidFill>
              <a:latin typeface="Aptos"/>
            </a:rPr>
            <a:t>Personalized Product Recommendations</a:t>
          </a:r>
        </a:p>
      </dgm:t>
    </dgm:pt>
    <dgm:pt modelId="{FD951132-4553-4FB3-BAD2-D3031FF6E925}" type="parTrans" cxnId="{0E9EB4A5-EC57-4601-B9E3-77058A3DC28E}">
      <dgm:prSet/>
      <dgm:spPr/>
      <dgm:t>
        <a:bodyPr/>
        <a:lstStyle/>
        <a:p>
          <a:endParaRPr lang="en-US"/>
        </a:p>
      </dgm:t>
    </dgm:pt>
    <dgm:pt modelId="{17B86388-E9E7-4435-962A-F1CE3F6DF676}" type="sibTrans" cxnId="{0E9EB4A5-EC57-4601-B9E3-77058A3DC28E}">
      <dgm:prSet/>
      <dgm:spPr/>
      <dgm:t>
        <a:bodyPr/>
        <a:lstStyle/>
        <a:p>
          <a:endParaRPr lang="en-US"/>
        </a:p>
      </dgm:t>
    </dgm:pt>
    <dgm:pt modelId="{8BBC483A-B87C-45AD-8977-471C1B11276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000000"/>
              </a:solidFill>
              <a:latin typeface="Aptos"/>
            </a:rPr>
            <a:t> Art and Craft Exhibition</a:t>
          </a:r>
          <a:endParaRPr lang="en-US" dirty="0"/>
        </a:p>
      </dgm:t>
    </dgm:pt>
    <dgm:pt modelId="{0114A9B1-BD30-4D29-B8CE-81F382032FE5}" type="parTrans" cxnId="{4611459D-3E69-43C6-BDCF-3B2C27DA7178}">
      <dgm:prSet/>
      <dgm:spPr/>
      <dgm:t>
        <a:bodyPr/>
        <a:lstStyle/>
        <a:p>
          <a:endParaRPr lang="en-US"/>
        </a:p>
      </dgm:t>
    </dgm:pt>
    <dgm:pt modelId="{CB232C9C-42DF-4C1A-8D21-48882B3F3D66}" type="sibTrans" cxnId="{4611459D-3E69-43C6-BDCF-3B2C27DA7178}">
      <dgm:prSet/>
      <dgm:spPr/>
      <dgm:t>
        <a:bodyPr/>
        <a:lstStyle/>
        <a:p>
          <a:endParaRPr lang="en-US"/>
        </a:p>
      </dgm:t>
    </dgm:pt>
    <dgm:pt modelId="{1EE04CC2-D807-4C89-8F02-61275B8552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ptos Display" panose="020F0302020204030204"/>
            </a:rPr>
            <a:t> Second Hand Product</a:t>
          </a:r>
          <a:endParaRPr lang="en-US" dirty="0"/>
        </a:p>
      </dgm:t>
    </dgm:pt>
    <dgm:pt modelId="{39D12A47-A323-498D-AC27-69839F91FC20}" type="parTrans" cxnId="{D6014786-C382-4B7F-883C-B77EE40A3E92}">
      <dgm:prSet/>
      <dgm:spPr/>
      <dgm:t>
        <a:bodyPr/>
        <a:lstStyle/>
        <a:p>
          <a:endParaRPr lang="en-US"/>
        </a:p>
      </dgm:t>
    </dgm:pt>
    <dgm:pt modelId="{0C6891EB-8B39-4E94-9FD6-D6427FB5FC4A}" type="sibTrans" cxnId="{D6014786-C382-4B7F-883C-B77EE40A3E92}">
      <dgm:prSet/>
      <dgm:spPr/>
      <dgm:t>
        <a:bodyPr/>
        <a:lstStyle/>
        <a:p>
          <a:endParaRPr lang="en-US"/>
        </a:p>
      </dgm:t>
    </dgm:pt>
    <dgm:pt modelId="{30C9B68F-FB2C-4DDC-9F35-65EC2EE66EE5}" type="pres">
      <dgm:prSet presAssocID="{0627D726-3BB3-4638-9B0E-A476F4AF6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44967D-4A01-4B5F-85B7-F88BC6625184}" type="pres">
      <dgm:prSet presAssocID="{5F63CEAA-2724-4743-8718-F91D6266B6B8}" presName="hierRoot1" presStyleCnt="0"/>
      <dgm:spPr/>
    </dgm:pt>
    <dgm:pt modelId="{BF501E0C-BCC8-4A80-BD67-F9E76D97869C}" type="pres">
      <dgm:prSet presAssocID="{5F63CEAA-2724-4743-8718-F91D6266B6B8}" presName="composite" presStyleCnt="0"/>
      <dgm:spPr/>
    </dgm:pt>
    <dgm:pt modelId="{8375C165-137B-44C7-8915-0A456D3C8A4F}" type="pres">
      <dgm:prSet presAssocID="{5F63CEAA-2724-4743-8718-F91D6266B6B8}" presName="background" presStyleLbl="node0" presStyleIdx="0" presStyleCnt="3"/>
      <dgm:spPr/>
    </dgm:pt>
    <dgm:pt modelId="{5362F73C-C827-4839-A5F0-E1C2BA0A9B4E}" type="pres">
      <dgm:prSet presAssocID="{5F63CEAA-2724-4743-8718-F91D6266B6B8}" presName="text" presStyleLbl="fgAcc0" presStyleIdx="0" presStyleCnt="3">
        <dgm:presLayoutVars>
          <dgm:chPref val="3"/>
        </dgm:presLayoutVars>
      </dgm:prSet>
      <dgm:spPr/>
    </dgm:pt>
    <dgm:pt modelId="{D95CDABF-ED3D-4CDB-9614-BEDCB099C3CA}" type="pres">
      <dgm:prSet presAssocID="{5F63CEAA-2724-4743-8718-F91D6266B6B8}" presName="hierChild2" presStyleCnt="0"/>
      <dgm:spPr/>
    </dgm:pt>
    <dgm:pt modelId="{FD0C95A5-4D32-4F1B-A18C-6F7F6A458FB7}" type="pres">
      <dgm:prSet presAssocID="{8BBC483A-B87C-45AD-8977-471C1B11276C}" presName="hierRoot1" presStyleCnt="0"/>
      <dgm:spPr/>
    </dgm:pt>
    <dgm:pt modelId="{3A6A3AF9-1ACE-42F0-8D7D-5FE9637C7E45}" type="pres">
      <dgm:prSet presAssocID="{8BBC483A-B87C-45AD-8977-471C1B11276C}" presName="composite" presStyleCnt="0"/>
      <dgm:spPr/>
    </dgm:pt>
    <dgm:pt modelId="{5B3D6723-8988-43A6-BFDE-48DD2F789A0B}" type="pres">
      <dgm:prSet presAssocID="{8BBC483A-B87C-45AD-8977-471C1B11276C}" presName="background" presStyleLbl="node0" presStyleIdx="1" presStyleCnt="3"/>
      <dgm:spPr/>
    </dgm:pt>
    <dgm:pt modelId="{DE74A67A-38BA-4C5A-9480-68F61553E732}" type="pres">
      <dgm:prSet presAssocID="{8BBC483A-B87C-45AD-8977-471C1B11276C}" presName="text" presStyleLbl="fgAcc0" presStyleIdx="1" presStyleCnt="3">
        <dgm:presLayoutVars>
          <dgm:chPref val="3"/>
        </dgm:presLayoutVars>
      </dgm:prSet>
      <dgm:spPr/>
    </dgm:pt>
    <dgm:pt modelId="{8E5CF13F-F66B-4890-889B-D3F8280816A2}" type="pres">
      <dgm:prSet presAssocID="{8BBC483A-B87C-45AD-8977-471C1B11276C}" presName="hierChild2" presStyleCnt="0"/>
      <dgm:spPr/>
    </dgm:pt>
    <dgm:pt modelId="{52824CB0-6314-497C-AF7F-9E4BFD51A867}" type="pres">
      <dgm:prSet presAssocID="{1EE04CC2-D807-4C89-8F02-61275B855235}" presName="hierRoot1" presStyleCnt="0"/>
      <dgm:spPr/>
    </dgm:pt>
    <dgm:pt modelId="{78D83B42-0B5F-42DE-B638-A1BA2BEAAE4E}" type="pres">
      <dgm:prSet presAssocID="{1EE04CC2-D807-4C89-8F02-61275B855235}" presName="composite" presStyleCnt="0"/>
      <dgm:spPr/>
    </dgm:pt>
    <dgm:pt modelId="{CAED9D89-205A-4AD8-AB6F-6EADB4493AAF}" type="pres">
      <dgm:prSet presAssocID="{1EE04CC2-D807-4C89-8F02-61275B855235}" presName="background" presStyleLbl="node0" presStyleIdx="2" presStyleCnt="3"/>
      <dgm:spPr/>
    </dgm:pt>
    <dgm:pt modelId="{15FBB585-B511-48C3-8DE0-4FDA4C1EF94E}" type="pres">
      <dgm:prSet presAssocID="{1EE04CC2-D807-4C89-8F02-61275B855235}" presName="text" presStyleLbl="fgAcc0" presStyleIdx="2" presStyleCnt="3">
        <dgm:presLayoutVars>
          <dgm:chPref val="3"/>
        </dgm:presLayoutVars>
      </dgm:prSet>
      <dgm:spPr/>
    </dgm:pt>
    <dgm:pt modelId="{7A7AABEB-0535-498C-90F6-8FDBEDDEE923}" type="pres">
      <dgm:prSet presAssocID="{1EE04CC2-D807-4C89-8F02-61275B855235}" presName="hierChild2" presStyleCnt="0"/>
      <dgm:spPr/>
    </dgm:pt>
  </dgm:ptLst>
  <dgm:cxnLst>
    <dgm:cxn modelId="{DB1D6B7D-31D3-419F-A623-C6A2B71C34E2}" type="presOf" srcId="{1EE04CC2-D807-4C89-8F02-61275B855235}" destId="{15FBB585-B511-48C3-8DE0-4FDA4C1EF94E}" srcOrd="0" destOrd="0" presId="urn:microsoft.com/office/officeart/2005/8/layout/hierarchy1"/>
    <dgm:cxn modelId="{D6014786-C382-4B7F-883C-B77EE40A3E92}" srcId="{0627D726-3BB3-4638-9B0E-A476F4AF6B2B}" destId="{1EE04CC2-D807-4C89-8F02-61275B855235}" srcOrd="2" destOrd="0" parTransId="{39D12A47-A323-498D-AC27-69839F91FC20}" sibTransId="{0C6891EB-8B39-4E94-9FD6-D6427FB5FC4A}"/>
    <dgm:cxn modelId="{73D96688-129A-4A51-84E4-22B383E99E03}" type="presOf" srcId="{5F63CEAA-2724-4743-8718-F91D6266B6B8}" destId="{5362F73C-C827-4839-A5F0-E1C2BA0A9B4E}" srcOrd="0" destOrd="0" presId="urn:microsoft.com/office/officeart/2005/8/layout/hierarchy1"/>
    <dgm:cxn modelId="{4611459D-3E69-43C6-BDCF-3B2C27DA7178}" srcId="{0627D726-3BB3-4638-9B0E-A476F4AF6B2B}" destId="{8BBC483A-B87C-45AD-8977-471C1B11276C}" srcOrd="1" destOrd="0" parTransId="{0114A9B1-BD30-4D29-B8CE-81F382032FE5}" sibTransId="{CB232C9C-42DF-4C1A-8D21-48882B3F3D66}"/>
    <dgm:cxn modelId="{0E9EB4A5-EC57-4601-B9E3-77058A3DC28E}" srcId="{0627D726-3BB3-4638-9B0E-A476F4AF6B2B}" destId="{5F63CEAA-2724-4743-8718-F91D6266B6B8}" srcOrd="0" destOrd="0" parTransId="{FD951132-4553-4FB3-BAD2-D3031FF6E925}" sibTransId="{17B86388-E9E7-4435-962A-F1CE3F6DF676}"/>
    <dgm:cxn modelId="{2FB2D6A5-64A4-48EE-9BF8-18459DF13E64}" type="presOf" srcId="{8BBC483A-B87C-45AD-8977-471C1B11276C}" destId="{DE74A67A-38BA-4C5A-9480-68F61553E732}" srcOrd="0" destOrd="0" presId="urn:microsoft.com/office/officeart/2005/8/layout/hierarchy1"/>
    <dgm:cxn modelId="{6F80BFD4-FC9D-47C9-9D33-22EE0BB95B89}" type="presOf" srcId="{0627D726-3BB3-4638-9B0E-A476F4AF6B2B}" destId="{30C9B68F-FB2C-4DDC-9F35-65EC2EE66EE5}" srcOrd="0" destOrd="0" presId="urn:microsoft.com/office/officeart/2005/8/layout/hierarchy1"/>
    <dgm:cxn modelId="{885E161B-C8E6-4AD4-9700-9C996F642AB3}" type="presParOf" srcId="{30C9B68F-FB2C-4DDC-9F35-65EC2EE66EE5}" destId="{0F44967D-4A01-4B5F-85B7-F88BC6625184}" srcOrd="0" destOrd="0" presId="urn:microsoft.com/office/officeart/2005/8/layout/hierarchy1"/>
    <dgm:cxn modelId="{437AD512-64F5-4625-8C19-8D72C6BB6313}" type="presParOf" srcId="{0F44967D-4A01-4B5F-85B7-F88BC6625184}" destId="{BF501E0C-BCC8-4A80-BD67-F9E76D97869C}" srcOrd="0" destOrd="0" presId="urn:microsoft.com/office/officeart/2005/8/layout/hierarchy1"/>
    <dgm:cxn modelId="{B55457F9-9A8D-4D58-A099-F138EA00B436}" type="presParOf" srcId="{BF501E0C-BCC8-4A80-BD67-F9E76D97869C}" destId="{8375C165-137B-44C7-8915-0A456D3C8A4F}" srcOrd="0" destOrd="0" presId="urn:microsoft.com/office/officeart/2005/8/layout/hierarchy1"/>
    <dgm:cxn modelId="{CCDDCFA3-8D90-402C-8420-B1FC3802D2C0}" type="presParOf" srcId="{BF501E0C-BCC8-4A80-BD67-F9E76D97869C}" destId="{5362F73C-C827-4839-A5F0-E1C2BA0A9B4E}" srcOrd="1" destOrd="0" presId="urn:microsoft.com/office/officeart/2005/8/layout/hierarchy1"/>
    <dgm:cxn modelId="{699316C5-FAFA-43B2-A734-517EC1E6CA6A}" type="presParOf" srcId="{0F44967D-4A01-4B5F-85B7-F88BC6625184}" destId="{D95CDABF-ED3D-4CDB-9614-BEDCB099C3CA}" srcOrd="1" destOrd="0" presId="urn:microsoft.com/office/officeart/2005/8/layout/hierarchy1"/>
    <dgm:cxn modelId="{D7EF18EA-4D6A-45D1-87E5-69B5504B6930}" type="presParOf" srcId="{30C9B68F-FB2C-4DDC-9F35-65EC2EE66EE5}" destId="{FD0C95A5-4D32-4F1B-A18C-6F7F6A458FB7}" srcOrd="1" destOrd="0" presId="urn:microsoft.com/office/officeart/2005/8/layout/hierarchy1"/>
    <dgm:cxn modelId="{27D32AB4-B4D5-4506-A54C-0EB3D8654531}" type="presParOf" srcId="{FD0C95A5-4D32-4F1B-A18C-6F7F6A458FB7}" destId="{3A6A3AF9-1ACE-42F0-8D7D-5FE9637C7E45}" srcOrd="0" destOrd="0" presId="urn:microsoft.com/office/officeart/2005/8/layout/hierarchy1"/>
    <dgm:cxn modelId="{E3696A70-AD2F-443E-964C-FA52F38983BE}" type="presParOf" srcId="{3A6A3AF9-1ACE-42F0-8D7D-5FE9637C7E45}" destId="{5B3D6723-8988-43A6-BFDE-48DD2F789A0B}" srcOrd="0" destOrd="0" presId="urn:microsoft.com/office/officeart/2005/8/layout/hierarchy1"/>
    <dgm:cxn modelId="{7FC2CC1F-6622-4DC9-BDFD-BB5962630FA0}" type="presParOf" srcId="{3A6A3AF9-1ACE-42F0-8D7D-5FE9637C7E45}" destId="{DE74A67A-38BA-4C5A-9480-68F61553E732}" srcOrd="1" destOrd="0" presId="urn:microsoft.com/office/officeart/2005/8/layout/hierarchy1"/>
    <dgm:cxn modelId="{642CA2D1-864C-4F5F-BE23-92235D615B41}" type="presParOf" srcId="{FD0C95A5-4D32-4F1B-A18C-6F7F6A458FB7}" destId="{8E5CF13F-F66B-4890-889B-D3F8280816A2}" srcOrd="1" destOrd="0" presId="urn:microsoft.com/office/officeart/2005/8/layout/hierarchy1"/>
    <dgm:cxn modelId="{77A2C824-8D3F-476E-B2F1-22F4D07963B2}" type="presParOf" srcId="{30C9B68F-FB2C-4DDC-9F35-65EC2EE66EE5}" destId="{52824CB0-6314-497C-AF7F-9E4BFD51A867}" srcOrd="2" destOrd="0" presId="urn:microsoft.com/office/officeart/2005/8/layout/hierarchy1"/>
    <dgm:cxn modelId="{323F7833-A42D-4CDD-971E-3F19F23F46AC}" type="presParOf" srcId="{52824CB0-6314-497C-AF7F-9E4BFD51A867}" destId="{78D83B42-0B5F-42DE-B638-A1BA2BEAAE4E}" srcOrd="0" destOrd="0" presId="urn:microsoft.com/office/officeart/2005/8/layout/hierarchy1"/>
    <dgm:cxn modelId="{D55DF788-6E37-4FEB-8933-5EEBAE0DCDEE}" type="presParOf" srcId="{78D83B42-0B5F-42DE-B638-A1BA2BEAAE4E}" destId="{CAED9D89-205A-4AD8-AB6F-6EADB4493AAF}" srcOrd="0" destOrd="0" presId="urn:microsoft.com/office/officeart/2005/8/layout/hierarchy1"/>
    <dgm:cxn modelId="{AB3343D4-B53D-49DD-8B02-C422C0687DC4}" type="presParOf" srcId="{78D83B42-0B5F-42DE-B638-A1BA2BEAAE4E}" destId="{15FBB585-B511-48C3-8DE0-4FDA4C1EF94E}" srcOrd="1" destOrd="0" presId="urn:microsoft.com/office/officeart/2005/8/layout/hierarchy1"/>
    <dgm:cxn modelId="{01EEC238-E970-461C-844D-B439C699AB26}" type="presParOf" srcId="{52824CB0-6314-497C-AF7F-9E4BFD51A867}" destId="{7A7AABEB-0535-498C-90F6-8FDBEDDEE9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945490-FFDE-4D39-96C7-A2ADF04E1E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5ADCD8-8728-4A39-BCC9-223319D24500}">
      <dgm:prSet/>
      <dgm:spPr/>
      <dgm:t>
        <a:bodyPr/>
        <a:lstStyle/>
        <a:p>
          <a:r>
            <a:rPr lang="en-US" b="1"/>
            <a:t>Customer</a:t>
          </a:r>
          <a:endParaRPr lang="en-US"/>
        </a:p>
      </dgm:t>
    </dgm:pt>
    <dgm:pt modelId="{E4BD98CD-7D27-4601-84E5-3D65ACF7491F}" type="parTrans" cxnId="{E524D035-93A4-4C02-8564-ED92DA3F55D9}">
      <dgm:prSet/>
      <dgm:spPr/>
      <dgm:t>
        <a:bodyPr/>
        <a:lstStyle/>
        <a:p>
          <a:endParaRPr lang="en-US"/>
        </a:p>
      </dgm:t>
    </dgm:pt>
    <dgm:pt modelId="{B890B92E-930B-42D7-8CD1-B02B549C6062}" type="sibTrans" cxnId="{E524D035-93A4-4C02-8564-ED92DA3F55D9}">
      <dgm:prSet/>
      <dgm:spPr/>
      <dgm:t>
        <a:bodyPr/>
        <a:lstStyle/>
        <a:p>
          <a:endParaRPr lang="en-US"/>
        </a:p>
      </dgm:t>
    </dgm:pt>
    <dgm:pt modelId="{053DF3FC-DF87-440E-B6BE-FEA79CD4E0A4}">
      <dgm:prSet/>
      <dgm:spPr/>
      <dgm:t>
        <a:bodyPr/>
        <a:lstStyle/>
        <a:p>
          <a:r>
            <a:rPr lang="en-US" b="1"/>
            <a:t>Admin</a:t>
          </a:r>
          <a:endParaRPr lang="en-US"/>
        </a:p>
      </dgm:t>
    </dgm:pt>
    <dgm:pt modelId="{C3C06157-7598-4E96-BE3A-1B1AD016F7D6}" type="parTrans" cxnId="{7F1F7659-E6F7-494A-AE98-A7AC6EA21741}">
      <dgm:prSet/>
      <dgm:spPr/>
      <dgm:t>
        <a:bodyPr/>
        <a:lstStyle/>
        <a:p>
          <a:endParaRPr lang="en-US"/>
        </a:p>
      </dgm:t>
    </dgm:pt>
    <dgm:pt modelId="{71DA16A7-C104-4751-8B42-A9C99FF6695B}" type="sibTrans" cxnId="{7F1F7659-E6F7-494A-AE98-A7AC6EA21741}">
      <dgm:prSet/>
      <dgm:spPr/>
      <dgm:t>
        <a:bodyPr/>
        <a:lstStyle/>
        <a:p>
          <a:endParaRPr lang="en-US"/>
        </a:p>
      </dgm:t>
    </dgm:pt>
    <dgm:pt modelId="{C3FDF04E-E9AC-47E8-A4EC-9FD82E7DA8CD}">
      <dgm:prSet/>
      <dgm:spPr/>
      <dgm:t>
        <a:bodyPr/>
        <a:lstStyle/>
        <a:p>
          <a:r>
            <a:rPr lang="en-US" b="1"/>
            <a:t>Seller</a:t>
          </a:r>
          <a:endParaRPr lang="en-US"/>
        </a:p>
      </dgm:t>
    </dgm:pt>
    <dgm:pt modelId="{BB5EAE6F-404F-4747-BCAD-21331ACFC5DA}" type="parTrans" cxnId="{1CD2354A-56AA-4722-A48D-1CBDDA4CC74D}">
      <dgm:prSet/>
      <dgm:spPr/>
      <dgm:t>
        <a:bodyPr/>
        <a:lstStyle/>
        <a:p>
          <a:endParaRPr lang="en-US"/>
        </a:p>
      </dgm:t>
    </dgm:pt>
    <dgm:pt modelId="{704B24AA-FCFD-41BD-96A2-8B70E048BFBD}" type="sibTrans" cxnId="{1CD2354A-56AA-4722-A48D-1CBDDA4CC74D}">
      <dgm:prSet/>
      <dgm:spPr/>
      <dgm:t>
        <a:bodyPr/>
        <a:lstStyle/>
        <a:p>
          <a:endParaRPr lang="en-US"/>
        </a:p>
      </dgm:t>
    </dgm:pt>
    <dgm:pt modelId="{B6D5396A-4215-41B1-B31F-FF20072012C7}">
      <dgm:prSet/>
      <dgm:spPr/>
      <dgm:t>
        <a:bodyPr/>
        <a:lstStyle/>
        <a:p>
          <a:r>
            <a:rPr lang="en-US" b="1"/>
            <a:t>Artisan</a:t>
          </a:r>
          <a:endParaRPr lang="en-US"/>
        </a:p>
      </dgm:t>
    </dgm:pt>
    <dgm:pt modelId="{269C940D-D2CB-4E90-B14F-815AA6366BD2}" type="parTrans" cxnId="{3935F4F0-A7E7-4F78-8D61-40CF92244D03}">
      <dgm:prSet/>
      <dgm:spPr/>
      <dgm:t>
        <a:bodyPr/>
        <a:lstStyle/>
        <a:p>
          <a:endParaRPr lang="en-US"/>
        </a:p>
      </dgm:t>
    </dgm:pt>
    <dgm:pt modelId="{BC03E57A-F15F-4C7D-87E7-183E47C5A7A3}" type="sibTrans" cxnId="{3935F4F0-A7E7-4F78-8D61-40CF92244D03}">
      <dgm:prSet/>
      <dgm:spPr/>
      <dgm:t>
        <a:bodyPr/>
        <a:lstStyle/>
        <a:p>
          <a:endParaRPr lang="en-US"/>
        </a:p>
      </dgm:t>
    </dgm:pt>
    <dgm:pt modelId="{FDACF5B0-363E-43AB-98FD-BF12C7B99BA9}">
      <dgm:prSet/>
      <dgm:spPr/>
      <dgm:t>
        <a:bodyPr/>
        <a:lstStyle/>
        <a:p>
          <a:r>
            <a:rPr lang="en-US" b="1"/>
            <a:t>Payment Gateway</a:t>
          </a:r>
          <a:endParaRPr lang="en-US"/>
        </a:p>
      </dgm:t>
    </dgm:pt>
    <dgm:pt modelId="{A7E9B97A-94EA-4972-BA92-805E5F457620}" type="parTrans" cxnId="{0749FDB4-22E0-42D2-A4FE-D0EB041F9B16}">
      <dgm:prSet/>
      <dgm:spPr/>
      <dgm:t>
        <a:bodyPr/>
        <a:lstStyle/>
        <a:p>
          <a:endParaRPr lang="en-US"/>
        </a:p>
      </dgm:t>
    </dgm:pt>
    <dgm:pt modelId="{B258924E-161D-4F6D-A1FD-8944E39EA08F}" type="sibTrans" cxnId="{0749FDB4-22E0-42D2-A4FE-D0EB041F9B16}">
      <dgm:prSet/>
      <dgm:spPr/>
      <dgm:t>
        <a:bodyPr/>
        <a:lstStyle/>
        <a:p>
          <a:endParaRPr lang="en-US"/>
        </a:p>
      </dgm:t>
    </dgm:pt>
    <dgm:pt modelId="{7294288C-D30E-4163-8DB9-4204382810E5}" type="pres">
      <dgm:prSet presAssocID="{10945490-FFDE-4D39-96C7-A2ADF04E1EF5}" presName="root" presStyleCnt="0">
        <dgm:presLayoutVars>
          <dgm:dir/>
          <dgm:resizeHandles val="exact"/>
        </dgm:presLayoutVars>
      </dgm:prSet>
      <dgm:spPr/>
    </dgm:pt>
    <dgm:pt modelId="{CE3BA5FE-A03E-448E-8054-1937EED9D721}" type="pres">
      <dgm:prSet presAssocID="{025ADCD8-8728-4A39-BCC9-223319D24500}" presName="compNode" presStyleCnt="0"/>
      <dgm:spPr/>
    </dgm:pt>
    <dgm:pt modelId="{CB590BA6-2B8E-493D-9313-DBEC587716CA}" type="pres">
      <dgm:prSet presAssocID="{025ADCD8-8728-4A39-BCC9-223319D24500}" presName="bgRect" presStyleLbl="bgShp" presStyleIdx="0" presStyleCnt="5"/>
      <dgm:spPr/>
    </dgm:pt>
    <dgm:pt modelId="{35A999C5-A995-4880-8ED1-E9F1731AB070}" type="pres">
      <dgm:prSet presAssocID="{025ADCD8-8728-4A39-BCC9-223319D245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B8099E0-FE7E-44F4-8704-6CFD110F6A9D}" type="pres">
      <dgm:prSet presAssocID="{025ADCD8-8728-4A39-BCC9-223319D24500}" presName="spaceRect" presStyleCnt="0"/>
      <dgm:spPr/>
    </dgm:pt>
    <dgm:pt modelId="{1C3C8C07-4A6D-4458-A4DC-020F19315BE0}" type="pres">
      <dgm:prSet presAssocID="{025ADCD8-8728-4A39-BCC9-223319D24500}" presName="parTx" presStyleLbl="revTx" presStyleIdx="0" presStyleCnt="5">
        <dgm:presLayoutVars>
          <dgm:chMax val="0"/>
          <dgm:chPref val="0"/>
        </dgm:presLayoutVars>
      </dgm:prSet>
      <dgm:spPr/>
    </dgm:pt>
    <dgm:pt modelId="{630ABF47-BC45-4A21-A7BC-C548A8906AE4}" type="pres">
      <dgm:prSet presAssocID="{B890B92E-930B-42D7-8CD1-B02B549C6062}" presName="sibTrans" presStyleCnt="0"/>
      <dgm:spPr/>
    </dgm:pt>
    <dgm:pt modelId="{CF802BDF-43FD-4953-BDCA-9A6603717C64}" type="pres">
      <dgm:prSet presAssocID="{053DF3FC-DF87-440E-B6BE-FEA79CD4E0A4}" presName="compNode" presStyleCnt="0"/>
      <dgm:spPr/>
    </dgm:pt>
    <dgm:pt modelId="{DCB34EF5-4411-4CFA-8070-45D444ED8D76}" type="pres">
      <dgm:prSet presAssocID="{053DF3FC-DF87-440E-B6BE-FEA79CD4E0A4}" presName="bgRect" presStyleLbl="bgShp" presStyleIdx="1" presStyleCnt="5"/>
      <dgm:spPr/>
    </dgm:pt>
    <dgm:pt modelId="{3E28985B-0DE6-498B-BAE7-86D05A91F2FF}" type="pres">
      <dgm:prSet presAssocID="{053DF3FC-DF87-440E-B6BE-FEA79CD4E0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185F5BE-2BFE-4EFB-9E2A-32C9F7166E29}" type="pres">
      <dgm:prSet presAssocID="{053DF3FC-DF87-440E-B6BE-FEA79CD4E0A4}" presName="spaceRect" presStyleCnt="0"/>
      <dgm:spPr/>
    </dgm:pt>
    <dgm:pt modelId="{10206E6E-A1C9-4B0C-B35D-B3931B0C6BD2}" type="pres">
      <dgm:prSet presAssocID="{053DF3FC-DF87-440E-B6BE-FEA79CD4E0A4}" presName="parTx" presStyleLbl="revTx" presStyleIdx="1" presStyleCnt="5">
        <dgm:presLayoutVars>
          <dgm:chMax val="0"/>
          <dgm:chPref val="0"/>
        </dgm:presLayoutVars>
      </dgm:prSet>
      <dgm:spPr/>
    </dgm:pt>
    <dgm:pt modelId="{C731860D-3609-4F00-92D0-A1668C8249FC}" type="pres">
      <dgm:prSet presAssocID="{71DA16A7-C104-4751-8B42-A9C99FF6695B}" presName="sibTrans" presStyleCnt="0"/>
      <dgm:spPr/>
    </dgm:pt>
    <dgm:pt modelId="{68A7A384-4E6B-413E-91D6-7E5F1F55ED00}" type="pres">
      <dgm:prSet presAssocID="{C3FDF04E-E9AC-47E8-A4EC-9FD82E7DA8CD}" presName="compNode" presStyleCnt="0"/>
      <dgm:spPr/>
    </dgm:pt>
    <dgm:pt modelId="{620DC300-9BBE-49BC-8FC5-31CBDF50A48D}" type="pres">
      <dgm:prSet presAssocID="{C3FDF04E-E9AC-47E8-A4EC-9FD82E7DA8CD}" presName="bgRect" presStyleLbl="bgShp" presStyleIdx="2" presStyleCnt="5"/>
      <dgm:spPr/>
    </dgm:pt>
    <dgm:pt modelId="{321AEF28-BA03-4E33-956A-4DE49CD56238}" type="pres">
      <dgm:prSet presAssocID="{C3FDF04E-E9AC-47E8-A4EC-9FD82E7DA8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497FF45-60F3-487D-85D0-C71A371FCCB0}" type="pres">
      <dgm:prSet presAssocID="{C3FDF04E-E9AC-47E8-A4EC-9FD82E7DA8CD}" presName="spaceRect" presStyleCnt="0"/>
      <dgm:spPr/>
    </dgm:pt>
    <dgm:pt modelId="{20C7ED87-C2A9-42FC-A72A-59D0B82E5E38}" type="pres">
      <dgm:prSet presAssocID="{C3FDF04E-E9AC-47E8-A4EC-9FD82E7DA8CD}" presName="parTx" presStyleLbl="revTx" presStyleIdx="2" presStyleCnt="5">
        <dgm:presLayoutVars>
          <dgm:chMax val="0"/>
          <dgm:chPref val="0"/>
        </dgm:presLayoutVars>
      </dgm:prSet>
      <dgm:spPr/>
    </dgm:pt>
    <dgm:pt modelId="{69CBCFDF-A3B7-489B-AEAC-6DE45AFF95D9}" type="pres">
      <dgm:prSet presAssocID="{704B24AA-FCFD-41BD-96A2-8B70E048BFBD}" presName="sibTrans" presStyleCnt="0"/>
      <dgm:spPr/>
    </dgm:pt>
    <dgm:pt modelId="{53FC50C3-A76C-40C0-BA61-CA43C43D0312}" type="pres">
      <dgm:prSet presAssocID="{B6D5396A-4215-41B1-B31F-FF20072012C7}" presName="compNode" presStyleCnt="0"/>
      <dgm:spPr/>
    </dgm:pt>
    <dgm:pt modelId="{EF31705E-2FC3-45DA-85C5-AA5A8C81F7E9}" type="pres">
      <dgm:prSet presAssocID="{B6D5396A-4215-41B1-B31F-FF20072012C7}" presName="bgRect" presStyleLbl="bgShp" presStyleIdx="3" presStyleCnt="5"/>
      <dgm:spPr/>
    </dgm:pt>
    <dgm:pt modelId="{0E1B4016-7212-40FD-9692-7D17F54555F3}" type="pres">
      <dgm:prSet presAssocID="{B6D5396A-4215-41B1-B31F-FF20072012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C7E1652C-F76A-484A-88FE-C17B99DADE15}" type="pres">
      <dgm:prSet presAssocID="{B6D5396A-4215-41B1-B31F-FF20072012C7}" presName="spaceRect" presStyleCnt="0"/>
      <dgm:spPr/>
    </dgm:pt>
    <dgm:pt modelId="{6124B93E-4A31-46A0-9FB4-BAED26273C26}" type="pres">
      <dgm:prSet presAssocID="{B6D5396A-4215-41B1-B31F-FF20072012C7}" presName="parTx" presStyleLbl="revTx" presStyleIdx="3" presStyleCnt="5">
        <dgm:presLayoutVars>
          <dgm:chMax val="0"/>
          <dgm:chPref val="0"/>
        </dgm:presLayoutVars>
      </dgm:prSet>
      <dgm:spPr/>
    </dgm:pt>
    <dgm:pt modelId="{6E1CA871-BA56-47EB-9E37-7D48990CCA06}" type="pres">
      <dgm:prSet presAssocID="{BC03E57A-F15F-4C7D-87E7-183E47C5A7A3}" presName="sibTrans" presStyleCnt="0"/>
      <dgm:spPr/>
    </dgm:pt>
    <dgm:pt modelId="{F244E7C6-F381-416E-A70E-431A7B858E30}" type="pres">
      <dgm:prSet presAssocID="{FDACF5B0-363E-43AB-98FD-BF12C7B99BA9}" presName="compNode" presStyleCnt="0"/>
      <dgm:spPr/>
    </dgm:pt>
    <dgm:pt modelId="{018AD427-A9BC-48D9-879E-3FBD35098AAB}" type="pres">
      <dgm:prSet presAssocID="{FDACF5B0-363E-43AB-98FD-BF12C7B99BA9}" presName="bgRect" presStyleLbl="bgShp" presStyleIdx="4" presStyleCnt="5"/>
      <dgm:spPr/>
    </dgm:pt>
    <dgm:pt modelId="{D1115B97-4AA7-478B-9470-D1DF2AFD4B1A}" type="pres">
      <dgm:prSet presAssocID="{FDACF5B0-363E-43AB-98FD-BF12C7B99B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FFEBC1DF-1055-41E5-9BE5-70298E15D52C}" type="pres">
      <dgm:prSet presAssocID="{FDACF5B0-363E-43AB-98FD-BF12C7B99BA9}" presName="spaceRect" presStyleCnt="0"/>
      <dgm:spPr/>
    </dgm:pt>
    <dgm:pt modelId="{6318307B-A590-4F12-AFB2-3223241995DD}" type="pres">
      <dgm:prSet presAssocID="{FDACF5B0-363E-43AB-98FD-BF12C7B99BA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DA40C00-2B33-404B-8BD2-E46C21211913}" type="presOf" srcId="{025ADCD8-8728-4A39-BCC9-223319D24500}" destId="{1C3C8C07-4A6D-4458-A4DC-020F19315BE0}" srcOrd="0" destOrd="0" presId="urn:microsoft.com/office/officeart/2018/2/layout/IconVerticalSolidList"/>
    <dgm:cxn modelId="{12A38406-A6C1-4131-A941-2FB8F847EF9B}" type="presOf" srcId="{C3FDF04E-E9AC-47E8-A4EC-9FD82E7DA8CD}" destId="{20C7ED87-C2A9-42FC-A72A-59D0B82E5E38}" srcOrd="0" destOrd="0" presId="urn:microsoft.com/office/officeart/2018/2/layout/IconVerticalSolidList"/>
    <dgm:cxn modelId="{4BADA71E-C1EF-4442-84E5-10A140292E95}" type="presOf" srcId="{B6D5396A-4215-41B1-B31F-FF20072012C7}" destId="{6124B93E-4A31-46A0-9FB4-BAED26273C26}" srcOrd="0" destOrd="0" presId="urn:microsoft.com/office/officeart/2018/2/layout/IconVerticalSolidList"/>
    <dgm:cxn modelId="{E524D035-93A4-4C02-8564-ED92DA3F55D9}" srcId="{10945490-FFDE-4D39-96C7-A2ADF04E1EF5}" destId="{025ADCD8-8728-4A39-BCC9-223319D24500}" srcOrd="0" destOrd="0" parTransId="{E4BD98CD-7D27-4601-84E5-3D65ACF7491F}" sibTransId="{B890B92E-930B-42D7-8CD1-B02B549C6062}"/>
    <dgm:cxn modelId="{05203D37-06DD-4A61-9628-7E076A3BAA90}" type="presOf" srcId="{FDACF5B0-363E-43AB-98FD-BF12C7B99BA9}" destId="{6318307B-A590-4F12-AFB2-3223241995DD}" srcOrd="0" destOrd="0" presId="urn:microsoft.com/office/officeart/2018/2/layout/IconVerticalSolidList"/>
    <dgm:cxn modelId="{1CD2354A-56AA-4722-A48D-1CBDDA4CC74D}" srcId="{10945490-FFDE-4D39-96C7-A2ADF04E1EF5}" destId="{C3FDF04E-E9AC-47E8-A4EC-9FD82E7DA8CD}" srcOrd="2" destOrd="0" parTransId="{BB5EAE6F-404F-4747-BCAD-21331ACFC5DA}" sibTransId="{704B24AA-FCFD-41BD-96A2-8B70E048BFBD}"/>
    <dgm:cxn modelId="{7F1F7659-E6F7-494A-AE98-A7AC6EA21741}" srcId="{10945490-FFDE-4D39-96C7-A2ADF04E1EF5}" destId="{053DF3FC-DF87-440E-B6BE-FEA79CD4E0A4}" srcOrd="1" destOrd="0" parTransId="{C3C06157-7598-4E96-BE3A-1B1AD016F7D6}" sibTransId="{71DA16A7-C104-4751-8B42-A9C99FF6695B}"/>
    <dgm:cxn modelId="{E774FA99-AF1C-4548-97AD-FA8C54FDE7A5}" type="presOf" srcId="{053DF3FC-DF87-440E-B6BE-FEA79CD4E0A4}" destId="{10206E6E-A1C9-4B0C-B35D-B3931B0C6BD2}" srcOrd="0" destOrd="0" presId="urn:microsoft.com/office/officeart/2018/2/layout/IconVerticalSolidList"/>
    <dgm:cxn modelId="{0749FDB4-22E0-42D2-A4FE-D0EB041F9B16}" srcId="{10945490-FFDE-4D39-96C7-A2ADF04E1EF5}" destId="{FDACF5B0-363E-43AB-98FD-BF12C7B99BA9}" srcOrd="4" destOrd="0" parTransId="{A7E9B97A-94EA-4972-BA92-805E5F457620}" sibTransId="{B258924E-161D-4F6D-A1FD-8944E39EA08F}"/>
    <dgm:cxn modelId="{547384C7-01D2-4784-AA47-4051E6A57DEF}" type="presOf" srcId="{10945490-FFDE-4D39-96C7-A2ADF04E1EF5}" destId="{7294288C-D30E-4163-8DB9-4204382810E5}" srcOrd="0" destOrd="0" presId="urn:microsoft.com/office/officeart/2018/2/layout/IconVerticalSolidList"/>
    <dgm:cxn modelId="{3935F4F0-A7E7-4F78-8D61-40CF92244D03}" srcId="{10945490-FFDE-4D39-96C7-A2ADF04E1EF5}" destId="{B6D5396A-4215-41B1-B31F-FF20072012C7}" srcOrd="3" destOrd="0" parTransId="{269C940D-D2CB-4E90-B14F-815AA6366BD2}" sibTransId="{BC03E57A-F15F-4C7D-87E7-183E47C5A7A3}"/>
    <dgm:cxn modelId="{CA26CBE2-3754-4746-B2C6-7F61B90B5855}" type="presParOf" srcId="{7294288C-D30E-4163-8DB9-4204382810E5}" destId="{CE3BA5FE-A03E-448E-8054-1937EED9D721}" srcOrd="0" destOrd="0" presId="urn:microsoft.com/office/officeart/2018/2/layout/IconVerticalSolidList"/>
    <dgm:cxn modelId="{8C4B59C3-0628-431D-8E71-8922B7A84822}" type="presParOf" srcId="{CE3BA5FE-A03E-448E-8054-1937EED9D721}" destId="{CB590BA6-2B8E-493D-9313-DBEC587716CA}" srcOrd="0" destOrd="0" presId="urn:microsoft.com/office/officeart/2018/2/layout/IconVerticalSolidList"/>
    <dgm:cxn modelId="{727B52A8-7591-4419-8A15-446B744EE1FF}" type="presParOf" srcId="{CE3BA5FE-A03E-448E-8054-1937EED9D721}" destId="{35A999C5-A995-4880-8ED1-E9F1731AB070}" srcOrd="1" destOrd="0" presId="urn:microsoft.com/office/officeart/2018/2/layout/IconVerticalSolidList"/>
    <dgm:cxn modelId="{D3E93A9D-787C-4D92-AAA2-8298A5379231}" type="presParOf" srcId="{CE3BA5FE-A03E-448E-8054-1937EED9D721}" destId="{7B8099E0-FE7E-44F4-8704-6CFD110F6A9D}" srcOrd="2" destOrd="0" presId="urn:microsoft.com/office/officeart/2018/2/layout/IconVerticalSolidList"/>
    <dgm:cxn modelId="{2528837D-042E-411A-9277-DECB69713C5E}" type="presParOf" srcId="{CE3BA5FE-A03E-448E-8054-1937EED9D721}" destId="{1C3C8C07-4A6D-4458-A4DC-020F19315BE0}" srcOrd="3" destOrd="0" presId="urn:microsoft.com/office/officeart/2018/2/layout/IconVerticalSolidList"/>
    <dgm:cxn modelId="{395996A1-C89E-4F67-B8B8-45308CF8D2D8}" type="presParOf" srcId="{7294288C-D30E-4163-8DB9-4204382810E5}" destId="{630ABF47-BC45-4A21-A7BC-C548A8906AE4}" srcOrd="1" destOrd="0" presId="urn:microsoft.com/office/officeart/2018/2/layout/IconVerticalSolidList"/>
    <dgm:cxn modelId="{2ED43784-5D0C-44F0-95CA-60F5813466AD}" type="presParOf" srcId="{7294288C-D30E-4163-8DB9-4204382810E5}" destId="{CF802BDF-43FD-4953-BDCA-9A6603717C64}" srcOrd="2" destOrd="0" presId="urn:microsoft.com/office/officeart/2018/2/layout/IconVerticalSolidList"/>
    <dgm:cxn modelId="{C54F552E-8A22-4F68-90A4-8EC672D1340B}" type="presParOf" srcId="{CF802BDF-43FD-4953-BDCA-9A6603717C64}" destId="{DCB34EF5-4411-4CFA-8070-45D444ED8D76}" srcOrd="0" destOrd="0" presId="urn:microsoft.com/office/officeart/2018/2/layout/IconVerticalSolidList"/>
    <dgm:cxn modelId="{E743CD0E-A6B8-40C0-B129-7922792C990A}" type="presParOf" srcId="{CF802BDF-43FD-4953-BDCA-9A6603717C64}" destId="{3E28985B-0DE6-498B-BAE7-86D05A91F2FF}" srcOrd="1" destOrd="0" presId="urn:microsoft.com/office/officeart/2018/2/layout/IconVerticalSolidList"/>
    <dgm:cxn modelId="{80BCDF8C-4468-48EB-B23F-2E4CDECB6C4D}" type="presParOf" srcId="{CF802BDF-43FD-4953-BDCA-9A6603717C64}" destId="{C185F5BE-2BFE-4EFB-9E2A-32C9F7166E29}" srcOrd="2" destOrd="0" presId="urn:microsoft.com/office/officeart/2018/2/layout/IconVerticalSolidList"/>
    <dgm:cxn modelId="{7196D045-F67B-49E7-B8B6-F7899EC57602}" type="presParOf" srcId="{CF802BDF-43FD-4953-BDCA-9A6603717C64}" destId="{10206E6E-A1C9-4B0C-B35D-B3931B0C6BD2}" srcOrd="3" destOrd="0" presId="urn:microsoft.com/office/officeart/2018/2/layout/IconVerticalSolidList"/>
    <dgm:cxn modelId="{5316739E-2C2F-42BD-9360-12890FC930BE}" type="presParOf" srcId="{7294288C-D30E-4163-8DB9-4204382810E5}" destId="{C731860D-3609-4F00-92D0-A1668C8249FC}" srcOrd="3" destOrd="0" presId="urn:microsoft.com/office/officeart/2018/2/layout/IconVerticalSolidList"/>
    <dgm:cxn modelId="{FA17736A-0F18-43EF-B573-C6FDB6D0A03F}" type="presParOf" srcId="{7294288C-D30E-4163-8DB9-4204382810E5}" destId="{68A7A384-4E6B-413E-91D6-7E5F1F55ED00}" srcOrd="4" destOrd="0" presId="urn:microsoft.com/office/officeart/2018/2/layout/IconVerticalSolidList"/>
    <dgm:cxn modelId="{DA2399E8-AC75-44B4-9A01-C5C5DE0D5497}" type="presParOf" srcId="{68A7A384-4E6B-413E-91D6-7E5F1F55ED00}" destId="{620DC300-9BBE-49BC-8FC5-31CBDF50A48D}" srcOrd="0" destOrd="0" presId="urn:microsoft.com/office/officeart/2018/2/layout/IconVerticalSolidList"/>
    <dgm:cxn modelId="{0F724A0D-3344-4F4B-9578-CFDE41C07649}" type="presParOf" srcId="{68A7A384-4E6B-413E-91D6-7E5F1F55ED00}" destId="{321AEF28-BA03-4E33-956A-4DE49CD56238}" srcOrd="1" destOrd="0" presId="urn:microsoft.com/office/officeart/2018/2/layout/IconVerticalSolidList"/>
    <dgm:cxn modelId="{D25FE7F3-300B-4D47-9C2C-68B0F13941DB}" type="presParOf" srcId="{68A7A384-4E6B-413E-91D6-7E5F1F55ED00}" destId="{7497FF45-60F3-487D-85D0-C71A371FCCB0}" srcOrd="2" destOrd="0" presId="urn:microsoft.com/office/officeart/2018/2/layout/IconVerticalSolidList"/>
    <dgm:cxn modelId="{17DE1344-1B81-40DA-A6BC-A26142043CAE}" type="presParOf" srcId="{68A7A384-4E6B-413E-91D6-7E5F1F55ED00}" destId="{20C7ED87-C2A9-42FC-A72A-59D0B82E5E38}" srcOrd="3" destOrd="0" presId="urn:microsoft.com/office/officeart/2018/2/layout/IconVerticalSolidList"/>
    <dgm:cxn modelId="{F0A3CFD2-8140-4B86-8EF1-18BA120F0B1F}" type="presParOf" srcId="{7294288C-D30E-4163-8DB9-4204382810E5}" destId="{69CBCFDF-A3B7-489B-AEAC-6DE45AFF95D9}" srcOrd="5" destOrd="0" presId="urn:microsoft.com/office/officeart/2018/2/layout/IconVerticalSolidList"/>
    <dgm:cxn modelId="{EDE565E0-DA78-4F70-AA78-F31AE8D73BC4}" type="presParOf" srcId="{7294288C-D30E-4163-8DB9-4204382810E5}" destId="{53FC50C3-A76C-40C0-BA61-CA43C43D0312}" srcOrd="6" destOrd="0" presId="urn:microsoft.com/office/officeart/2018/2/layout/IconVerticalSolidList"/>
    <dgm:cxn modelId="{09465A53-EE97-46F8-845A-24FE1B989CE0}" type="presParOf" srcId="{53FC50C3-A76C-40C0-BA61-CA43C43D0312}" destId="{EF31705E-2FC3-45DA-85C5-AA5A8C81F7E9}" srcOrd="0" destOrd="0" presId="urn:microsoft.com/office/officeart/2018/2/layout/IconVerticalSolidList"/>
    <dgm:cxn modelId="{A9684F26-79B3-4C38-B3B5-D81D7D99AEE5}" type="presParOf" srcId="{53FC50C3-A76C-40C0-BA61-CA43C43D0312}" destId="{0E1B4016-7212-40FD-9692-7D17F54555F3}" srcOrd="1" destOrd="0" presId="urn:microsoft.com/office/officeart/2018/2/layout/IconVerticalSolidList"/>
    <dgm:cxn modelId="{B8CF04D1-14FE-4EBA-96B8-C0806FD3CF24}" type="presParOf" srcId="{53FC50C3-A76C-40C0-BA61-CA43C43D0312}" destId="{C7E1652C-F76A-484A-88FE-C17B99DADE15}" srcOrd="2" destOrd="0" presId="urn:microsoft.com/office/officeart/2018/2/layout/IconVerticalSolidList"/>
    <dgm:cxn modelId="{C83A6CD1-6C8F-4419-86A4-E43CC5569105}" type="presParOf" srcId="{53FC50C3-A76C-40C0-BA61-CA43C43D0312}" destId="{6124B93E-4A31-46A0-9FB4-BAED26273C26}" srcOrd="3" destOrd="0" presId="urn:microsoft.com/office/officeart/2018/2/layout/IconVerticalSolidList"/>
    <dgm:cxn modelId="{A1729353-C4B4-40C3-AE1F-5A93ED92F86D}" type="presParOf" srcId="{7294288C-D30E-4163-8DB9-4204382810E5}" destId="{6E1CA871-BA56-47EB-9E37-7D48990CCA06}" srcOrd="7" destOrd="0" presId="urn:microsoft.com/office/officeart/2018/2/layout/IconVerticalSolidList"/>
    <dgm:cxn modelId="{34511451-79D6-43A2-99E2-BB3D5166B6C6}" type="presParOf" srcId="{7294288C-D30E-4163-8DB9-4204382810E5}" destId="{F244E7C6-F381-416E-A70E-431A7B858E30}" srcOrd="8" destOrd="0" presId="urn:microsoft.com/office/officeart/2018/2/layout/IconVerticalSolidList"/>
    <dgm:cxn modelId="{9020BD19-6633-4DAF-8AE9-5B1960246C7F}" type="presParOf" srcId="{F244E7C6-F381-416E-A70E-431A7B858E30}" destId="{018AD427-A9BC-48D9-879E-3FBD35098AAB}" srcOrd="0" destOrd="0" presId="urn:microsoft.com/office/officeart/2018/2/layout/IconVerticalSolidList"/>
    <dgm:cxn modelId="{9CE7FD54-E91D-4171-BB5C-D9A5B8889ED5}" type="presParOf" srcId="{F244E7C6-F381-416E-A70E-431A7B858E30}" destId="{D1115B97-4AA7-478B-9470-D1DF2AFD4B1A}" srcOrd="1" destOrd="0" presId="urn:microsoft.com/office/officeart/2018/2/layout/IconVerticalSolidList"/>
    <dgm:cxn modelId="{0005644F-F338-4D53-A915-550D23FC42A2}" type="presParOf" srcId="{F244E7C6-F381-416E-A70E-431A7B858E30}" destId="{FFEBC1DF-1055-41E5-9BE5-70298E15D52C}" srcOrd="2" destOrd="0" presId="urn:microsoft.com/office/officeart/2018/2/layout/IconVerticalSolidList"/>
    <dgm:cxn modelId="{9E8B4508-AFF3-4845-9FFE-001D717E0D98}" type="presParOf" srcId="{F244E7C6-F381-416E-A70E-431A7B858E30}" destId="{6318307B-A590-4F12-AFB2-3223241995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0E478B-CF81-44A0-BBFB-408748E119B9}" type="doc">
      <dgm:prSet loTypeId="urn:microsoft.com/office/officeart/2005/8/layout/matrix3" loCatId="matrix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B8B6AAC-E5EE-4DF5-9645-83258B320AE7}">
      <dgm:prSet/>
      <dgm:spPr/>
      <dgm:t>
        <a:bodyPr/>
        <a:lstStyle/>
        <a:p>
          <a:endParaRPr lang="en-US" b="1" dirty="0"/>
        </a:p>
      </dgm:t>
    </dgm:pt>
    <dgm:pt modelId="{4A9E56C9-B23B-40B2-8727-955BA3A6F02F}" type="parTrans" cxnId="{E8D3CF6C-3CDA-4AA2-9248-85EE5746AFEE}">
      <dgm:prSet/>
      <dgm:spPr/>
      <dgm:t>
        <a:bodyPr/>
        <a:lstStyle/>
        <a:p>
          <a:endParaRPr lang="en-US"/>
        </a:p>
      </dgm:t>
    </dgm:pt>
    <dgm:pt modelId="{139249DA-B0DC-416B-8496-0678549ED2A3}" type="sibTrans" cxnId="{E8D3CF6C-3CDA-4AA2-9248-85EE5746AFEE}">
      <dgm:prSet/>
      <dgm:spPr/>
      <dgm:t>
        <a:bodyPr/>
        <a:lstStyle/>
        <a:p>
          <a:endParaRPr lang="en-US"/>
        </a:p>
      </dgm:t>
    </dgm:pt>
    <dgm:pt modelId="{AB05A3EC-D48D-4AA2-A63F-AE60374DABAC}" type="pres">
      <dgm:prSet presAssocID="{9E0E478B-CF81-44A0-BBFB-408748E119B9}" presName="matrix" presStyleCnt="0">
        <dgm:presLayoutVars>
          <dgm:chMax val="1"/>
          <dgm:dir/>
          <dgm:resizeHandles val="exact"/>
        </dgm:presLayoutVars>
      </dgm:prSet>
      <dgm:spPr/>
    </dgm:pt>
    <dgm:pt modelId="{F928BED5-243B-45BB-8332-D55BFDB4A198}" type="pres">
      <dgm:prSet presAssocID="{9E0E478B-CF81-44A0-BBFB-408748E119B9}" presName="diamond" presStyleLbl="bgShp" presStyleIdx="0" presStyleCnt="1"/>
      <dgm:spPr/>
    </dgm:pt>
    <dgm:pt modelId="{989D4E42-0671-4B55-9151-E7760352D6FE}" type="pres">
      <dgm:prSet presAssocID="{9E0E478B-CF81-44A0-BBFB-408748E119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32AE3C-5805-4538-9491-D3C35D3D263F}" type="pres">
      <dgm:prSet presAssocID="{9E0E478B-CF81-44A0-BBFB-408748E119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79F8B3-5078-4707-9C31-A20EFC1605FF}" type="pres">
      <dgm:prSet presAssocID="{9E0E478B-CF81-44A0-BBFB-408748E119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CAD19B-D2E5-4152-9FFA-35018951E49C}" type="pres">
      <dgm:prSet presAssocID="{9E0E478B-CF81-44A0-BBFB-408748E119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8D3CF6C-3CDA-4AA2-9248-85EE5746AFEE}" srcId="{9E0E478B-CF81-44A0-BBFB-408748E119B9}" destId="{0B8B6AAC-E5EE-4DF5-9645-83258B320AE7}" srcOrd="0" destOrd="0" parTransId="{4A9E56C9-B23B-40B2-8727-955BA3A6F02F}" sibTransId="{139249DA-B0DC-416B-8496-0678549ED2A3}"/>
    <dgm:cxn modelId="{A7F62053-AD0C-48DE-BBA4-D51F1A5A8C1A}" type="presOf" srcId="{9E0E478B-CF81-44A0-BBFB-408748E119B9}" destId="{AB05A3EC-D48D-4AA2-A63F-AE60374DABAC}" srcOrd="0" destOrd="0" presId="urn:microsoft.com/office/officeart/2005/8/layout/matrix3"/>
    <dgm:cxn modelId="{4C517AE2-932D-4389-B33C-90E282D1FD07}" type="presOf" srcId="{0B8B6AAC-E5EE-4DF5-9645-83258B320AE7}" destId="{989D4E42-0671-4B55-9151-E7760352D6FE}" srcOrd="0" destOrd="0" presId="urn:microsoft.com/office/officeart/2005/8/layout/matrix3"/>
    <dgm:cxn modelId="{F78D01C3-5CC1-48DA-8A8C-56EB279AF5BD}" type="presParOf" srcId="{AB05A3EC-D48D-4AA2-A63F-AE60374DABAC}" destId="{F928BED5-243B-45BB-8332-D55BFDB4A198}" srcOrd="0" destOrd="0" presId="urn:microsoft.com/office/officeart/2005/8/layout/matrix3"/>
    <dgm:cxn modelId="{A2A541A4-17FA-4C17-B87E-AABE35FFA4D6}" type="presParOf" srcId="{AB05A3EC-D48D-4AA2-A63F-AE60374DABAC}" destId="{989D4E42-0671-4B55-9151-E7760352D6FE}" srcOrd="1" destOrd="0" presId="urn:microsoft.com/office/officeart/2005/8/layout/matrix3"/>
    <dgm:cxn modelId="{4FDC7A74-8EBC-483F-A3D7-F7AAE6F594DB}" type="presParOf" srcId="{AB05A3EC-D48D-4AA2-A63F-AE60374DABAC}" destId="{2C32AE3C-5805-4538-9491-D3C35D3D263F}" srcOrd="2" destOrd="0" presId="urn:microsoft.com/office/officeart/2005/8/layout/matrix3"/>
    <dgm:cxn modelId="{C42131BE-5B5B-4C92-9CBA-2568C1621713}" type="presParOf" srcId="{AB05A3EC-D48D-4AA2-A63F-AE60374DABAC}" destId="{F579F8B3-5078-4707-9C31-A20EFC1605FF}" srcOrd="3" destOrd="0" presId="urn:microsoft.com/office/officeart/2005/8/layout/matrix3"/>
    <dgm:cxn modelId="{BB838D9C-405A-4944-A150-D4C637E6FB62}" type="presParOf" srcId="{AB05A3EC-D48D-4AA2-A63F-AE60374DABAC}" destId="{D4CAD19B-D2E5-4152-9FFA-35018951E49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0E478B-CF81-44A0-BBFB-408748E119B9}" type="doc">
      <dgm:prSet loTypeId="urn:microsoft.com/office/officeart/2005/8/layout/matrix3" loCatId="matrix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B8B6AAC-E5EE-4DF5-9645-83258B320AE7}">
      <dgm:prSet/>
      <dgm:spPr/>
      <dgm:t>
        <a:bodyPr/>
        <a:lstStyle/>
        <a:p>
          <a:endParaRPr lang="en-US" b="1" dirty="0"/>
        </a:p>
      </dgm:t>
    </dgm:pt>
    <dgm:pt modelId="{4A9E56C9-B23B-40B2-8727-955BA3A6F02F}" type="parTrans" cxnId="{E8D3CF6C-3CDA-4AA2-9248-85EE5746AFEE}">
      <dgm:prSet/>
      <dgm:spPr/>
      <dgm:t>
        <a:bodyPr/>
        <a:lstStyle/>
        <a:p>
          <a:endParaRPr lang="en-US"/>
        </a:p>
      </dgm:t>
    </dgm:pt>
    <dgm:pt modelId="{139249DA-B0DC-416B-8496-0678549ED2A3}" type="sibTrans" cxnId="{E8D3CF6C-3CDA-4AA2-9248-85EE5746AFEE}">
      <dgm:prSet/>
      <dgm:spPr/>
      <dgm:t>
        <a:bodyPr/>
        <a:lstStyle/>
        <a:p>
          <a:endParaRPr lang="en-US"/>
        </a:p>
      </dgm:t>
    </dgm:pt>
    <dgm:pt modelId="{AB05A3EC-D48D-4AA2-A63F-AE60374DABAC}" type="pres">
      <dgm:prSet presAssocID="{9E0E478B-CF81-44A0-BBFB-408748E119B9}" presName="matrix" presStyleCnt="0">
        <dgm:presLayoutVars>
          <dgm:chMax val="1"/>
          <dgm:dir/>
          <dgm:resizeHandles val="exact"/>
        </dgm:presLayoutVars>
      </dgm:prSet>
      <dgm:spPr/>
    </dgm:pt>
    <dgm:pt modelId="{F928BED5-243B-45BB-8332-D55BFDB4A198}" type="pres">
      <dgm:prSet presAssocID="{9E0E478B-CF81-44A0-BBFB-408748E119B9}" presName="diamond" presStyleLbl="bgShp" presStyleIdx="0" presStyleCnt="1"/>
      <dgm:spPr/>
    </dgm:pt>
    <dgm:pt modelId="{989D4E42-0671-4B55-9151-E7760352D6FE}" type="pres">
      <dgm:prSet presAssocID="{9E0E478B-CF81-44A0-BBFB-408748E119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32AE3C-5805-4538-9491-D3C35D3D263F}" type="pres">
      <dgm:prSet presAssocID="{9E0E478B-CF81-44A0-BBFB-408748E119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79F8B3-5078-4707-9C31-A20EFC1605FF}" type="pres">
      <dgm:prSet presAssocID="{9E0E478B-CF81-44A0-BBFB-408748E119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CAD19B-D2E5-4152-9FFA-35018951E49C}" type="pres">
      <dgm:prSet presAssocID="{9E0E478B-CF81-44A0-BBFB-408748E119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8D3CF6C-3CDA-4AA2-9248-85EE5746AFEE}" srcId="{9E0E478B-CF81-44A0-BBFB-408748E119B9}" destId="{0B8B6AAC-E5EE-4DF5-9645-83258B320AE7}" srcOrd="0" destOrd="0" parTransId="{4A9E56C9-B23B-40B2-8727-955BA3A6F02F}" sibTransId="{139249DA-B0DC-416B-8496-0678549ED2A3}"/>
    <dgm:cxn modelId="{A7F62053-AD0C-48DE-BBA4-D51F1A5A8C1A}" type="presOf" srcId="{9E0E478B-CF81-44A0-BBFB-408748E119B9}" destId="{AB05A3EC-D48D-4AA2-A63F-AE60374DABAC}" srcOrd="0" destOrd="0" presId="urn:microsoft.com/office/officeart/2005/8/layout/matrix3"/>
    <dgm:cxn modelId="{4C517AE2-932D-4389-B33C-90E282D1FD07}" type="presOf" srcId="{0B8B6AAC-E5EE-4DF5-9645-83258B320AE7}" destId="{989D4E42-0671-4B55-9151-E7760352D6FE}" srcOrd="0" destOrd="0" presId="urn:microsoft.com/office/officeart/2005/8/layout/matrix3"/>
    <dgm:cxn modelId="{F78D01C3-5CC1-48DA-8A8C-56EB279AF5BD}" type="presParOf" srcId="{AB05A3EC-D48D-4AA2-A63F-AE60374DABAC}" destId="{F928BED5-243B-45BB-8332-D55BFDB4A198}" srcOrd="0" destOrd="0" presId="urn:microsoft.com/office/officeart/2005/8/layout/matrix3"/>
    <dgm:cxn modelId="{A2A541A4-17FA-4C17-B87E-AABE35FFA4D6}" type="presParOf" srcId="{AB05A3EC-D48D-4AA2-A63F-AE60374DABAC}" destId="{989D4E42-0671-4B55-9151-E7760352D6FE}" srcOrd="1" destOrd="0" presId="urn:microsoft.com/office/officeart/2005/8/layout/matrix3"/>
    <dgm:cxn modelId="{4FDC7A74-8EBC-483F-A3D7-F7AAE6F594DB}" type="presParOf" srcId="{AB05A3EC-D48D-4AA2-A63F-AE60374DABAC}" destId="{2C32AE3C-5805-4538-9491-D3C35D3D263F}" srcOrd="2" destOrd="0" presId="urn:microsoft.com/office/officeart/2005/8/layout/matrix3"/>
    <dgm:cxn modelId="{C42131BE-5B5B-4C92-9CBA-2568C1621713}" type="presParOf" srcId="{AB05A3EC-D48D-4AA2-A63F-AE60374DABAC}" destId="{F579F8B3-5078-4707-9C31-A20EFC1605FF}" srcOrd="3" destOrd="0" presId="urn:microsoft.com/office/officeart/2005/8/layout/matrix3"/>
    <dgm:cxn modelId="{BB838D9C-405A-4944-A150-D4C637E6FB62}" type="presParOf" srcId="{AB05A3EC-D48D-4AA2-A63F-AE60374DABAC}" destId="{D4CAD19B-D2E5-4152-9FFA-35018951E49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0E478B-CF81-44A0-BBFB-408748E119B9}" type="doc">
      <dgm:prSet loTypeId="urn:microsoft.com/office/officeart/2005/8/layout/matrix3" loCatId="matrix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B8B6AAC-E5EE-4DF5-9645-83258B320AE7}">
      <dgm:prSet/>
      <dgm:spPr/>
      <dgm:t>
        <a:bodyPr/>
        <a:lstStyle/>
        <a:p>
          <a:endParaRPr lang="en-US" b="1" dirty="0"/>
        </a:p>
      </dgm:t>
    </dgm:pt>
    <dgm:pt modelId="{4A9E56C9-B23B-40B2-8727-955BA3A6F02F}" type="parTrans" cxnId="{E8D3CF6C-3CDA-4AA2-9248-85EE5746AFEE}">
      <dgm:prSet/>
      <dgm:spPr/>
      <dgm:t>
        <a:bodyPr/>
        <a:lstStyle/>
        <a:p>
          <a:endParaRPr lang="en-US"/>
        </a:p>
      </dgm:t>
    </dgm:pt>
    <dgm:pt modelId="{139249DA-B0DC-416B-8496-0678549ED2A3}" type="sibTrans" cxnId="{E8D3CF6C-3CDA-4AA2-9248-85EE5746AFEE}">
      <dgm:prSet/>
      <dgm:spPr/>
      <dgm:t>
        <a:bodyPr/>
        <a:lstStyle/>
        <a:p>
          <a:endParaRPr lang="en-US"/>
        </a:p>
      </dgm:t>
    </dgm:pt>
    <dgm:pt modelId="{AB05A3EC-D48D-4AA2-A63F-AE60374DABAC}" type="pres">
      <dgm:prSet presAssocID="{9E0E478B-CF81-44A0-BBFB-408748E119B9}" presName="matrix" presStyleCnt="0">
        <dgm:presLayoutVars>
          <dgm:chMax val="1"/>
          <dgm:dir/>
          <dgm:resizeHandles val="exact"/>
        </dgm:presLayoutVars>
      </dgm:prSet>
      <dgm:spPr/>
    </dgm:pt>
    <dgm:pt modelId="{F928BED5-243B-45BB-8332-D55BFDB4A198}" type="pres">
      <dgm:prSet presAssocID="{9E0E478B-CF81-44A0-BBFB-408748E119B9}" presName="diamond" presStyleLbl="bgShp" presStyleIdx="0" presStyleCnt="1"/>
      <dgm:spPr/>
    </dgm:pt>
    <dgm:pt modelId="{989D4E42-0671-4B55-9151-E7760352D6FE}" type="pres">
      <dgm:prSet presAssocID="{9E0E478B-CF81-44A0-BBFB-408748E119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32AE3C-5805-4538-9491-D3C35D3D263F}" type="pres">
      <dgm:prSet presAssocID="{9E0E478B-CF81-44A0-BBFB-408748E119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79F8B3-5078-4707-9C31-A20EFC1605FF}" type="pres">
      <dgm:prSet presAssocID="{9E0E478B-CF81-44A0-BBFB-408748E119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CAD19B-D2E5-4152-9FFA-35018951E49C}" type="pres">
      <dgm:prSet presAssocID="{9E0E478B-CF81-44A0-BBFB-408748E119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8D3CF6C-3CDA-4AA2-9248-85EE5746AFEE}" srcId="{9E0E478B-CF81-44A0-BBFB-408748E119B9}" destId="{0B8B6AAC-E5EE-4DF5-9645-83258B320AE7}" srcOrd="0" destOrd="0" parTransId="{4A9E56C9-B23B-40B2-8727-955BA3A6F02F}" sibTransId="{139249DA-B0DC-416B-8496-0678549ED2A3}"/>
    <dgm:cxn modelId="{A7F62053-AD0C-48DE-BBA4-D51F1A5A8C1A}" type="presOf" srcId="{9E0E478B-CF81-44A0-BBFB-408748E119B9}" destId="{AB05A3EC-D48D-4AA2-A63F-AE60374DABAC}" srcOrd="0" destOrd="0" presId="urn:microsoft.com/office/officeart/2005/8/layout/matrix3"/>
    <dgm:cxn modelId="{4C517AE2-932D-4389-B33C-90E282D1FD07}" type="presOf" srcId="{0B8B6AAC-E5EE-4DF5-9645-83258B320AE7}" destId="{989D4E42-0671-4B55-9151-E7760352D6FE}" srcOrd="0" destOrd="0" presId="urn:microsoft.com/office/officeart/2005/8/layout/matrix3"/>
    <dgm:cxn modelId="{F78D01C3-5CC1-48DA-8A8C-56EB279AF5BD}" type="presParOf" srcId="{AB05A3EC-D48D-4AA2-A63F-AE60374DABAC}" destId="{F928BED5-243B-45BB-8332-D55BFDB4A198}" srcOrd="0" destOrd="0" presId="urn:microsoft.com/office/officeart/2005/8/layout/matrix3"/>
    <dgm:cxn modelId="{A2A541A4-17FA-4C17-B87E-AABE35FFA4D6}" type="presParOf" srcId="{AB05A3EC-D48D-4AA2-A63F-AE60374DABAC}" destId="{989D4E42-0671-4B55-9151-E7760352D6FE}" srcOrd="1" destOrd="0" presId="urn:microsoft.com/office/officeart/2005/8/layout/matrix3"/>
    <dgm:cxn modelId="{4FDC7A74-8EBC-483F-A3D7-F7AAE6F594DB}" type="presParOf" srcId="{AB05A3EC-D48D-4AA2-A63F-AE60374DABAC}" destId="{2C32AE3C-5805-4538-9491-D3C35D3D263F}" srcOrd="2" destOrd="0" presId="urn:microsoft.com/office/officeart/2005/8/layout/matrix3"/>
    <dgm:cxn modelId="{C42131BE-5B5B-4C92-9CBA-2568C1621713}" type="presParOf" srcId="{AB05A3EC-D48D-4AA2-A63F-AE60374DABAC}" destId="{F579F8B3-5078-4707-9C31-A20EFC1605FF}" srcOrd="3" destOrd="0" presId="urn:microsoft.com/office/officeart/2005/8/layout/matrix3"/>
    <dgm:cxn modelId="{BB838D9C-405A-4944-A150-D4C637E6FB62}" type="presParOf" srcId="{AB05A3EC-D48D-4AA2-A63F-AE60374DABAC}" destId="{D4CAD19B-D2E5-4152-9FFA-35018951E49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83BBF-1448-4E90-AABD-6606BA40E5E9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1074B-29C5-4DAA-9E88-D8A4A26A89F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E21C0-E162-4BCD-B0DB-61FCB9572E8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Sign up</a:t>
          </a:r>
        </a:p>
      </dsp:txBody>
      <dsp:txXfrm>
        <a:off x="100682" y="2684598"/>
        <a:ext cx="2370489" cy="720000"/>
      </dsp:txXfrm>
    </dsp:sp>
    <dsp:sp modelId="{51557F0A-A314-4F57-87B8-309F40448882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9FA49-6693-4744-A7D5-D55023AAC06E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BF68B-1E6F-4830-ACA2-C4B69F97D96B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Aptos Display" panose="020F0302020204030204"/>
            </a:rPr>
            <a:t>Log in</a:t>
          </a:r>
          <a:endParaRPr lang="en-US" sz="3100" kern="1200" dirty="0"/>
        </a:p>
      </dsp:txBody>
      <dsp:txXfrm>
        <a:off x="2886007" y="2684598"/>
        <a:ext cx="2370489" cy="720000"/>
      </dsp:txXfrm>
    </dsp:sp>
    <dsp:sp modelId="{CB2AABD4-8B68-49A7-A4BF-FE8A46A66CAD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6F794-1995-4A45-943B-6929B8BFD0BE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79613-AD15-440E-AF97-39A7394B34F2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Add to cart</a:t>
          </a:r>
        </a:p>
      </dsp:txBody>
      <dsp:txXfrm>
        <a:off x="5671332" y="2684598"/>
        <a:ext cx="2370489" cy="720000"/>
      </dsp:txXfrm>
    </dsp:sp>
    <dsp:sp modelId="{40B7D9B7-55CC-467A-8316-CEDD194EB609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0FCF5-20B2-4285-B3CA-CBE7E4338ABB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A909A-F8EE-4771-A6AA-00F56E9A663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Wish list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BF98B-9F41-49C7-A4DD-FE98AD8E9208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7354E-5AB6-4433-98DC-85256D831BA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AEC92-7190-4CAF-9ABF-BABF85C7162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Auto Search </a:t>
          </a:r>
        </a:p>
      </dsp:txBody>
      <dsp:txXfrm>
        <a:off x="100682" y="2684598"/>
        <a:ext cx="2370489" cy="720000"/>
      </dsp:txXfrm>
    </dsp:sp>
    <dsp:sp modelId="{DA6E174C-84C7-4250-B44B-1DF01F3BF43B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A9BC5-0DC7-4F2A-94FC-D5ECDBB3DE76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2C1CA-F2F0-489F-B593-53D4B01D6CCB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Voice Search</a:t>
          </a:r>
        </a:p>
      </dsp:txBody>
      <dsp:txXfrm>
        <a:off x="2886007" y="2684598"/>
        <a:ext cx="2370489" cy="720000"/>
      </dsp:txXfrm>
    </dsp:sp>
    <dsp:sp modelId="{2E3C1AF0-A2FB-487E-9612-F3A019679D24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AFD5F-0455-4F21-9CD0-4BB3374B004F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C0D33-9B31-4BD1-92CE-A9EDB68A0DC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View Cart</a:t>
          </a:r>
        </a:p>
      </dsp:txBody>
      <dsp:txXfrm>
        <a:off x="5671332" y="2684598"/>
        <a:ext cx="2370489" cy="720000"/>
      </dsp:txXfrm>
    </dsp:sp>
    <dsp:sp modelId="{A763971B-DA18-4147-BF4B-09A3DA8AC243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07573-76F0-45CA-A21E-80C53695A199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8C251-12D6-4498-90CD-474D7D5E5649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Coupon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5C165-137B-44C7-8915-0A456D3C8A4F}">
      <dsp:nvSpPr>
        <dsp:cNvPr id="0" name=""/>
        <dsp:cNvSpPr/>
      </dsp:nvSpPr>
      <dsp:spPr>
        <a:xfrm>
          <a:off x="0" y="9583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F73C-C827-4839-A5F0-E1C2BA0A9B4E}">
      <dsp:nvSpPr>
        <dsp:cNvPr id="0" name=""/>
        <dsp:cNvSpPr/>
      </dsp:nvSpPr>
      <dsp:spPr>
        <a:xfrm>
          <a:off x="341494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solidFill>
                <a:srgbClr val="000000"/>
              </a:solidFill>
              <a:latin typeface="Aptos"/>
            </a:rPr>
            <a:t>Personalized Product Recommendations</a:t>
          </a:r>
        </a:p>
      </dsp:txBody>
      <dsp:txXfrm>
        <a:off x="398656" y="1339953"/>
        <a:ext cx="2959127" cy="1837317"/>
      </dsp:txXfrm>
    </dsp:sp>
    <dsp:sp modelId="{5B3D6723-8988-43A6-BFDE-48DD2F789A0B}">
      <dsp:nvSpPr>
        <dsp:cNvPr id="0" name=""/>
        <dsp:cNvSpPr/>
      </dsp:nvSpPr>
      <dsp:spPr>
        <a:xfrm>
          <a:off x="3756441" y="9583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4A67A-38BA-4C5A-9480-68F61553E732}">
      <dsp:nvSpPr>
        <dsp:cNvPr id="0" name=""/>
        <dsp:cNvSpPr/>
      </dsp:nvSpPr>
      <dsp:spPr>
        <a:xfrm>
          <a:off x="4097935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solidFill>
                <a:srgbClr val="000000"/>
              </a:solidFill>
              <a:latin typeface="Aptos"/>
            </a:rPr>
            <a:t> Art and Craft Exhibition</a:t>
          </a:r>
          <a:endParaRPr lang="en-US" sz="2300" kern="1200" dirty="0"/>
        </a:p>
      </dsp:txBody>
      <dsp:txXfrm>
        <a:off x="4155097" y="1339953"/>
        <a:ext cx="2959127" cy="1837317"/>
      </dsp:txXfrm>
    </dsp:sp>
    <dsp:sp modelId="{CAED9D89-205A-4AD8-AB6F-6EADB4493AAF}">
      <dsp:nvSpPr>
        <dsp:cNvPr id="0" name=""/>
        <dsp:cNvSpPr/>
      </dsp:nvSpPr>
      <dsp:spPr>
        <a:xfrm>
          <a:off x="7512882" y="9583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B585-B511-48C3-8DE0-4FDA4C1EF94E}">
      <dsp:nvSpPr>
        <dsp:cNvPr id="0" name=""/>
        <dsp:cNvSpPr/>
      </dsp:nvSpPr>
      <dsp:spPr>
        <a:xfrm>
          <a:off x="7854377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latin typeface="Aptos Display" panose="020F0302020204030204"/>
            </a:rPr>
            <a:t> Second Hand Product</a:t>
          </a:r>
          <a:endParaRPr lang="en-US" sz="2300" kern="1200" dirty="0"/>
        </a:p>
      </dsp:txBody>
      <dsp:txXfrm>
        <a:off x="7911539" y="13399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90BA6-2B8E-493D-9313-DBEC587716CA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999C5-A995-4880-8ED1-E9F1731AB070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C8C07-4A6D-4458-A4DC-020F19315BE0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Customer</a:t>
          </a:r>
          <a:endParaRPr lang="en-US" sz="1900" kern="1200"/>
        </a:p>
      </dsp:txBody>
      <dsp:txXfrm>
        <a:off x="1059754" y="4307"/>
        <a:ext cx="5304469" cy="917536"/>
      </dsp:txXfrm>
    </dsp:sp>
    <dsp:sp modelId="{DCB34EF5-4411-4CFA-8070-45D444ED8D76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8985B-0DE6-498B-BAE7-86D05A91F2FF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06E6E-A1C9-4B0C-B35D-B3931B0C6BD2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Admin</a:t>
          </a:r>
          <a:endParaRPr lang="en-US" sz="1900" kern="1200"/>
        </a:p>
      </dsp:txBody>
      <dsp:txXfrm>
        <a:off x="1059754" y="1151227"/>
        <a:ext cx="5304469" cy="917536"/>
      </dsp:txXfrm>
    </dsp:sp>
    <dsp:sp modelId="{620DC300-9BBE-49BC-8FC5-31CBDF50A48D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AEF28-BA03-4E33-956A-4DE49CD56238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7ED87-C2A9-42FC-A72A-59D0B82E5E38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Seller</a:t>
          </a:r>
          <a:endParaRPr lang="en-US" sz="1900" kern="1200"/>
        </a:p>
      </dsp:txBody>
      <dsp:txXfrm>
        <a:off x="1059754" y="2298147"/>
        <a:ext cx="5304469" cy="917536"/>
      </dsp:txXfrm>
    </dsp:sp>
    <dsp:sp modelId="{EF31705E-2FC3-45DA-85C5-AA5A8C81F7E9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B4016-7212-40FD-9692-7D17F54555F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4B93E-4A31-46A0-9FB4-BAED26273C26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Artisan</a:t>
          </a:r>
          <a:endParaRPr lang="en-US" sz="1900" kern="1200"/>
        </a:p>
      </dsp:txBody>
      <dsp:txXfrm>
        <a:off x="1059754" y="3445068"/>
        <a:ext cx="5304469" cy="917536"/>
      </dsp:txXfrm>
    </dsp:sp>
    <dsp:sp modelId="{018AD427-A9BC-48D9-879E-3FBD35098AAB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15B97-4AA7-478B-9470-D1DF2AFD4B1A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8307B-A590-4F12-AFB2-3223241995DD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Payment Gateway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8BED5-243B-45BB-8332-D55BFDB4A198}">
      <dsp:nvSpPr>
        <dsp:cNvPr id="0" name=""/>
        <dsp:cNvSpPr/>
      </dsp:nvSpPr>
      <dsp:spPr>
        <a:xfrm>
          <a:off x="660436" y="0"/>
          <a:ext cx="5585619" cy="5585619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9D4E42-0671-4B55-9151-E7760352D6FE}">
      <dsp:nvSpPr>
        <dsp:cNvPr id="0" name=""/>
        <dsp:cNvSpPr/>
      </dsp:nvSpPr>
      <dsp:spPr>
        <a:xfrm>
          <a:off x="1191069" y="53063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b="1" kern="1200" dirty="0"/>
        </a:p>
      </dsp:txBody>
      <dsp:txXfrm>
        <a:off x="1297409" y="636973"/>
        <a:ext cx="1965711" cy="1965711"/>
      </dsp:txXfrm>
    </dsp:sp>
    <dsp:sp modelId="{2C32AE3C-5805-4538-9491-D3C35D3D263F}">
      <dsp:nvSpPr>
        <dsp:cNvPr id="0" name=""/>
        <dsp:cNvSpPr/>
      </dsp:nvSpPr>
      <dsp:spPr>
        <a:xfrm>
          <a:off x="3537029" y="53063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9F8B3-5078-4707-9C31-A20EFC1605FF}">
      <dsp:nvSpPr>
        <dsp:cNvPr id="0" name=""/>
        <dsp:cNvSpPr/>
      </dsp:nvSpPr>
      <dsp:spPr>
        <a:xfrm>
          <a:off x="1191069" y="287659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CAD19B-D2E5-4152-9FFA-35018951E49C}">
      <dsp:nvSpPr>
        <dsp:cNvPr id="0" name=""/>
        <dsp:cNvSpPr/>
      </dsp:nvSpPr>
      <dsp:spPr>
        <a:xfrm>
          <a:off x="3537029" y="287659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8BED5-243B-45BB-8332-D55BFDB4A198}">
      <dsp:nvSpPr>
        <dsp:cNvPr id="0" name=""/>
        <dsp:cNvSpPr/>
      </dsp:nvSpPr>
      <dsp:spPr>
        <a:xfrm>
          <a:off x="660436" y="0"/>
          <a:ext cx="5585619" cy="5585619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9D4E42-0671-4B55-9151-E7760352D6FE}">
      <dsp:nvSpPr>
        <dsp:cNvPr id="0" name=""/>
        <dsp:cNvSpPr/>
      </dsp:nvSpPr>
      <dsp:spPr>
        <a:xfrm>
          <a:off x="1191069" y="53063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b="1" kern="1200" dirty="0"/>
        </a:p>
      </dsp:txBody>
      <dsp:txXfrm>
        <a:off x="1297409" y="636973"/>
        <a:ext cx="1965711" cy="1965711"/>
      </dsp:txXfrm>
    </dsp:sp>
    <dsp:sp modelId="{2C32AE3C-5805-4538-9491-D3C35D3D263F}">
      <dsp:nvSpPr>
        <dsp:cNvPr id="0" name=""/>
        <dsp:cNvSpPr/>
      </dsp:nvSpPr>
      <dsp:spPr>
        <a:xfrm>
          <a:off x="3537029" y="53063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9F8B3-5078-4707-9C31-A20EFC1605FF}">
      <dsp:nvSpPr>
        <dsp:cNvPr id="0" name=""/>
        <dsp:cNvSpPr/>
      </dsp:nvSpPr>
      <dsp:spPr>
        <a:xfrm>
          <a:off x="1191069" y="287659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CAD19B-D2E5-4152-9FFA-35018951E49C}">
      <dsp:nvSpPr>
        <dsp:cNvPr id="0" name=""/>
        <dsp:cNvSpPr/>
      </dsp:nvSpPr>
      <dsp:spPr>
        <a:xfrm>
          <a:off x="3537029" y="287659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8BED5-243B-45BB-8332-D55BFDB4A198}">
      <dsp:nvSpPr>
        <dsp:cNvPr id="0" name=""/>
        <dsp:cNvSpPr/>
      </dsp:nvSpPr>
      <dsp:spPr>
        <a:xfrm>
          <a:off x="660436" y="0"/>
          <a:ext cx="5585619" cy="5585619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9D4E42-0671-4B55-9151-E7760352D6FE}">
      <dsp:nvSpPr>
        <dsp:cNvPr id="0" name=""/>
        <dsp:cNvSpPr/>
      </dsp:nvSpPr>
      <dsp:spPr>
        <a:xfrm>
          <a:off x="1191069" y="53063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b="1" kern="1200" dirty="0"/>
        </a:p>
      </dsp:txBody>
      <dsp:txXfrm>
        <a:off x="1297409" y="636973"/>
        <a:ext cx="1965711" cy="1965711"/>
      </dsp:txXfrm>
    </dsp:sp>
    <dsp:sp modelId="{2C32AE3C-5805-4538-9491-D3C35D3D263F}">
      <dsp:nvSpPr>
        <dsp:cNvPr id="0" name=""/>
        <dsp:cNvSpPr/>
      </dsp:nvSpPr>
      <dsp:spPr>
        <a:xfrm>
          <a:off x="3537029" y="53063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9F8B3-5078-4707-9C31-A20EFC1605FF}">
      <dsp:nvSpPr>
        <dsp:cNvPr id="0" name=""/>
        <dsp:cNvSpPr/>
      </dsp:nvSpPr>
      <dsp:spPr>
        <a:xfrm>
          <a:off x="1191069" y="287659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CAD19B-D2E5-4152-9FFA-35018951E49C}">
      <dsp:nvSpPr>
        <dsp:cNvPr id="0" name=""/>
        <dsp:cNvSpPr/>
      </dsp:nvSpPr>
      <dsp:spPr>
        <a:xfrm>
          <a:off x="3537029" y="2876593"/>
          <a:ext cx="2178391" cy="21783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18FF2-C12F-40E7-91BE-D47DA7C9338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D402-CF81-47DD-AFD5-E5FECD6F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D402-CF81-47DD-AFD5-E5FECD6FB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A911-13A1-4BFF-8B83-4EB3DB42D60A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1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E26A-621C-4ACF-9D27-EB50F429551D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0B37-8131-44EF-B0DB-BC1EE4B257FC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3721A88-336F-3F88-7319-9F871A1BC7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1408" y="2205809"/>
            <a:ext cx="1413164" cy="1413164"/>
          </a:xfrm>
          <a:custGeom>
            <a:avLst/>
            <a:gdLst>
              <a:gd name="connsiteX0" fmla="*/ 706582 w 1413164"/>
              <a:gd name="connsiteY0" fmla="*/ 0 h 1413164"/>
              <a:gd name="connsiteX1" fmla="*/ 1413164 w 1413164"/>
              <a:gd name="connsiteY1" fmla="*/ 706582 h 1413164"/>
              <a:gd name="connsiteX2" fmla="*/ 706582 w 1413164"/>
              <a:gd name="connsiteY2" fmla="*/ 1413164 h 1413164"/>
              <a:gd name="connsiteX3" fmla="*/ 0 w 1413164"/>
              <a:gd name="connsiteY3" fmla="*/ 706582 h 1413164"/>
              <a:gd name="connsiteX4" fmla="*/ 706582 w 1413164"/>
              <a:gd name="connsiteY4" fmla="*/ 0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3164" h="1413164">
                <a:moveTo>
                  <a:pt x="706582" y="0"/>
                </a:moveTo>
                <a:cubicBezTo>
                  <a:pt x="1096816" y="0"/>
                  <a:pt x="1413164" y="316348"/>
                  <a:pt x="1413164" y="706582"/>
                </a:cubicBezTo>
                <a:cubicBezTo>
                  <a:pt x="1413164" y="1096816"/>
                  <a:pt x="1096816" y="1413164"/>
                  <a:pt x="706582" y="1413164"/>
                </a:cubicBezTo>
                <a:cubicBezTo>
                  <a:pt x="316348" y="1413164"/>
                  <a:pt x="0" y="1096816"/>
                  <a:pt x="0" y="706582"/>
                </a:cubicBezTo>
                <a:cubicBezTo>
                  <a:pt x="0" y="316348"/>
                  <a:pt x="316348" y="0"/>
                  <a:pt x="7065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9B60A7E-B2DE-2489-DFA2-323197B69F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98016" y="2205809"/>
            <a:ext cx="1413164" cy="1413164"/>
          </a:xfrm>
          <a:custGeom>
            <a:avLst/>
            <a:gdLst>
              <a:gd name="connsiteX0" fmla="*/ 706582 w 1413164"/>
              <a:gd name="connsiteY0" fmla="*/ 0 h 1413164"/>
              <a:gd name="connsiteX1" fmla="*/ 1413164 w 1413164"/>
              <a:gd name="connsiteY1" fmla="*/ 706582 h 1413164"/>
              <a:gd name="connsiteX2" fmla="*/ 706582 w 1413164"/>
              <a:gd name="connsiteY2" fmla="*/ 1413164 h 1413164"/>
              <a:gd name="connsiteX3" fmla="*/ 0 w 1413164"/>
              <a:gd name="connsiteY3" fmla="*/ 706582 h 1413164"/>
              <a:gd name="connsiteX4" fmla="*/ 706582 w 1413164"/>
              <a:gd name="connsiteY4" fmla="*/ 0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3164" h="1413164">
                <a:moveTo>
                  <a:pt x="706582" y="0"/>
                </a:moveTo>
                <a:cubicBezTo>
                  <a:pt x="1096816" y="0"/>
                  <a:pt x="1413164" y="316348"/>
                  <a:pt x="1413164" y="706582"/>
                </a:cubicBezTo>
                <a:cubicBezTo>
                  <a:pt x="1413164" y="1096816"/>
                  <a:pt x="1096816" y="1413164"/>
                  <a:pt x="706582" y="1413164"/>
                </a:cubicBezTo>
                <a:cubicBezTo>
                  <a:pt x="316348" y="1413164"/>
                  <a:pt x="0" y="1096816"/>
                  <a:pt x="0" y="706582"/>
                </a:cubicBezTo>
                <a:cubicBezTo>
                  <a:pt x="0" y="316348"/>
                  <a:pt x="316348" y="0"/>
                  <a:pt x="7065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03BDE0B-6ED4-60E3-2379-9413201DCD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98016" y="4652191"/>
            <a:ext cx="1413164" cy="1413164"/>
          </a:xfrm>
          <a:custGeom>
            <a:avLst/>
            <a:gdLst>
              <a:gd name="connsiteX0" fmla="*/ 706582 w 1413164"/>
              <a:gd name="connsiteY0" fmla="*/ 0 h 1413164"/>
              <a:gd name="connsiteX1" fmla="*/ 1413164 w 1413164"/>
              <a:gd name="connsiteY1" fmla="*/ 706582 h 1413164"/>
              <a:gd name="connsiteX2" fmla="*/ 706582 w 1413164"/>
              <a:gd name="connsiteY2" fmla="*/ 1413164 h 1413164"/>
              <a:gd name="connsiteX3" fmla="*/ 0 w 1413164"/>
              <a:gd name="connsiteY3" fmla="*/ 706582 h 1413164"/>
              <a:gd name="connsiteX4" fmla="*/ 706582 w 1413164"/>
              <a:gd name="connsiteY4" fmla="*/ 0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3164" h="1413164">
                <a:moveTo>
                  <a:pt x="706582" y="0"/>
                </a:moveTo>
                <a:cubicBezTo>
                  <a:pt x="1096816" y="0"/>
                  <a:pt x="1413164" y="316348"/>
                  <a:pt x="1413164" y="706582"/>
                </a:cubicBezTo>
                <a:cubicBezTo>
                  <a:pt x="1413164" y="1096816"/>
                  <a:pt x="1096816" y="1413164"/>
                  <a:pt x="706582" y="1413164"/>
                </a:cubicBezTo>
                <a:cubicBezTo>
                  <a:pt x="316348" y="1413164"/>
                  <a:pt x="0" y="1096816"/>
                  <a:pt x="0" y="706582"/>
                </a:cubicBezTo>
                <a:cubicBezTo>
                  <a:pt x="0" y="316348"/>
                  <a:pt x="316348" y="0"/>
                  <a:pt x="7065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C06082D-DC1B-3F1E-68C9-B2B7B175E7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1408" y="4652191"/>
            <a:ext cx="1413164" cy="1413164"/>
          </a:xfrm>
          <a:custGeom>
            <a:avLst/>
            <a:gdLst>
              <a:gd name="connsiteX0" fmla="*/ 706582 w 1413164"/>
              <a:gd name="connsiteY0" fmla="*/ 0 h 1413164"/>
              <a:gd name="connsiteX1" fmla="*/ 1413164 w 1413164"/>
              <a:gd name="connsiteY1" fmla="*/ 706582 h 1413164"/>
              <a:gd name="connsiteX2" fmla="*/ 706582 w 1413164"/>
              <a:gd name="connsiteY2" fmla="*/ 1413164 h 1413164"/>
              <a:gd name="connsiteX3" fmla="*/ 0 w 1413164"/>
              <a:gd name="connsiteY3" fmla="*/ 706582 h 1413164"/>
              <a:gd name="connsiteX4" fmla="*/ 706582 w 1413164"/>
              <a:gd name="connsiteY4" fmla="*/ 0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3164" h="1413164">
                <a:moveTo>
                  <a:pt x="706582" y="0"/>
                </a:moveTo>
                <a:cubicBezTo>
                  <a:pt x="1096816" y="0"/>
                  <a:pt x="1413164" y="316348"/>
                  <a:pt x="1413164" y="706582"/>
                </a:cubicBezTo>
                <a:cubicBezTo>
                  <a:pt x="1413164" y="1096816"/>
                  <a:pt x="1096816" y="1413164"/>
                  <a:pt x="706582" y="1413164"/>
                </a:cubicBezTo>
                <a:cubicBezTo>
                  <a:pt x="316348" y="1413164"/>
                  <a:pt x="0" y="1096816"/>
                  <a:pt x="0" y="706582"/>
                </a:cubicBezTo>
                <a:cubicBezTo>
                  <a:pt x="0" y="316348"/>
                  <a:pt x="316348" y="0"/>
                  <a:pt x="7065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F3E3-BDA8-443D-8607-6E8ECEE40868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BAFA-04A2-47C9-B1E0-53589AD6C469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A6A-028B-4AE0-BED3-5EAA8686BAD7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8308-88E7-4894-B956-9001FC6DC040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8496-1C98-4002-9D59-4726751179E2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8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6E54-6BCC-401A-8E4A-D19CCA2D758C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7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C0E1-7FC3-477B-BEB1-89B26E9EB075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1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D24-4A51-47C3-9DF3-D63D43711FFD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548C7-96AD-41EA-AEE2-FB6BB7C744C6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ZenithZone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kku.blog/2016/06/30/importancia-idea-de-negocio-modelo-vid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A8C93A-276B-7CC3-04B5-50380A6F1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345" r="20975"/>
          <a:stretch/>
        </p:blipFill>
        <p:spPr>
          <a:xfrm>
            <a:off x="-4" y="-5"/>
            <a:ext cx="6607281" cy="6017348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43041-7D4B-D3B4-14F4-47A4677B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872" y="1718733"/>
            <a:ext cx="5505814" cy="886075"/>
          </a:xfrm>
          <a:scene3d>
            <a:camera prst="perspectiveLeft"/>
            <a:lightRig rig="threePt" dir="t"/>
          </a:scene3d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700" dirty="0">
                <a:ln>
                  <a:solidFill>
                    <a:sysClr val="windowText" lastClr="000000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en-US" sz="3700" dirty="0">
                <a:ln>
                  <a:solidFill>
                    <a:sysClr val="windowText" lastClr="000000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700" dirty="0">
                <a:ln>
                  <a:solidFill>
                    <a:sysClr val="windowText" lastClr="000000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Project Presentation</a:t>
            </a:r>
            <a:br>
              <a:rPr lang="en-US" sz="3700" dirty="0">
                <a:ln>
                  <a:solidFill>
                    <a:sysClr val="windowText" lastClr="000000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3700" dirty="0">
              <a:ln>
                <a:solidFill>
                  <a:sysClr val="windowText" lastClr="000000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33F5-AE24-0196-DD83-218AA6AD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205" y="1716654"/>
            <a:ext cx="5395975" cy="7186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000" b="1" i="0">
              <a:effectLst>
                <a:glow rad="63500">
                  <a:srgbClr val="196B24">
                    <a:satMod val="175000"/>
                    <a:alpha val="40000"/>
                  </a:srgbClr>
                </a:glow>
              </a:effectLst>
            </a:endParaRPr>
          </a:p>
          <a:p>
            <a:pPr algn="l"/>
            <a:br>
              <a:rPr lang="en-US" sz="1000"/>
            </a:br>
            <a:endParaRPr lang="en-US" sz="1000"/>
          </a:p>
        </p:txBody>
      </p:sp>
      <p:pic>
        <p:nvPicPr>
          <p:cNvPr id="4" name="Picture 3" descr="A green and purple logo&#10;&#10;Description automatically generated">
            <a:extLst>
              <a:ext uri="{FF2B5EF4-FFF2-40B4-BE49-F238E27FC236}">
                <a16:creationId xmlns:a16="http://schemas.microsoft.com/office/drawing/2014/main" id="{9873AE9F-AD01-3BED-F6D7-BE025CD8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13" r="-1" b="10755"/>
          <a:stretch/>
        </p:blipFill>
        <p:spPr>
          <a:xfrm>
            <a:off x="7427763" y="2441229"/>
            <a:ext cx="3437797" cy="2988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957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0E803-4B30-15BB-5134-6052EF0B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 Description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F66276A-F792-7E5B-A962-4A184F7AD104}"/>
              </a:ext>
            </a:extLst>
          </p:cNvPr>
          <p:cNvGraphicFramePr/>
          <p:nvPr/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C76042B1-2125-2143-332F-DA0120570148}"/>
              </a:ext>
            </a:extLst>
          </p:cNvPr>
          <p:cNvSpPr txBox="1"/>
          <p:nvPr/>
        </p:nvSpPr>
        <p:spPr>
          <a:xfrm>
            <a:off x="8575221" y="1953987"/>
            <a:ext cx="204379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 in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CA51A02-61CF-153B-0C13-1D81FE25A2BD}"/>
              </a:ext>
            </a:extLst>
          </p:cNvPr>
          <p:cNvSpPr txBox="1"/>
          <p:nvPr/>
        </p:nvSpPr>
        <p:spPr>
          <a:xfrm>
            <a:off x="6210300" y="1945821"/>
            <a:ext cx="1687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FCD106C-ABEC-21E0-8342-277632B7FB62}"/>
              </a:ext>
            </a:extLst>
          </p:cNvPr>
          <p:cNvSpPr txBox="1"/>
          <p:nvPr/>
        </p:nvSpPr>
        <p:spPr>
          <a:xfrm>
            <a:off x="5905500" y="4082142"/>
            <a:ext cx="1700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Second Hand Products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33E9772-710B-EEC6-5C02-00654556D964}"/>
              </a:ext>
            </a:extLst>
          </p:cNvPr>
          <p:cNvSpPr txBox="1"/>
          <p:nvPr/>
        </p:nvSpPr>
        <p:spPr>
          <a:xfrm>
            <a:off x="8452757" y="4310742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Coupon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374DB-9F85-3E34-E413-59FA267E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2AA1-9047-491E-805C-F949290502A6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FA22D-F1FA-7E5C-F6F8-B74492D0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7E1C9-57E2-5F62-0E39-A8440DB2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0E803-4B30-15BB-5134-6052EF0B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 Description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F66276A-F792-7E5B-A962-4A184F7AD104}"/>
              </a:ext>
            </a:extLst>
          </p:cNvPr>
          <p:cNvGraphicFramePr/>
          <p:nvPr/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C76042B1-2125-2143-332F-DA0120570148}"/>
              </a:ext>
            </a:extLst>
          </p:cNvPr>
          <p:cNvSpPr txBox="1"/>
          <p:nvPr/>
        </p:nvSpPr>
        <p:spPr>
          <a:xfrm>
            <a:off x="8107135" y="1812472"/>
            <a:ext cx="2043791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Personal Recommendation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CA51A02-61CF-153B-0C13-1D81FE25A2BD}"/>
              </a:ext>
            </a:extLst>
          </p:cNvPr>
          <p:cNvSpPr txBox="1"/>
          <p:nvPr/>
        </p:nvSpPr>
        <p:spPr>
          <a:xfrm>
            <a:off x="6210300" y="1945821"/>
            <a:ext cx="1687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Art &amp; Craft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FCD106C-ABEC-21E0-8342-277632B7FB62}"/>
              </a:ext>
            </a:extLst>
          </p:cNvPr>
          <p:cNvSpPr txBox="1"/>
          <p:nvPr/>
        </p:nvSpPr>
        <p:spPr>
          <a:xfrm>
            <a:off x="5970814" y="4310742"/>
            <a:ext cx="17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 to Cart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33E9772-710B-EEC6-5C02-00654556D964}"/>
              </a:ext>
            </a:extLst>
          </p:cNvPr>
          <p:cNvSpPr txBox="1"/>
          <p:nvPr/>
        </p:nvSpPr>
        <p:spPr>
          <a:xfrm>
            <a:off x="8507186" y="4310742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Wish 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59273-046A-44A1-9018-2AE99DC0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A880-4E03-4E74-9879-68D75653F2E4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15A12-531E-97C2-60C4-FDF91F53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64FEC-5D4E-BB34-B824-0D3A0F8B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0E803-4B30-15BB-5134-6052EF0B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 Description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F66276A-F792-7E5B-A962-4A184F7AD104}"/>
              </a:ext>
            </a:extLst>
          </p:cNvPr>
          <p:cNvGraphicFramePr/>
          <p:nvPr/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C76042B1-2125-2143-332F-DA0120570148}"/>
              </a:ext>
            </a:extLst>
          </p:cNvPr>
          <p:cNvSpPr txBox="1"/>
          <p:nvPr/>
        </p:nvSpPr>
        <p:spPr>
          <a:xfrm>
            <a:off x="8270421" y="2084615"/>
            <a:ext cx="204379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Voice Search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CA51A02-61CF-153B-0C13-1D81FE25A2BD}"/>
              </a:ext>
            </a:extLst>
          </p:cNvPr>
          <p:cNvSpPr txBox="1"/>
          <p:nvPr/>
        </p:nvSpPr>
        <p:spPr>
          <a:xfrm>
            <a:off x="5970814" y="2087335"/>
            <a:ext cx="1687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 Search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FCD106C-ABEC-21E0-8342-277632B7FB62}"/>
              </a:ext>
            </a:extLst>
          </p:cNvPr>
          <p:cNvSpPr txBox="1"/>
          <p:nvPr/>
        </p:nvSpPr>
        <p:spPr>
          <a:xfrm>
            <a:off x="6188528" y="4310742"/>
            <a:ext cx="17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Wallet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33E9772-710B-EEC6-5C02-00654556D964}"/>
              </a:ext>
            </a:extLst>
          </p:cNvPr>
          <p:cNvSpPr txBox="1"/>
          <p:nvPr/>
        </p:nvSpPr>
        <p:spPr>
          <a:xfrm>
            <a:off x="8398329" y="4310742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Cart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076D8-4B81-9E33-DBD1-3994C06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6F1-4613-4E87-B87A-473AFEDF9160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EDD4-EA02-7DCD-F848-97CB6E9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39974-5DE3-62EC-60F7-B9501CF0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6C51-CFF6-10CA-BB95-862373A7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 Tools</a:t>
            </a:r>
            <a:endParaRPr lang="en-US" sz="32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002D-5230-5DF4-2FDF-F1736D04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8B4-8154-4497-8AC0-3EA10F38C552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3FC5B-EC8B-4FA7-8A78-DFEC98BA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466ADB-B800-CE63-131F-0FECCC86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52A-2614-498C-A1E0-E5F1DCD7320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03D00-2459-75A9-7ED6-D41893B79CA2}"/>
              </a:ext>
            </a:extLst>
          </p:cNvPr>
          <p:cNvSpPr txBox="1"/>
          <p:nvPr/>
        </p:nvSpPr>
        <p:spPr>
          <a:xfrm>
            <a:off x="1181100" y="1664333"/>
            <a:ext cx="6094476" cy="3362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7429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Management: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(Structured Query Language)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F5151-40BC-7E4D-9334-C48270CDAB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22" y="1664333"/>
            <a:ext cx="2141778" cy="2103226"/>
          </a:xfrm>
          <a:prstGeom prst="rect">
            <a:avLst/>
          </a:prstGeom>
        </p:spPr>
      </p:pic>
      <p:pic>
        <p:nvPicPr>
          <p:cNvPr id="17" name="Picture 16" descr="A white logo on an orange square&#10;&#10;Description automatically generated">
            <a:extLst>
              <a:ext uri="{FF2B5EF4-FFF2-40B4-BE49-F238E27FC236}">
                <a16:creationId xmlns:a16="http://schemas.microsoft.com/office/drawing/2014/main" id="{6AFA0A72-4DDC-AD8B-E1D8-49DD662AF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45" y="1664333"/>
            <a:ext cx="2488547" cy="2633955"/>
          </a:xfrm>
          <a:prstGeom prst="rect">
            <a:avLst/>
          </a:prstGeom>
        </p:spPr>
      </p:pic>
      <p:pic>
        <p:nvPicPr>
          <p:cNvPr id="19" name="Picture 18" descr="A dolphin and a black background&#10;&#10;Description automatically generated">
            <a:extLst>
              <a:ext uri="{FF2B5EF4-FFF2-40B4-BE49-F238E27FC236}">
                <a16:creationId xmlns:a16="http://schemas.microsoft.com/office/drawing/2014/main" id="{021D15F3-25EA-FE0A-86E4-47B5DBED7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05" y="4298288"/>
            <a:ext cx="3616217" cy="18745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7B4859-2995-F59A-0CCD-EDB99ABE4534}"/>
              </a:ext>
            </a:extLst>
          </p:cNvPr>
          <p:cNvSpPr txBox="1"/>
          <p:nvPr/>
        </p:nvSpPr>
        <p:spPr>
          <a:xfrm>
            <a:off x="7379505" y="3858923"/>
            <a:ext cx="123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ucida Fax" panose="02060602050505020204" pitchFamily="18" charset="0"/>
                <a:cs typeface="Arial" panose="020B0604020202020204" pitchFamily="34" charset="0"/>
              </a:rPr>
              <a:t>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9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97F61-9AC2-2017-498E-B339D34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  <a:latin typeface="Consolas"/>
              </a:rPr>
              <a:t>ZenithZone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 Database (Tables)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C8B1-9EA6-2483-A9DD-E5C86F57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artist_wallet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art_bids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art_gallery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autocom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cart_items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coupon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customer_info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artist_info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sz="2000" dirty="0">
              <a:latin typeface="Aptos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A5AA5-3F47-DDAC-E082-E9B5DB966D99}"/>
              </a:ext>
            </a:extLst>
          </p:cNvPr>
          <p:cNvSpPr txBox="1"/>
          <p:nvPr/>
        </p:nvSpPr>
        <p:spPr>
          <a:xfrm>
            <a:off x="903111" y="1594555"/>
            <a:ext cx="2765777" cy="4233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EFAD-A07F-1BCF-E07A-5569B47D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D3F7-8281-4E5C-9885-71C3F5DBE5B2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86B0-F62A-9221-AB13-5DB2C6D1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BA65-E939-897D-0185-004B324F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97F61-9AC2-2017-498E-B339D34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  <a:latin typeface="Consolas"/>
              </a:rPr>
              <a:t>ZenithZone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 Database (Tables)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C8B1-9EA6-2483-A9DD-E5C86F57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customer_wallet</a:t>
            </a:r>
          </a:p>
          <a:p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order_items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product_info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second_hand_product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sellersinfo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seller_wallet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wishlist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wishlist_items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nsolas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B13-ED08-C5A4-8197-4A3FCCB749F0}"/>
              </a:ext>
            </a:extLst>
          </p:cNvPr>
          <p:cNvSpPr txBox="1"/>
          <p:nvPr/>
        </p:nvSpPr>
        <p:spPr>
          <a:xfrm>
            <a:off x="4247444" y="2751666"/>
            <a:ext cx="3118555" cy="7017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latin typeface="Consolas"/>
            </a:endParaRPr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A5AA5-3F47-DDAC-E082-E9B5DB966D99}"/>
              </a:ext>
            </a:extLst>
          </p:cNvPr>
          <p:cNvSpPr txBox="1"/>
          <p:nvPr/>
        </p:nvSpPr>
        <p:spPr>
          <a:xfrm>
            <a:off x="903111" y="1594555"/>
            <a:ext cx="2765777" cy="4233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2C4B-2B20-81EE-DE6D-D525F432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E37-DB93-4F16-BC55-45F0F771728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70BF-61CC-7439-B58F-7F395CA5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B2B62-710C-962E-07B7-1FF33EA7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97F61-9AC2-2017-498E-B339D34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970384"/>
            <a:ext cx="3434251" cy="3003968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  <a:latin typeface="Consolas"/>
              </a:rPr>
              <a:t>ZenithZone</a:t>
            </a:r>
            <a:r>
              <a:rPr lang="en-US" sz="3700" dirty="0">
                <a:solidFill>
                  <a:srgbClr val="FFFFFF"/>
                </a:solidFill>
                <a:ea typeface="+mj-lt"/>
                <a:cs typeface="+mj-lt"/>
              </a:rPr>
              <a:t> Database</a:t>
            </a:r>
            <a:br>
              <a:rPr lang="en-US" sz="37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700" dirty="0">
                <a:solidFill>
                  <a:srgbClr val="FFFFFF"/>
                </a:solidFill>
                <a:ea typeface="+mj-lt"/>
                <a:cs typeface="+mj-lt"/>
              </a:rPr>
              <a:t>(Tables - &gt; Primary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C8B1-9EA6-2483-A9DD-E5C86F57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36526"/>
            <a:ext cx="6555347" cy="60934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artist_info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artist_id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artist_wallet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wallet_id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art_gallery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art_bids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bid_id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carts: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cart_id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cart_items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cart_item_id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coupon: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coupon_id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customer_info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customer_wallet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wallet_id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orders 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order_items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order_item_id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product_info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Product_code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second_hand_product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Sh_product_id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sellersinfo: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seller_id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seller_wallet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wallet_id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wishlist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wishlist_id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wishlist_items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wishlist_item_id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B13-ED08-C5A4-8197-4A3FCCB749F0}"/>
              </a:ext>
            </a:extLst>
          </p:cNvPr>
          <p:cNvSpPr txBox="1"/>
          <p:nvPr/>
        </p:nvSpPr>
        <p:spPr>
          <a:xfrm>
            <a:off x="4247444" y="2751666"/>
            <a:ext cx="3118555" cy="7017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latin typeface="Consolas"/>
            </a:endParaRPr>
          </a:p>
          <a:p>
            <a:pPr algn="l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63C2-CAAB-2B65-2817-71C2A10B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C244-165B-4AC9-932E-D882D0EF8EE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0FB6-A7ED-7424-379A-08EDAC6B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FDF5-02DE-EA16-E37B-186AF2F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97F61-9AC2-2017-498E-B339D34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44364"/>
            <a:ext cx="3431403" cy="332998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  <a:latin typeface="Consolas"/>
              </a:rPr>
              <a:t>ZenithZone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 Database (Relationships)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C8B1-9EA6-2483-A9DD-E5C86F57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326572"/>
            <a:ext cx="6555347" cy="5868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artist_wallet.artist_id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artist_info.artist_id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art_gallery.artist_id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artist_info.artist_id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cart_items.cart_id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carts.cart_id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cart_items.product_id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product_info.Product_id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wishlist_items.product_id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product_info.Product_id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customer_wallet.customer_id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customer_info.customer_id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seller_wallet.seller_id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sellersinfo.seller_id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second_hand_product.seller_id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sellersinfo.seller_id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order_items.product_id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product_info.Product_id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order_items.order_id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orders.order_id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wishlist_items.wishlist_id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wishlist.wishlist_id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customer_wallet.customer_id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customer_info.customer_id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second_hand_product.seller_id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</a:t>
            </a:r>
            <a:r>
              <a:rPr lang="en-US" sz="18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sellerinfo.seller_id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sz="2000" b="1" dirty="0">
              <a:latin typeface="Consolas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B13-ED08-C5A4-8197-4A3FCCB749F0}"/>
              </a:ext>
            </a:extLst>
          </p:cNvPr>
          <p:cNvSpPr txBox="1"/>
          <p:nvPr/>
        </p:nvSpPr>
        <p:spPr>
          <a:xfrm>
            <a:off x="4247444" y="2751666"/>
            <a:ext cx="3118555" cy="7017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latin typeface="Consolas"/>
            </a:endParaRPr>
          </a:p>
          <a:p>
            <a:pPr algn="l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9B60-D6B0-AC9F-D6B7-1289A15E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86B-77F9-40EB-ACB6-A13D84EBC868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1EBD-D181-A7C1-7634-F6790557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1E52-B7B8-D1F6-883B-E034AEB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CC204-0A19-A9D3-7839-ADD2D7E2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DA20-D5DE-EEBD-4CAC-E5E1C23FF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14111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ZenithZone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is an e-commerce platform connecting Customers, Sellers, Artisans, and Admins for seamless transactions and personalized experiences. It supports core features like sign up, login,  payments via a Payment Gateway. Advanced options such as personalized recommendations, second-hand products, and bidding for unique art enhance user engagement.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30ECC2FD-16F5-D7B4-D21C-9F537A36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6638-4E22-46EE-98FF-BE24DB09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2701-D4A9-4BDA-87A8-C1C96D33CD6F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AAF9-C464-E207-E5DF-E0E60564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9085E-8A9E-1343-C16C-712A621C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E4002-9047-F001-050E-A707F17C3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467" y="1043517"/>
            <a:ext cx="10905066" cy="477096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92B428-090E-4043-5DC4-7185FB6F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5FDA20-3823-428F-9BEE-B21003798D82}" type="datetime1">
              <a:rPr lang="en-US" smtClean="0"/>
              <a:t>12/4/2024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676117-C2D7-107A-20F9-31E22041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ZenithZone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055E5C-A2CC-52B0-BF55-74CBBAE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C9B52A-2614-498C-A1E0-E5F1DCD7320D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7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4D89B8-A9C6-7154-00ED-AF60350251D9}"/>
              </a:ext>
            </a:extLst>
          </p:cNvPr>
          <p:cNvSpPr/>
          <p:nvPr/>
        </p:nvSpPr>
        <p:spPr>
          <a:xfrm>
            <a:off x="1844703" y="-176213"/>
            <a:ext cx="294135" cy="7210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38912-B4C3-3DC2-4A26-820DBAC42FBA}"/>
              </a:ext>
            </a:extLst>
          </p:cNvPr>
          <p:cNvSpPr txBox="1"/>
          <p:nvPr/>
        </p:nvSpPr>
        <p:spPr>
          <a:xfrm>
            <a:off x="2741458" y="1471445"/>
            <a:ext cx="26030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Rajib Kumar Dhar</a:t>
            </a:r>
            <a:endParaRPr lang="en-IN" sz="2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2BAC5-8AD9-C8B9-ECDF-B3D0F40B13CD}"/>
              </a:ext>
            </a:extLst>
          </p:cNvPr>
          <p:cNvSpPr txBox="1"/>
          <p:nvPr/>
        </p:nvSpPr>
        <p:spPr>
          <a:xfrm>
            <a:off x="2757232" y="1898621"/>
            <a:ext cx="3719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ID: MUH2125005M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2020-21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Year: 03 Term: 01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✉️ </a:t>
            </a:r>
            <a:r>
              <a:rPr lang="en-US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160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rajib2516@student.nstu.edu.bd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E1CB22-52E6-1FAB-0FDE-269AB36536C6}"/>
              </a:ext>
            </a:extLst>
          </p:cNvPr>
          <p:cNvSpPr/>
          <p:nvPr/>
        </p:nvSpPr>
        <p:spPr>
          <a:xfrm>
            <a:off x="7514092" y="-176213"/>
            <a:ext cx="294135" cy="7210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FD4927D2-3C20-E425-7A77-8532A2A3A9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6" b="3956"/>
          <a:stretch/>
        </p:blipFill>
        <p:spPr>
          <a:xfrm>
            <a:off x="1311885" y="1374873"/>
            <a:ext cx="1413164" cy="1413164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C35DE65C-6B75-F1AA-9A4D-8FA4977BC26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3" b="19453"/>
          <a:stretch/>
        </p:blipFill>
        <p:spPr>
          <a:xfrm>
            <a:off x="6954577" y="1374873"/>
            <a:ext cx="1413164" cy="1413164"/>
          </a:xfrm>
        </p:spPr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AD26BC39-0297-F2A1-4E8C-8E8717DF37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8574" y="4069964"/>
            <a:ext cx="1413164" cy="1413164"/>
          </a:xfr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61526E2-88A8-C4C1-31A1-1553AC456F47}"/>
              </a:ext>
            </a:extLst>
          </p:cNvPr>
          <p:cNvSpPr txBox="1"/>
          <p:nvPr/>
        </p:nvSpPr>
        <p:spPr>
          <a:xfrm>
            <a:off x="3418054" y="113447"/>
            <a:ext cx="38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MEET THE TEAM</a:t>
            </a:r>
            <a:endParaRPr lang="en-IN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1F511-63CE-1253-98F5-BAFE47DA3854}"/>
              </a:ext>
            </a:extLst>
          </p:cNvPr>
          <p:cNvSpPr txBox="1"/>
          <p:nvPr/>
        </p:nvSpPr>
        <p:spPr>
          <a:xfrm>
            <a:off x="8367741" y="1374872"/>
            <a:ext cx="27077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Nafisa</a:t>
            </a:r>
            <a:r>
              <a:rPr lang="en-US" sz="2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Binte</a:t>
            </a:r>
            <a:r>
              <a:rPr lang="en-US" sz="2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Jashim</a:t>
            </a:r>
            <a:endParaRPr lang="en-IN" sz="2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9FC8C-ABCD-C0DE-E051-557F5FC111DF}"/>
              </a:ext>
            </a:extLst>
          </p:cNvPr>
          <p:cNvSpPr txBox="1"/>
          <p:nvPr/>
        </p:nvSpPr>
        <p:spPr>
          <a:xfrm>
            <a:off x="8367741" y="1857160"/>
            <a:ext cx="3833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ID: BKH2125014F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2020-21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Year: 03 Term: 01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✉️ </a:t>
            </a:r>
            <a:r>
              <a:rPr lang="en-US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160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nafisa2516@student.nstu.edu.bd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F9568-0856-F605-0C88-703F852C11BE}"/>
              </a:ext>
            </a:extLst>
          </p:cNvPr>
          <p:cNvSpPr txBox="1"/>
          <p:nvPr/>
        </p:nvSpPr>
        <p:spPr>
          <a:xfrm>
            <a:off x="2761881" y="4601249"/>
            <a:ext cx="3786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ID: BFH2125017F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2020-21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Year: 03 Term: 01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✉️ </a:t>
            </a:r>
            <a:r>
              <a:rPr lang="en-US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160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nadia2516@student.nstu.edu.bd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CE360-3A75-149A-EF93-0AB346D788AF}"/>
              </a:ext>
            </a:extLst>
          </p:cNvPr>
          <p:cNvSpPr txBox="1"/>
          <p:nvPr/>
        </p:nvSpPr>
        <p:spPr>
          <a:xfrm>
            <a:off x="2761881" y="4154973"/>
            <a:ext cx="185499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Nadia Jahan </a:t>
            </a:r>
            <a:endParaRPr lang="en-IN" sz="2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Placeholder 45">
            <a:extLst>
              <a:ext uri="{FF2B5EF4-FFF2-40B4-BE49-F238E27FC236}">
                <a16:creationId xmlns:a16="http://schemas.microsoft.com/office/drawing/2014/main" id="{729D13F1-F92F-28C7-940C-D5BA02705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3627" y="4069964"/>
            <a:ext cx="1195064" cy="1413164"/>
          </a:xfrm>
          <a:custGeom>
            <a:avLst/>
            <a:gdLst>
              <a:gd name="connsiteX0" fmla="*/ 706582 w 1413164"/>
              <a:gd name="connsiteY0" fmla="*/ 0 h 1413164"/>
              <a:gd name="connsiteX1" fmla="*/ 1413164 w 1413164"/>
              <a:gd name="connsiteY1" fmla="*/ 706582 h 1413164"/>
              <a:gd name="connsiteX2" fmla="*/ 706582 w 1413164"/>
              <a:gd name="connsiteY2" fmla="*/ 1413164 h 1413164"/>
              <a:gd name="connsiteX3" fmla="*/ 0 w 1413164"/>
              <a:gd name="connsiteY3" fmla="*/ 706582 h 1413164"/>
              <a:gd name="connsiteX4" fmla="*/ 706582 w 1413164"/>
              <a:gd name="connsiteY4" fmla="*/ 0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3164" h="1413164">
                <a:moveTo>
                  <a:pt x="706582" y="0"/>
                </a:moveTo>
                <a:cubicBezTo>
                  <a:pt x="1096816" y="0"/>
                  <a:pt x="1413164" y="316348"/>
                  <a:pt x="1413164" y="706582"/>
                </a:cubicBezTo>
                <a:cubicBezTo>
                  <a:pt x="1413164" y="1096816"/>
                  <a:pt x="1096816" y="1413164"/>
                  <a:pt x="706582" y="1413164"/>
                </a:cubicBezTo>
                <a:cubicBezTo>
                  <a:pt x="316348" y="1413164"/>
                  <a:pt x="0" y="1096816"/>
                  <a:pt x="0" y="706582"/>
                </a:cubicBezTo>
                <a:cubicBezTo>
                  <a:pt x="0" y="316348"/>
                  <a:pt x="316348" y="0"/>
                  <a:pt x="706582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32A0D-1F0F-BA8B-E225-7F16E303FE24}"/>
              </a:ext>
            </a:extLst>
          </p:cNvPr>
          <p:cNvSpPr txBox="1"/>
          <p:nvPr/>
        </p:nvSpPr>
        <p:spPr>
          <a:xfrm>
            <a:off x="8308367" y="4578298"/>
            <a:ext cx="3775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ID: BKH2125026F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2020-21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Year: 03 Term: 01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✉️ </a:t>
            </a:r>
            <a:r>
              <a:rPr lang="en-US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160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nisha2516@student.nstu.edu.bd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5DACB-1F33-06B6-C73D-2157653F2027}"/>
              </a:ext>
            </a:extLst>
          </p:cNvPr>
          <p:cNvSpPr txBox="1"/>
          <p:nvPr/>
        </p:nvSpPr>
        <p:spPr>
          <a:xfrm>
            <a:off x="8367741" y="4100993"/>
            <a:ext cx="2525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Sidratul</a:t>
            </a:r>
            <a:r>
              <a:rPr lang="en-US" sz="2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Muntaha </a:t>
            </a:r>
            <a:endParaRPr lang="en-IN" sz="2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1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5454A-B893-8C98-C905-954B9048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/>
              <a:t>Project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912B-4EF1-7198-CDBF-35953113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Welcome to </a:t>
            </a:r>
            <a:r>
              <a:rPr lang="en-US" sz="2000" b="1" dirty="0" err="1">
                <a:latin typeface="Times New Roman"/>
                <a:ea typeface="+mn-lt"/>
                <a:cs typeface="+mn-lt"/>
              </a:rPr>
              <a:t>ZenithZone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where shopping transcends the ordinary. Experience the perfect blend of convenience and personalization with features like Voice Search, tailored recommendations, and seamless Wish List management. Discover unique artisan creations, explore a thriving second-hand marketplace, and turn every purchase into a journey of joy and satisfaction. </a:t>
            </a:r>
            <a:r>
              <a:rPr lang="en-US" sz="2000" b="1" dirty="0" err="1">
                <a:latin typeface="Times New Roman"/>
                <a:ea typeface="+mn-lt"/>
                <a:cs typeface="+mn-lt"/>
              </a:rPr>
              <a:t>ZenithZone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—your destination for inspired shopping.</a:t>
            </a:r>
            <a:endParaRPr lang="en-US" sz="2000" dirty="0">
              <a:latin typeface="Times New Roman"/>
            </a:endParaRPr>
          </a:p>
        </p:txBody>
      </p:sp>
      <p:pic>
        <p:nvPicPr>
          <p:cNvPr id="49" name="Graphic 48" descr="Shopping cart">
            <a:extLst>
              <a:ext uri="{FF2B5EF4-FFF2-40B4-BE49-F238E27FC236}">
                <a16:creationId xmlns:a16="http://schemas.microsoft.com/office/drawing/2014/main" id="{55BC6999-BAFA-B384-3D63-72CF027C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3C5E-8B5A-144B-4D25-F246AFC2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7085-ED3A-4723-B42A-A5D32F14F048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414D-7DAF-BE12-A7E2-0C1A5145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2441-2117-77A3-603D-0030BEDE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ar with compass turning gears without">
            <a:extLst>
              <a:ext uri="{FF2B5EF4-FFF2-40B4-BE49-F238E27FC236}">
                <a16:creationId xmlns:a16="http://schemas.microsoft.com/office/drawing/2014/main" id="{32A2E711-197A-F237-C636-E64F8F3D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8" b="9864"/>
          <a:stretch/>
        </p:blipFill>
        <p:spPr>
          <a:xfrm>
            <a:off x="-1" y="-1"/>
            <a:ext cx="12189456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79FA0-4207-CBF8-C369-18A1CF6A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Functional Requirements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96D89-FDB3-B4FD-E3E2-3DAE7923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8C0-C25D-4FF3-A892-B76585F9251A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F796C-2A82-9658-7BB3-49DA897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74A4-2D7E-DEF1-2224-2823270A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F8832-6A96-A712-1DE6-1B7CEB2F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4" y="544808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Functional Requirements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96CF49-4EEB-5B32-65BC-1A497EB354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656" y="215612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1B50C-5EB4-4E67-5FD7-89885C62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31A-7C7D-48CE-A852-DF3669F85905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57610-4408-30E8-124E-A1C54C2E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DB0F-F14D-69F0-3CFB-C06885D0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DE851-71B9-5FA2-2CAF-637F4B07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60" y="589139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Functional Requirements</a:t>
            </a:r>
          </a:p>
          <a:p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337D1B-943B-9D6A-5E75-E411317488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3275B-875D-4CC2-6B41-3B274C5E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20B8-72B3-47ED-93ED-5AE6E4388063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CF331-9810-9362-472C-CBA67F8E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039A-42B4-9EEC-DA29-BE9C76AC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DE851-71B9-5FA2-2CAF-637F4B07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60" y="589139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Functional Requirements</a:t>
            </a:r>
          </a:p>
          <a:p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337D1B-943B-9D6A-5E75-E411317488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A07B2-C7D1-6868-87D2-7961DE6B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068-DC1D-4B0B-A552-0DED13156003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32DE4-EF84-1239-83FC-666163DE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E0172-C6F4-6A83-CC2A-D17C2B8A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A8AD2A5-0401-0452-3595-9BA2AFE4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Case of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ZenithZone</a:t>
            </a:r>
            <a:endParaRPr lang="en-US" sz="4000" kern="1200" dirty="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diagram of a network&#10;&#10;Description automatically generated">
            <a:extLst>
              <a:ext uri="{FF2B5EF4-FFF2-40B4-BE49-F238E27FC236}">
                <a16:creationId xmlns:a16="http://schemas.microsoft.com/office/drawing/2014/main" id="{5F45A827-A9F2-AF5A-AD58-88FFBF43A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109" y="-152"/>
            <a:ext cx="6700545" cy="68583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BACFB-49B6-AC1C-9521-95C8CD0C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E0B-0907-4C28-97C3-FBAD760C2766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E93B2-25D2-6EA2-3DBC-747769CC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8918D-581A-527E-5320-D2A53495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4BEDC-8305-EC7B-37E0-5B7B6001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Use Case Description</a:t>
            </a:r>
            <a:br>
              <a:rPr lang="en-US" sz="4000" dirty="0"/>
            </a:br>
            <a:r>
              <a:rPr lang="en-US" sz="4000" dirty="0"/>
              <a:t>(Actors)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EC25E31-4ED7-8DDF-5BED-EB29F08618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4B399-F3A2-C960-0FA6-9E7FD186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DB7C-1AB0-431B-82CF-6187687405A8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01D47-68BB-E433-F955-50AA6A58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ZenithZone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D70F9-181E-0C98-61BE-D1BEE467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778</Words>
  <Application>Microsoft Office PowerPoint</Application>
  <PresentationFormat>Widescreen</PresentationFormat>
  <Paragraphs>179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Consolas</vt:lpstr>
      <vt:lpstr>Lucida Fax</vt:lpstr>
      <vt:lpstr>Times New Roman</vt:lpstr>
      <vt:lpstr>Office Theme</vt:lpstr>
      <vt:lpstr>  Project Presentation </vt:lpstr>
      <vt:lpstr>PowerPoint Presentation</vt:lpstr>
      <vt:lpstr>Project Introduction:</vt:lpstr>
      <vt:lpstr>Functional Requirements</vt:lpstr>
      <vt:lpstr>Functional Requirements </vt:lpstr>
      <vt:lpstr>Functional Requirements </vt:lpstr>
      <vt:lpstr>Functional Requirements </vt:lpstr>
      <vt:lpstr>Use Case of ZenithZone</vt:lpstr>
      <vt:lpstr>Use Case Description (Actors)</vt:lpstr>
      <vt:lpstr>Use Case Description</vt:lpstr>
      <vt:lpstr>Use Case Description</vt:lpstr>
      <vt:lpstr>Use Case Description</vt:lpstr>
      <vt:lpstr>Languages and Tools</vt:lpstr>
      <vt:lpstr>ZenithZone Database (Tables)</vt:lpstr>
      <vt:lpstr>ZenithZone Database (Tables)</vt:lpstr>
      <vt:lpstr>ZenithZone Database (Tables - &gt; Primary Key)</vt:lpstr>
      <vt:lpstr>ZenithZone Database (Relationships)</vt:lpstr>
      <vt:lpstr>Summery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Rajib Kumar</dc:creator>
  <cp:lastModifiedBy>nadia jahan</cp:lastModifiedBy>
  <cp:revision>85</cp:revision>
  <dcterms:created xsi:type="dcterms:W3CDTF">2024-05-02T05:45:00Z</dcterms:created>
  <dcterms:modified xsi:type="dcterms:W3CDTF">2024-12-04T17:58:12Z</dcterms:modified>
</cp:coreProperties>
</file>