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96" r:id="rId3"/>
    <p:sldId id="258" r:id="rId4"/>
    <p:sldId id="297" r:id="rId5"/>
    <p:sldId id="298" r:id="rId6"/>
    <p:sldId id="304" r:id="rId7"/>
    <p:sldId id="299" r:id="rId8"/>
    <p:sldId id="302" r:id="rId9"/>
    <p:sldId id="301" r:id="rId10"/>
    <p:sldId id="303" r:id="rId11"/>
    <p:sldId id="267" r:id="rId12"/>
    <p:sldId id="260" r:id="rId13"/>
    <p:sldId id="264" r:id="rId14"/>
    <p:sldId id="305" r:id="rId15"/>
    <p:sldId id="268" r:id="rId16"/>
    <p:sldId id="274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  <p:embeddedFont>
      <p:font typeface="Libre Franklin SemiBold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F3441-871A-4B27-B97E-FAC210CDA386}">
  <a:tblStyle styleId="{326F3441-871A-4B27-B97E-FAC210CDA3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>
        <p:scale>
          <a:sx n="91" d="100"/>
          <a:sy n="91" d="100"/>
        </p:scale>
        <p:origin x="96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2be5edc4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b2be5edc4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24c4cda31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24c4cda31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2be5edc4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2be5edc4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>
          <a:extLst>
            <a:ext uri="{FF2B5EF4-FFF2-40B4-BE49-F238E27FC236}">
              <a16:creationId xmlns:a16="http://schemas.microsoft.com/office/drawing/2014/main" id="{30A8AD18-0B00-5A96-271C-92F1C8D4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2be5edc4b_0_94:notes">
            <a:extLst>
              <a:ext uri="{FF2B5EF4-FFF2-40B4-BE49-F238E27FC236}">
                <a16:creationId xmlns:a16="http://schemas.microsoft.com/office/drawing/2014/main" id="{73F391EC-C03C-3CF2-D886-C8C7D4A2C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2be5edc4b_0_94:notes">
            <a:extLst>
              <a:ext uri="{FF2B5EF4-FFF2-40B4-BE49-F238E27FC236}">
                <a16:creationId xmlns:a16="http://schemas.microsoft.com/office/drawing/2014/main" id="{F61EED45-43F5-5540-DAB8-4FC7A84CB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9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b2be5edc4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b2be5edc4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b358f9a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b358f9a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>
          <a:extLst>
            <a:ext uri="{FF2B5EF4-FFF2-40B4-BE49-F238E27FC236}">
              <a16:creationId xmlns:a16="http://schemas.microsoft.com/office/drawing/2014/main" id="{BC339FAB-E387-B867-7DDD-60C3FB84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2be5edc4b_0_118:notes">
            <a:extLst>
              <a:ext uri="{FF2B5EF4-FFF2-40B4-BE49-F238E27FC236}">
                <a16:creationId xmlns:a16="http://schemas.microsoft.com/office/drawing/2014/main" id="{E666D591-4E51-90FA-6AC5-C5B0187855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b2be5edc4b_0_118:notes">
            <a:extLst>
              <a:ext uri="{FF2B5EF4-FFF2-40B4-BE49-F238E27FC236}">
                <a16:creationId xmlns:a16="http://schemas.microsoft.com/office/drawing/2014/main" id="{CBCBB449-8831-90E7-AC25-8D0ABFCAA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60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24c4cda3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24c4cda3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8DFFD411-8129-FF52-DEFE-44349A6C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b2be5edc4b_0_110:notes">
            <a:extLst>
              <a:ext uri="{FF2B5EF4-FFF2-40B4-BE49-F238E27FC236}">
                <a16:creationId xmlns:a16="http://schemas.microsoft.com/office/drawing/2014/main" id="{14AD6E49-6EC7-8202-BA03-72F76AA33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b2be5edc4b_0_110:notes">
            <a:extLst>
              <a:ext uri="{FF2B5EF4-FFF2-40B4-BE49-F238E27FC236}">
                <a16:creationId xmlns:a16="http://schemas.microsoft.com/office/drawing/2014/main" id="{852238AB-6A7A-5567-979C-3746D9A59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76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>
          <a:extLst>
            <a:ext uri="{FF2B5EF4-FFF2-40B4-BE49-F238E27FC236}">
              <a16:creationId xmlns:a16="http://schemas.microsoft.com/office/drawing/2014/main" id="{E650971F-1E41-013F-75F2-567F50567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2be5edc4b_0_98:notes">
            <a:extLst>
              <a:ext uri="{FF2B5EF4-FFF2-40B4-BE49-F238E27FC236}">
                <a16:creationId xmlns:a16="http://schemas.microsoft.com/office/drawing/2014/main" id="{3F1BAD53-096F-8D72-A22A-7D7F56A29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b2be5edc4b_0_98:notes">
            <a:extLst>
              <a:ext uri="{FF2B5EF4-FFF2-40B4-BE49-F238E27FC236}">
                <a16:creationId xmlns:a16="http://schemas.microsoft.com/office/drawing/2014/main" id="{0FB913CF-038D-ECD2-9FEF-96FE212D4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93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>
          <a:extLst>
            <a:ext uri="{FF2B5EF4-FFF2-40B4-BE49-F238E27FC236}">
              <a16:creationId xmlns:a16="http://schemas.microsoft.com/office/drawing/2014/main" id="{BFAF93D4-B608-E137-6C32-E9976476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b2be5edc4b_0_130:notes">
            <a:extLst>
              <a:ext uri="{FF2B5EF4-FFF2-40B4-BE49-F238E27FC236}">
                <a16:creationId xmlns:a16="http://schemas.microsoft.com/office/drawing/2014/main" id="{DA6A61C2-5F94-9D3A-15B3-28AE2EF47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b2be5edc4b_0_130:notes">
            <a:extLst>
              <a:ext uri="{FF2B5EF4-FFF2-40B4-BE49-F238E27FC236}">
                <a16:creationId xmlns:a16="http://schemas.microsoft.com/office/drawing/2014/main" id="{8E809933-F921-FAA6-21D0-39419348A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34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>
          <a:extLst>
            <a:ext uri="{FF2B5EF4-FFF2-40B4-BE49-F238E27FC236}">
              <a16:creationId xmlns:a16="http://schemas.microsoft.com/office/drawing/2014/main" id="{4F8EA2F2-932E-7FB9-EDA2-04C210D8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b2be5edc4b_0_130:notes">
            <a:extLst>
              <a:ext uri="{FF2B5EF4-FFF2-40B4-BE49-F238E27FC236}">
                <a16:creationId xmlns:a16="http://schemas.microsoft.com/office/drawing/2014/main" id="{E28D52A3-24FD-7D10-58D6-C9C33FC53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b2be5edc4b_0_130:notes">
            <a:extLst>
              <a:ext uri="{FF2B5EF4-FFF2-40B4-BE49-F238E27FC236}">
                <a16:creationId xmlns:a16="http://schemas.microsoft.com/office/drawing/2014/main" id="{AD489BDD-EE1B-A0DB-4943-0D6F783A4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8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34F37E69-E49F-DC20-FEC4-D509F5AA5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24c4cda31_0_595:notes">
            <a:extLst>
              <a:ext uri="{FF2B5EF4-FFF2-40B4-BE49-F238E27FC236}">
                <a16:creationId xmlns:a16="http://schemas.microsoft.com/office/drawing/2014/main" id="{74213808-215F-4F27-F8B3-E695D8E7AD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b24c4cda31_0_595:notes">
            <a:extLst>
              <a:ext uri="{FF2B5EF4-FFF2-40B4-BE49-F238E27FC236}">
                <a16:creationId xmlns:a16="http://schemas.microsoft.com/office/drawing/2014/main" id="{A565B25E-9EC0-B7F9-1A4E-4C1A784D3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7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9DDD8D1F-17F7-D37B-39AE-E6C7313C2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2be5edc4b_0_86:notes">
            <a:extLst>
              <a:ext uri="{FF2B5EF4-FFF2-40B4-BE49-F238E27FC236}">
                <a16:creationId xmlns:a16="http://schemas.microsoft.com/office/drawing/2014/main" id="{D8A398E8-CC9D-FE5F-7D38-BA609B67B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2be5edc4b_0_86:notes">
            <a:extLst>
              <a:ext uri="{FF2B5EF4-FFF2-40B4-BE49-F238E27FC236}">
                <a16:creationId xmlns:a16="http://schemas.microsoft.com/office/drawing/2014/main" id="{347F92C8-4548-CE2F-159C-F334A1346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3700" y="-580150"/>
            <a:ext cx="9105950" cy="6564850"/>
            <a:chOff x="-163700" y="-580150"/>
            <a:chExt cx="9105950" cy="6564850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251000" y="4501750"/>
              <a:ext cx="1301700" cy="1127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52000" y="-432350"/>
              <a:ext cx="878700" cy="87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712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516300" y="4260250"/>
              <a:ext cx="1301700" cy="11271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7281025" y="-492850"/>
              <a:ext cx="1301700" cy="1127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8158050" y="-178275"/>
              <a:ext cx="840600" cy="7278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68325" y="4587600"/>
              <a:ext cx="1397100" cy="139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27800" y="973650"/>
            <a:ext cx="4439700" cy="19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27800" y="3068300"/>
            <a:ext cx="26943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-214425" y="-595325"/>
            <a:ext cx="9967325" cy="6381350"/>
            <a:chOff x="-214425" y="-595325"/>
            <a:chExt cx="9967325" cy="6381350"/>
          </a:xfrm>
        </p:grpSpPr>
        <p:sp>
          <p:nvSpPr>
            <p:cNvPr id="107" name="Google Shape;107;p13"/>
            <p:cNvSpPr/>
            <p:nvPr/>
          </p:nvSpPr>
          <p:spPr>
            <a:xfrm rot="10800000" flipH="1">
              <a:off x="8355800" y="-595325"/>
              <a:ext cx="1397100" cy="139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10800000" flipH="1">
              <a:off x="8277175" y="293875"/>
              <a:ext cx="632400" cy="632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-214425" y="63660"/>
              <a:ext cx="404100" cy="119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-166000" y="555905"/>
              <a:ext cx="421200" cy="172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208602" y="4676725"/>
              <a:ext cx="896100" cy="788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541700" y="4436450"/>
              <a:ext cx="1302900" cy="1146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08975" y="4790350"/>
              <a:ext cx="527400" cy="5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31375" y="4793925"/>
              <a:ext cx="992100" cy="99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 hasCustomPrompt="1"/>
          </p:nvPr>
        </p:nvSpPr>
        <p:spPr>
          <a:xfrm>
            <a:off x="948186" y="147796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 hasCustomPrompt="1"/>
          </p:nvPr>
        </p:nvSpPr>
        <p:spPr>
          <a:xfrm>
            <a:off x="4949549" y="14779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 hasCustomPrompt="1"/>
          </p:nvPr>
        </p:nvSpPr>
        <p:spPr>
          <a:xfrm>
            <a:off x="948186" y="254494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5" hasCustomPrompt="1"/>
          </p:nvPr>
        </p:nvSpPr>
        <p:spPr>
          <a:xfrm>
            <a:off x="4949549" y="256037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 hasCustomPrompt="1"/>
          </p:nvPr>
        </p:nvSpPr>
        <p:spPr>
          <a:xfrm>
            <a:off x="948186" y="361191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4949549" y="359645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819688" y="1375825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8"/>
          </p:nvPr>
        </p:nvSpPr>
        <p:spPr>
          <a:xfrm>
            <a:off x="1819688" y="2455789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9"/>
          </p:nvPr>
        </p:nvSpPr>
        <p:spPr>
          <a:xfrm>
            <a:off x="1819688" y="3494287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3"/>
          </p:nvPr>
        </p:nvSpPr>
        <p:spPr>
          <a:xfrm>
            <a:off x="5814413" y="1375800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4"/>
          </p:nvPr>
        </p:nvSpPr>
        <p:spPr>
          <a:xfrm>
            <a:off x="5814413" y="2455787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5"/>
          </p:nvPr>
        </p:nvSpPr>
        <p:spPr>
          <a:xfrm>
            <a:off x="5814413" y="3494280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4"/>
          <p:cNvGrpSpPr/>
          <p:nvPr/>
        </p:nvGrpSpPr>
        <p:grpSpPr>
          <a:xfrm>
            <a:off x="-199100" y="-503375"/>
            <a:ext cx="9245200" cy="6007075"/>
            <a:chOff x="-199100" y="-503375"/>
            <a:chExt cx="9245200" cy="6007075"/>
          </a:xfrm>
        </p:grpSpPr>
        <p:sp>
          <p:nvSpPr>
            <p:cNvPr id="130" name="Google Shape;130;p14"/>
            <p:cNvSpPr/>
            <p:nvPr/>
          </p:nvSpPr>
          <p:spPr>
            <a:xfrm flipH="1">
              <a:off x="-199100" y="4317675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flipH="1">
              <a:off x="87250" y="4377625"/>
              <a:ext cx="1040400" cy="1040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5400000" flipH="1">
              <a:off x="7981100" y="-442175"/>
              <a:ext cx="911400" cy="789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5400000" flipH="1">
              <a:off x="7786525" y="-105250"/>
              <a:ext cx="476400" cy="4125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10800000" flipH="1">
              <a:off x="-199100" y="-348850"/>
              <a:ext cx="1040400" cy="899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flipH="1">
              <a:off x="8005700" y="4604000"/>
              <a:ext cx="1040400" cy="8997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7818487" y="4689375"/>
              <a:ext cx="662400" cy="572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-495100" y="-723793"/>
            <a:ext cx="9880898" cy="5531443"/>
            <a:chOff x="-495100" y="-723793"/>
            <a:chExt cx="9880898" cy="5531443"/>
          </a:xfrm>
        </p:grpSpPr>
        <p:sp>
          <p:nvSpPr>
            <p:cNvPr id="141" name="Google Shape;141;p15"/>
            <p:cNvSpPr/>
            <p:nvPr/>
          </p:nvSpPr>
          <p:spPr>
            <a:xfrm rot="-5400000">
              <a:off x="4800936" y="-650143"/>
              <a:ext cx="1098000" cy="950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 rot="-5400000">
              <a:off x="5552516" y="-149664"/>
              <a:ext cx="574200" cy="4971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10800000" flipH="1">
              <a:off x="-495100" y="3901950"/>
              <a:ext cx="905700" cy="9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 flipH="1">
              <a:off x="-239200" y="3485950"/>
              <a:ext cx="649800" cy="649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652950" y="3058055"/>
              <a:ext cx="492900" cy="1462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892898" y="2145750"/>
              <a:ext cx="492900" cy="2017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6"/>
          <p:cNvGrpSpPr/>
          <p:nvPr/>
        </p:nvGrpSpPr>
        <p:grpSpPr>
          <a:xfrm>
            <a:off x="-542175" y="-622500"/>
            <a:ext cx="10310675" cy="6094025"/>
            <a:chOff x="-542175" y="-622500"/>
            <a:chExt cx="10310675" cy="6094025"/>
          </a:xfrm>
        </p:grpSpPr>
        <p:sp>
          <p:nvSpPr>
            <p:cNvPr id="149" name="Google Shape;149;p16"/>
            <p:cNvSpPr/>
            <p:nvPr/>
          </p:nvSpPr>
          <p:spPr>
            <a:xfrm>
              <a:off x="8693900" y="781725"/>
              <a:ext cx="1074600" cy="9453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8806109" y="1489185"/>
              <a:ext cx="850200" cy="7479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542175" y="4221650"/>
              <a:ext cx="805800" cy="80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94375" y="4221650"/>
              <a:ext cx="482100" cy="481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rot="5400000">
              <a:off x="5657250" y="4186325"/>
              <a:ext cx="648000" cy="1922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10800000">
              <a:off x="190500" y="-622500"/>
              <a:ext cx="1074600" cy="945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 rot="10800000">
              <a:off x="668831" y="-425093"/>
              <a:ext cx="849900" cy="7479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7"/>
          <p:cNvGrpSpPr/>
          <p:nvPr/>
        </p:nvGrpSpPr>
        <p:grpSpPr>
          <a:xfrm>
            <a:off x="457400" y="-596450"/>
            <a:ext cx="8858631" cy="6339175"/>
            <a:chOff x="457400" y="-596450"/>
            <a:chExt cx="8858631" cy="6339175"/>
          </a:xfrm>
        </p:grpSpPr>
        <p:sp>
          <p:nvSpPr>
            <p:cNvPr id="159" name="Google Shape;159;p17"/>
            <p:cNvSpPr/>
            <p:nvPr/>
          </p:nvSpPr>
          <p:spPr>
            <a:xfrm rot="10800000" flipH="1">
              <a:off x="457400" y="-596450"/>
              <a:ext cx="905700" cy="90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 rot="10800000" flipH="1">
              <a:off x="1166225" y="-418350"/>
              <a:ext cx="649800" cy="649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1" name="Google Shape;161;p17"/>
            <p:cNvGrpSpPr/>
            <p:nvPr/>
          </p:nvGrpSpPr>
          <p:grpSpPr>
            <a:xfrm>
              <a:off x="2026091" y="309249"/>
              <a:ext cx="7289939" cy="5433476"/>
              <a:chOff x="2026091" y="309249"/>
              <a:chExt cx="7289939" cy="5433476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8666175" y="1118186"/>
                <a:ext cx="437100" cy="12966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8878931" y="309249"/>
                <a:ext cx="437100" cy="17889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2401475" y="4692425"/>
                <a:ext cx="1194000" cy="10503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2026091" y="4626436"/>
                <a:ext cx="944700" cy="831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2530049" y="555900"/>
            <a:ext cx="4083900" cy="10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1"/>
          </p:nvPr>
        </p:nvSpPr>
        <p:spPr>
          <a:xfrm>
            <a:off x="2530060" y="1640576"/>
            <a:ext cx="4083900" cy="10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2530050" y="3732275"/>
            <a:ext cx="4083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9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9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9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9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6" name="Google Shape;206;p21"/>
          <p:cNvGrpSpPr/>
          <p:nvPr/>
        </p:nvGrpSpPr>
        <p:grpSpPr>
          <a:xfrm>
            <a:off x="-52525" y="-496283"/>
            <a:ext cx="8743825" cy="5862558"/>
            <a:chOff x="-52525" y="-496283"/>
            <a:chExt cx="8743825" cy="5862558"/>
          </a:xfrm>
        </p:grpSpPr>
        <p:sp>
          <p:nvSpPr>
            <p:cNvPr id="207" name="Google Shape;207;p21"/>
            <p:cNvSpPr/>
            <p:nvPr/>
          </p:nvSpPr>
          <p:spPr>
            <a:xfrm>
              <a:off x="-52525" y="174170"/>
              <a:ext cx="421200" cy="1249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43100" y="760455"/>
              <a:ext cx="421200" cy="172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7055302" y="4460250"/>
              <a:ext cx="896100" cy="788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7388400" y="4219975"/>
              <a:ext cx="1302900" cy="1146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841372" y="4375488"/>
              <a:ext cx="957900" cy="957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460624" y="4375500"/>
              <a:ext cx="633000" cy="633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 rot="-5400000">
              <a:off x="6989650" y="-428633"/>
              <a:ext cx="1007100" cy="871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rot="-5400000">
              <a:off x="7546456" y="-87125"/>
              <a:ext cx="1007100" cy="8718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2"/>
          <p:cNvGrpSpPr/>
          <p:nvPr/>
        </p:nvGrpSpPr>
        <p:grpSpPr>
          <a:xfrm>
            <a:off x="65950" y="-589825"/>
            <a:ext cx="8967535" cy="6060875"/>
            <a:chOff x="65950" y="-589825"/>
            <a:chExt cx="8967535" cy="6060875"/>
          </a:xfrm>
        </p:grpSpPr>
        <p:sp>
          <p:nvSpPr>
            <p:cNvPr id="217" name="Google Shape;217;p22"/>
            <p:cNvSpPr/>
            <p:nvPr/>
          </p:nvSpPr>
          <p:spPr>
            <a:xfrm rot="5400000">
              <a:off x="1887621" y="4151112"/>
              <a:ext cx="534000" cy="158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7493340" y="-589825"/>
              <a:ext cx="1216200" cy="1069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071385" y="-478199"/>
              <a:ext cx="962100" cy="846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 rot="5400000">
              <a:off x="1457314" y="4052644"/>
              <a:ext cx="534000" cy="2185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-5400000" flipH="1">
              <a:off x="-1550" y="-410703"/>
              <a:ext cx="1006500" cy="871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 rot="-5400000" flipH="1">
              <a:off x="536225" y="212675"/>
              <a:ext cx="700500" cy="606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657800" y="4296550"/>
              <a:ext cx="1174500" cy="117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008075" y="3923200"/>
              <a:ext cx="700500" cy="70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3"/>
          <p:cNvGrpSpPr/>
          <p:nvPr/>
        </p:nvGrpSpPr>
        <p:grpSpPr>
          <a:xfrm>
            <a:off x="65950" y="-513900"/>
            <a:ext cx="9033374" cy="6152238"/>
            <a:chOff x="65950" y="-513900"/>
            <a:chExt cx="9033374" cy="6152238"/>
          </a:xfrm>
        </p:grpSpPr>
        <p:sp>
          <p:nvSpPr>
            <p:cNvPr id="227" name="Google Shape;227;p23"/>
            <p:cNvSpPr/>
            <p:nvPr/>
          </p:nvSpPr>
          <p:spPr>
            <a:xfrm rot="10800000" flipH="1">
              <a:off x="198613" y="370979"/>
              <a:ext cx="439500" cy="1304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 rot="10800000" flipH="1">
              <a:off x="7464490" y="-513900"/>
              <a:ext cx="1216200" cy="1069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 rot="10800000" flipH="1">
              <a:off x="8042535" y="-402326"/>
              <a:ext cx="962100" cy="846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 rot="10800000" flipH="1">
              <a:off x="365274" y="-231162"/>
              <a:ext cx="439500" cy="179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 rot="-5400000">
              <a:off x="-1550" y="4420428"/>
              <a:ext cx="1006500" cy="871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 rot="-5400000">
              <a:off x="536225" y="4062250"/>
              <a:ext cx="700500" cy="606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 rot="10800000" flipH="1">
              <a:off x="8416200" y="3415574"/>
              <a:ext cx="439500" cy="160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 rot="10800000" flipH="1">
              <a:off x="8659824" y="3838638"/>
              <a:ext cx="439500" cy="179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05625" y="2150850"/>
            <a:ext cx="733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 rot="10800000" flipH="1">
            <a:off x="-250173" y="-256103"/>
            <a:ext cx="9360083" cy="5816078"/>
            <a:chOff x="-250173" y="-482103"/>
            <a:chExt cx="9360083" cy="5816078"/>
          </a:xfrm>
        </p:grpSpPr>
        <p:sp>
          <p:nvSpPr>
            <p:cNvPr id="21" name="Google Shape;21;p3"/>
            <p:cNvSpPr/>
            <p:nvPr/>
          </p:nvSpPr>
          <p:spPr>
            <a:xfrm>
              <a:off x="-250173" y="2252575"/>
              <a:ext cx="534000" cy="1584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569765" y="4264175"/>
              <a:ext cx="1216200" cy="1069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147810" y="4375801"/>
              <a:ext cx="962100" cy="846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47742" y="2381981"/>
              <a:ext cx="534000" cy="2185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 flipH="1">
              <a:off x="6630775" y="-414603"/>
              <a:ext cx="1006500" cy="871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6" name="Google Shape;26;p3"/>
          <p:cNvSpPr/>
          <p:nvPr/>
        </p:nvSpPr>
        <p:spPr>
          <a:xfrm rot="-5400000">
            <a:off x="1140950" y="4739000"/>
            <a:ext cx="733800" cy="6354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>
            <a:off x="6315125" y="4496825"/>
            <a:ext cx="733800" cy="6354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920250" y="1152475"/>
            <a:ext cx="339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39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-154412" y="-561350"/>
            <a:ext cx="8950963" cy="6413072"/>
            <a:chOff x="-154412" y="-561350"/>
            <a:chExt cx="8950963" cy="6413072"/>
          </a:xfrm>
        </p:grpSpPr>
        <p:sp>
          <p:nvSpPr>
            <p:cNvPr id="43" name="Google Shape;43;p5"/>
            <p:cNvSpPr/>
            <p:nvPr/>
          </p:nvSpPr>
          <p:spPr>
            <a:xfrm>
              <a:off x="5959879" y="4665822"/>
              <a:ext cx="1185900" cy="118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910525" y="4634275"/>
              <a:ext cx="530100" cy="53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7722525" y="-500150"/>
              <a:ext cx="911400" cy="789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8352100" y="-163225"/>
              <a:ext cx="476400" cy="4125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10800000">
              <a:off x="-106312" y="3089865"/>
              <a:ext cx="786000" cy="67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10800000">
              <a:off x="-154412" y="2703735"/>
              <a:ext cx="786000" cy="6798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-322823" y="-482103"/>
            <a:ext cx="8798283" cy="6042078"/>
            <a:chOff x="-322823" y="-482103"/>
            <a:chExt cx="8798283" cy="6042078"/>
          </a:xfrm>
        </p:grpSpPr>
        <p:sp>
          <p:nvSpPr>
            <p:cNvPr id="51" name="Google Shape;51;p6"/>
            <p:cNvSpPr/>
            <p:nvPr/>
          </p:nvSpPr>
          <p:spPr>
            <a:xfrm>
              <a:off x="-322823" y="1574525"/>
              <a:ext cx="534000" cy="1584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935315" y="4490175"/>
              <a:ext cx="1216200" cy="1069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513360" y="4601801"/>
              <a:ext cx="962100" cy="846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120392" y="1703931"/>
              <a:ext cx="534000" cy="2185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 rot="-5400000" flipH="1">
              <a:off x="6630775" y="-414603"/>
              <a:ext cx="1006500" cy="871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078550" y="555900"/>
            <a:ext cx="3905400" cy="7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078550" y="1389900"/>
            <a:ext cx="3905400" cy="317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-322823" y="-347450"/>
            <a:ext cx="9953476" cy="5898375"/>
            <a:chOff x="-322823" y="-347450"/>
            <a:chExt cx="9953476" cy="5898375"/>
          </a:xfrm>
        </p:grpSpPr>
        <p:sp>
          <p:nvSpPr>
            <p:cNvPr id="61" name="Google Shape;61;p7"/>
            <p:cNvSpPr/>
            <p:nvPr/>
          </p:nvSpPr>
          <p:spPr>
            <a:xfrm>
              <a:off x="4766852" y="-273452"/>
              <a:ext cx="619800" cy="61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509000" y="-347450"/>
              <a:ext cx="530100" cy="53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 rot="-5400000">
              <a:off x="5028600" y="4700725"/>
              <a:ext cx="911400" cy="789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rot="-5400000">
              <a:off x="5658175" y="5037650"/>
              <a:ext cx="476400" cy="4125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rot="10800000">
              <a:off x="8724052" y="2374327"/>
              <a:ext cx="906600" cy="784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 rot="10800000">
              <a:off x="8668571" y="1928934"/>
              <a:ext cx="906600" cy="784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322823" y="1574525"/>
              <a:ext cx="534000" cy="158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-120392" y="1703931"/>
              <a:ext cx="534000" cy="2185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942650" y="1017975"/>
            <a:ext cx="5258700" cy="29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0800000" flipH="1">
            <a:off x="-163700" y="-732550"/>
            <a:ext cx="9105950" cy="6564850"/>
            <a:chOff x="-163700" y="-580150"/>
            <a:chExt cx="9105950" cy="656485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-251000" y="4501750"/>
              <a:ext cx="1301700" cy="1127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52000" y="-432350"/>
              <a:ext cx="878700" cy="87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712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5400000">
              <a:off x="516300" y="4260250"/>
              <a:ext cx="1301700" cy="11271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7281025" y="-492850"/>
              <a:ext cx="1301700" cy="1127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8158050" y="-178275"/>
              <a:ext cx="840600" cy="7278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7368325" y="4587600"/>
              <a:ext cx="1397100" cy="139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254940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254940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-392550" y="-589825"/>
            <a:ext cx="9426035" cy="5983144"/>
            <a:chOff x="-392550" y="-589825"/>
            <a:chExt cx="9426035" cy="5983144"/>
          </a:xfrm>
        </p:grpSpPr>
        <p:sp>
          <p:nvSpPr>
            <p:cNvPr id="82" name="Google Shape;82;p9"/>
            <p:cNvSpPr/>
            <p:nvPr/>
          </p:nvSpPr>
          <p:spPr>
            <a:xfrm rot="5400000">
              <a:off x="1983996" y="4131887"/>
              <a:ext cx="534000" cy="1584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7493340" y="-589825"/>
              <a:ext cx="1216200" cy="1069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8071385" y="-478199"/>
              <a:ext cx="962100" cy="846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5400000">
              <a:off x="1553689" y="4033419"/>
              <a:ext cx="534000" cy="2185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-5400000" flipH="1">
              <a:off x="-460050" y="730322"/>
              <a:ext cx="1006500" cy="871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rot="-5400000" flipH="1">
              <a:off x="125825" y="1401800"/>
              <a:ext cx="700500" cy="606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079450" y="4250850"/>
              <a:ext cx="673500" cy="67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8429725" y="4044000"/>
              <a:ext cx="534000" cy="534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727800" y="3982500"/>
            <a:ext cx="76884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Franklin"/>
              <a:buNone/>
              <a:defRPr sz="2500" b="1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636050" y="1175550"/>
            <a:ext cx="5871900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1636050" y="2667150"/>
            <a:ext cx="5871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flipH="1">
            <a:off x="106200" y="-599450"/>
            <a:ext cx="9426035" cy="5983144"/>
            <a:chOff x="-392550" y="-589825"/>
            <a:chExt cx="9426035" cy="5983144"/>
          </a:xfrm>
        </p:grpSpPr>
        <p:sp>
          <p:nvSpPr>
            <p:cNvPr id="96" name="Google Shape;96;p11"/>
            <p:cNvSpPr/>
            <p:nvPr/>
          </p:nvSpPr>
          <p:spPr>
            <a:xfrm rot="5400000">
              <a:off x="1983996" y="4131887"/>
              <a:ext cx="534000" cy="1584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7493340" y="-589825"/>
              <a:ext cx="1216200" cy="1069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071385" y="-478199"/>
              <a:ext cx="962100" cy="846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 rot="5400000">
              <a:off x="1553689" y="4033419"/>
              <a:ext cx="534000" cy="2185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-5400000" flipH="1">
              <a:off x="-460050" y="730322"/>
              <a:ext cx="1006500" cy="871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-5400000" flipH="1">
              <a:off x="125825" y="1401800"/>
              <a:ext cx="700500" cy="6063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8079450" y="4250850"/>
              <a:ext cx="673500" cy="67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8429725" y="4044000"/>
              <a:ext cx="534000" cy="534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ibre Franklin SemiBold"/>
              <a:buNone/>
              <a:defRPr sz="260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7800" y="1152475"/>
            <a:ext cx="768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7" r:id="rId16"/>
    <p:sldLayoutId id="2147483668" r:id="rId17"/>
    <p:sldLayoutId id="214748366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ctrTitle"/>
          </p:nvPr>
        </p:nvSpPr>
        <p:spPr>
          <a:xfrm>
            <a:off x="616671" y="1068637"/>
            <a:ext cx="4439700" cy="1213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Smart Home Delivery Box</a:t>
            </a:r>
            <a:endParaRPr dirty="0"/>
          </a:p>
        </p:txBody>
      </p:sp>
      <p:sp>
        <p:nvSpPr>
          <p:cNvPr id="246" name="Google Shape;246;p27"/>
          <p:cNvSpPr txBox="1">
            <a:spLocks noGrp="1"/>
          </p:cNvSpPr>
          <p:nvPr>
            <p:ph type="subTitle" idx="1"/>
          </p:nvPr>
        </p:nvSpPr>
        <p:spPr>
          <a:xfrm>
            <a:off x="616671" y="2374987"/>
            <a:ext cx="2694300" cy="116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EEE404: Robotics and Automation Laboratory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Group 2 (G2)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4469D-17BB-71ED-EC58-C7321DE66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67" t="14910" r="30155" b="37424"/>
          <a:stretch/>
        </p:blipFill>
        <p:spPr>
          <a:xfrm>
            <a:off x="4406900" y="670517"/>
            <a:ext cx="3641947" cy="37550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D79097-F15F-1C83-5832-61132464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78099"/>
              </p:ext>
            </p:extLst>
          </p:nvPr>
        </p:nvGraphicFramePr>
        <p:xfrm>
          <a:off x="712368" y="3627924"/>
          <a:ext cx="2472678" cy="539628"/>
        </p:xfrm>
        <a:graphic>
          <a:graphicData uri="http://schemas.openxmlformats.org/drawingml/2006/table">
            <a:tbl>
              <a:tblPr firstRow="1" bandRow="1">
                <a:tableStyleId>{326F3441-871A-4B27-B97E-FAC210CDA386}</a:tableStyleId>
              </a:tblPr>
              <a:tblGrid>
                <a:gridCol w="824226">
                  <a:extLst>
                    <a:ext uri="{9D8B030D-6E8A-4147-A177-3AD203B41FA5}">
                      <a16:colId xmlns:a16="http://schemas.microsoft.com/office/drawing/2014/main" val="4210527323"/>
                    </a:ext>
                  </a:extLst>
                </a:gridCol>
                <a:gridCol w="824226">
                  <a:extLst>
                    <a:ext uri="{9D8B030D-6E8A-4147-A177-3AD203B41FA5}">
                      <a16:colId xmlns:a16="http://schemas.microsoft.com/office/drawing/2014/main" val="3524952765"/>
                    </a:ext>
                  </a:extLst>
                </a:gridCol>
                <a:gridCol w="824226">
                  <a:extLst>
                    <a:ext uri="{9D8B030D-6E8A-4147-A177-3AD203B41FA5}">
                      <a16:colId xmlns:a16="http://schemas.microsoft.com/office/drawing/2014/main" val="3189187978"/>
                    </a:ext>
                  </a:extLst>
                </a:gridCol>
              </a:tblGrid>
              <a:tr h="269814">
                <a:tc>
                  <a:txBody>
                    <a:bodyPr/>
                    <a:lstStyle/>
                    <a:p>
                      <a:r>
                        <a:rPr lang="en-US" sz="1100" dirty="0"/>
                        <a:t>1806131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1806174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1806191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573118"/>
                  </a:ext>
                </a:extLst>
              </a:tr>
              <a:tr h="269814">
                <a:tc>
                  <a:txBody>
                    <a:bodyPr/>
                    <a:lstStyle/>
                    <a:p>
                      <a:r>
                        <a:rPr lang="en-US" sz="1100" dirty="0"/>
                        <a:t>1806160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1806188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1806195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44914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28594302-0282-D6C4-F85D-EA1E81AE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>
            <a:extLst>
              <a:ext uri="{FF2B5EF4-FFF2-40B4-BE49-F238E27FC236}">
                <a16:creationId xmlns:a16="http://schemas.microsoft.com/office/drawing/2014/main" id="{D4BED605-D320-DE9E-1AA2-6DB87F502EE1}"/>
              </a:ext>
            </a:extLst>
          </p:cNvPr>
          <p:cNvSpPr/>
          <p:nvPr/>
        </p:nvSpPr>
        <p:spPr>
          <a:xfrm>
            <a:off x="3409188" y="1587868"/>
            <a:ext cx="2325600" cy="232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5" name="Google Shape;415;p33">
            <a:extLst>
              <a:ext uri="{FF2B5EF4-FFF2-40B4-BE49-F238E27FC236}">
                <a16:creationId xmlns:a16="http://schemas.microsoft.com/office/drawing/2014/main" id="{12A650FF-AFA6-10E6-9332-541A3A411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TRADE OFF AND COMPARISON</a:t>
            </a:r>
            <a:endParaRPr dirty="0"/>
          </a:p>
        </p:txBody>
      </p:sp>
      <p:sp>
        <p:nvSpPr>
          <p:cNvPr id="416" name="Google Shape;416;p33">
            <a:extLst>
              <a:ext uri="{FF2B5EF4-FFF2-40B4-BE49-F238E27FC236}">
                <a16:creationId xmlns:a16="http://schemas.microsoft.com/office/drawing/2014/main" id="{259B1729-6240-BA51-A9BD-2FBFF44A72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0100" y="1480514"/>
            <a:ext cx="1865723" cy="110083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ESP32 is used as it has more pins than ESP8266 </a:t>
            </a:r>
            <a:endParaRPr sz="1600" dirty="0">
              <a:sym typeface="Libre Franklin SemiBold"/>
            </a:endParaRPr>
          </a:p>
        </p:txBody>
      </p:sp>
      <p:sp>
        <p:nvSpPr>
          <p:cNvPr id="418" name="Google Shape;418;p33">
            <a:extLst>
              <a:ext uri="{FF2B5EF4-FFF2-40B4-BE49-F238E27FC236}">
                <a16:creationId xmlns:a16="http://schemas.microsoft.com/office/drawing/2014/main" id="{AA677EA1-75FE-246A-151D-E4FE209510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3313" y="1468008"/>
            <a:ext cx="2000587" cy="10676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Worked with a PVC board box for the time being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sz="1800" dirty="0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3A2948BA-34EA-6FEE-D9DF-62BF8FB3FC9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76364" y="2986485"/>
            <a:ext cx="2074766" cy="104841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Keypad has been used instead of push buttons</a:t>
            </a:r>
            <a:endParaRPr sz="1600" dirty="0">
              <a:sym typeface="Libre Franklin SemiBold"/>
            </a:endParaRPr>
          </a:p>
        </p:txBody>
      </p:sp>
      <p:sp>
        <p:nvSpPr>
          <p:cNvPr id="422" name="Google Shape;422;p33">
            <a:extLst>
              <a:ext uri="{FF2B5EF4-FFF2-40B4-BE49-F238E27FC236}">
                <a16:creationId xmlns:a16="http://schemas.microsoft.com/office/drawing/2014/main" id="{C4111AD3-EED8-ABB3-D3D8-8AF11C2BC1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53313" y="3201053"/>
            <a:ext cx="1760400" cy="7115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ym typeface="Libre Franklin SemiBold"/>
              </a:rPr>
              <a:t>Small display for cost efficiency</a:t>
            </a:r>
            <a:endParaRPr sz="1600" dirty="0">
              <a:sym typeface="Libre Franklin SemiBold"/>
            </a:endParaRPr>
          </a:p>
        </p:txBody>
      </p:sp>
      <p:sp>
        <p:nvSpPr>
          <p:cNvPr id="424" name="Google Shape;424;p33">
            <a:extLst>
              <a:ext uri="{FF2B5EF4-FFF2-40B4-BE49-F238E27FC236}">
                <a16:creationId xmlns:a16="http://schemas.microsoft.com/office/drawing/2014/main" id="{A13A91BE-EBB9-6D99-0FCA-FDF4760DE90E}"/>
              </a:ext>
            </a:extLst>
          </p:cNvPr>
          <p:cNvSpPr/>
          <p:nvPr/>
        </p:nvSpPr>
        <p:spPr>
          <a:xfrm>
            <a:off x="3111225" y="1303952"/>
            <a:ext cx="945300" cy="94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5" name="Google Shape;425;p33">
            <a:extLst>
              <a:ext uri="{FF2B5EF4-FFF2-40B4-BE49-F238E27FC236}">
                <a16:creationId xmlns:a16="http://schemas.microsoft.com/office/drawing/2014/main" id="{5456DF3D-39EA-784A-6040-EC13CD477EDA}"/>
              </a:ext>
            </a:extLst>
          </p:cNvPr>
          <p:cNvSpPr/>
          <p:nvPr/>
        </p:nvSpPr>
        <p:spPr>
          <a:xfrm>
            <a:off x="3111225" y="3255814"/>
            <a:ext cx="945300" cy="94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6" name="Google Shape;426;p33">
            <a:extLst>
              <a:ext uri="{FF2B5EF4-FFF2-40B4-BE49-F238E27FC236}">
                <a16:creationId xmlns:a16="http://schemas.microsoft.com/office/drawing/2014/main" id="{30C0BB8A-66E8-3C5C-9CD8-8B3AF05C5119}"/>
              </a:ext>
            </a:extLst>
          </p:cNvPr>
          <p:cNvSpPr/>
          <p:nvPr/>
        </p:nvSpPr>
        <p:spPr>
          <a:xfrm>
            <a:off x="5102025" y="1303952"/>
            <a:ext cx="945300" cy="94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7" name="Google Shape;427;p33">
            <a:extLst>
              <a:ext uri="{FF2B5EF4-FFF2-40B4-BE49-F238E27FC236}">
                <a16:creationId xmlns:a16="http://schemas.microsoft.com/office/drawing/2014/main" id="{987BCAA9-8EBE-0094-29BB-4739906922D9}"/>
              </a:ext>
            </a:extLst>
          </p:cNvPr>
          <p:cNvSpPr/>
          <p:nvPr/>
        </p:nvSpPr>
        <p:spPr>
          <a:xfrm>
            <a:off x="5101463" y="3255803"/>
            <a:ext cx="945300" cy="94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30" name="Google Shape;430;p33">
            <a:extLst>
              <a:ext uri="{FF2B5EF4-FFF2-40B4-BE49-F238E27FC236}">
                <a16:creationId xmlns:a16="http://schemas.microsoft.com/office/drawing/2014/main" id="{499EE350-A32A-A71E-109C-38A149183199}"/>
              </a:ext>
            </a:extLst>
          </p:cNvPr>
          <p:cNvCxnSpPr>
            <a:cxnSpLocks/>
            <a:stCxn id="416" idx="3"/>
            <a:endCxn id="424" idx="2"/>
          </p:cNvCxnSpPr>
          <p:nvPr/>
        </p:nvCxnSpPr>
        <p:spPr>
          <a:xfrm flipV="1">
            <a:off x="2355823" y="1776602"/>
            <a:ext cx="755402" cy="2543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31" name="Google Shape;431;p33">
            <a:extLst>
              <a:ext uri="{FF2B5EF4-FFF2-40B4-BE49-F238E27FC236}">
                <a16:creationId xmlns:a16="http://schemas.microsoft.com/office/drawing/2014/main" id="{05A64131-268D-280C-9E85-32665269740F}"/>
              </a:ext>
            </a:extLst>
          </p:cNvPr>
          <p:cNvCxnSpPr>
            <a:cxnSpLocks/>
            <a:stCxn id="420" idx="3"/>
            <a:endCxn id="425" idx="2"/>
          </p:cNvCxnSpPr>
          <p:nvPr/>
        </p:nvCxnSpPr>
        <p:spPr>
          <a:xfrm>
            <a:off x="2351130" y="3510693"/>
            <a:ext cx="760095" cy="2177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32" name="Google Shape;432;p33">
            <a:extLst>
              <a:ext uri="{FF2B5EF4-FFF2-40B4-BE49-F238E27FC236}">
                <a16:creationId xmlns:a16="http://schemas.microsoft.com/office/drawing/2014/main" id="{87696428-4133-9FC9-D63D-B9CD584243C5}"/>
              </a:ext>
            </a:extLst>
          </p:cNvPr>
          <p:cNvCxnSpPr>
            <a:cxnSpLocks/>
            <a:stCxn id="418" idx="1"/>
            <a:endCxn id="426" idx="6"/>
          </p:cNvCxnSpPr>
          <p:nvPr/>
        </p:nvCxnSpPr>
        <p:spPr>
          <a:xfrm rot="10800000">
            <a:off x="6047325" y="1776603"/>
            <a:ext cx="605988" cy="2252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33" name="Google Shape;433;p33">
            <a:extLst>
              <a:ext uri="{FF2B5EF4-FFF2-40B4-BE49-F238E27FC236}">
                <a16:creationId xmlns:a16="http://schemas.microsoft.com/office/drawing/2014/main" id="{04583E79-C9E4-8C43-7DEA-74ED43359AD3}"/>
              </a:ext>
            </a:extLst>
          </p:cNvPr>
          <p:cNvCxnSpPr>
            <a:cxnSpLocks/>
            <a:stCxn id="422" idx="1"/>
            <a:endCxn id="427" idx="6"/>
          </p:cNvCxnSpPr>
          <p:nvPr/>
        </p:nvCxnSpPr>
        <p:spPr>
          <a:xfrm rot="10800000" flipV="1">
            <a:off x="6046763" y="3556823"/>
            <a:ext cx="606550" cy="1716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34" name="Google Shape;434;p33">
            <a:extLst>
              <a:ext uri="{FF2B5EF4-FFF2-40B4-BE49-F238E27FC236}">
                <a16:creationId xmlns:a16="http://schemas.microsoft.com/office/drawing/2014/main" id="{DD4BB42C-EE9A-19C3-0519-743FBF0CFCE4}"/>
              </a:ext>
            </a:extLst>
          </p:cNvPr>
          <p:cNvSpPr/>
          <p:nvPr/>
        </p:nvSpPr>
        <p:spPr>
          <a:xfrm>
            <a:off x="3380299" y="3542021"/>
            <a:ext cx="407160" cy="399960"/>
          </a:xfrm>
          <a:custGeom>
            <a:avLst/>
            <a:gdLst/>
            <a:ahLst/>
            <a:cxnLst/>
            <a:rect l="l" t="t" r="r" b="b"/>
            <a:pathLst>
              <a:path w="1131" h="1111" extrusionOk="0">
                <a:moveTo>
                  <a:pt x="289" y="732"/>
                </a:moveTo>
                <a:cubicBezTo>
                  <a:pt x="289" y="741"/>
                  <a:pt x="281" y="748"/>
                  <a:pt x="272" y="748"/>
                </a:cubicBezTo>
                <a:cubicBezTo>
                  <a:pt x="263" y="748"/>
                  <a:pt x="255" y="741"/>
                  <a:pt x="255" y="732"/>
                </a:cubicBezTo>
                <a:lnTo>
                  <a:pt x="255" y="681"/>
                </a:lnTo>
                <a:lnTo>
                  <a:pt x="160" y="681"/>
                </a:lnTo>
                <a:lnTo>
                  <a:pt x="160" y="873"/>
                </a:lnTo>
                <a:cubicBezTo>
                  <a:pt x="160" y="930"/>
                  <a:pt x="183" y="981"/>
                  <a:pt x="220" y="1018"/>
                </a:cubicBezTo>
                <a:cubicBezTo>
                  <a:pt x="257" y="1055"/>
                  <a:pt x="308" y="1078"/>
                  <a:pt x="364" y="1078"/>
                </a:cubicBezTo>
                <a:cubicBezTo>
                  <a:pt x="420" y="1078"/>
                  <a:pt x="471" y="1055"/>
                  <a:pt x="508" y="1018"/>
                </a:cubicBezTo>
                <a:cubicBezTo>
                  <a:pt x="545" y="981"/>
                  <a:pt x="568" y="930"/>
                  <a:pt x="568" y="873"/>
                </a:cubicBezTo>
                <a:lnTo>
                  <a:pt x="568" y="807"/>
                </a:lnTo>
                <a:cubicBezTo>
                  <a:pt x="568" y="797"/>
                  <a:pt x="576" y="790"/>
                  <a:pt x="585" y="790"/>
                </a:cubicBezTo>
                <a:cubicBezTo>
                  <a:pt x="594" y="790"/>
                  <a:pt x="602" y="797"/>
                  <a:pt x="602" y="807"/>
                </a:cubicBezTo>
                <a:lnTo>
                  <a:pt x="602" y="873"/>
                </a:lnTo>
                <a:cubicBezTo>
                  <a:pt x="602" y="939"/>
                  <a:pt x="575" y="998"/>
                  <a:pt x="532" y="1041"/>
                </a:cubicBezTo>
                <a:cubicBezTo>
                  <a:pt x="489" y="1084"/>
                  <a:pt x="429" y="1111"/>
                  <a:pt x="364" y="1111"/>
                </a:cubicBezTo>
                <a:cubicBezTo>
                  <a:pt x="298" y="1111"/>
                  <a:pt x="240" y="1084"/>
                  <a:pt x="197" y="1041"/>
                </a:cubicBezTo>
                <a:cubicBezTo>
                  <a:pt x="154" y="998"/>
                  <a:pt x="127" y="939"/>
                  <a:pt x="127" y="873"/>
                </a:cubicBezTo>
                <a:lnTo>
                  <a:pt x="127" y="567"/>
                </a:lnTo>
                <a:cubicBezTo>
                  <a:pt x="127" y="557"/>
                  <a:pt x="134" y="550"/>
                  <a:pt x="143" y="550"/>
                </a:cubicBezTo>
                <a:lnTo>
                  <a:pt x="272" y="550"/>
                </a:lnTo>
                <a:cubicBezTo>
                  <a:pt x="281" y="550"/>
                  <a:pt x="289" y="557"/>
                  <a:pt x="289" y="567"/>
                </a:cubicBezTo>
                <a:lnTo>
                  <a:pt x="289" y="732"/>
                </a:lnTo>
                <a:moveTo>
                  <a:pt x="817" y="369"/>
                </a:moveTo>
                <a:cubicBezTo>
                  <a:pt x="808" y="369"/>
                  <a:pt x="801" y="361"/>
                  <a:pt x="801" y="352"/>
                </a:cubicBezTo>
                <a:cubicBezTo>
                  <a:pt x="801" y="343"/>
                  <a:pt x="808" y="336"/>
                  <a:pt x="817" y="336"/>
                </a:cubicBezTo>
                <a:lnTo>
                  <a:pt x="1038" y="336"/>
                </a:lnTo>
                <a:cubicBezTo>
                  <a:pt x="1047" y="336"/>
                  <a:pt x="1055" y="343"/>
                  <a:pt x="1055" y="352"/>
                </a:cubicBezTo>
                <a:cubicBezTo>
                  <a:pt x="1055" y="361"/>
                  <a:pt x="1047" y="369"/>
                  <a:pt x="1038" y="369"/>
                </a:cubicBezTo>
                <a:lnTo>
                  <a:pt x="817" y="369"/>
                </a:lnTo>
                <a:moveTo>
                  <a:pt x="817" y="497"/>
                </a:moveTo>
                <a:cubicBezTo>
                  <a:pt x="808" y="497"/>
                  <a:pt x="801" y="490"/>
                  <a:pt x="801" y="481"/>
                </a:cubicBezTo>
                <a:cubicBezTo>
                  <a:pt x="801" y="472"/>
                  <a:pt x="808" y="464"/>
                  <a:pt x="817" y="464"/>
                </a:cubicBezTo>
                <a:lnTo>
                  <a:pt x="963" y="464"/>
                </a:lnTo>
                <a:cubicBezTo>
                  <a:pt x="972" y="464"/>
                  <a:pt x="980" y="472"/>
                  <a:pt x="980" y="481"/>
                </a:cubicBezTo>
                <a:cubicBezTo>
                  <a:pt x="980" y="490"/>
                  <a:pt x="972" y="497"/>
                  <a:pt x="963" y="497"/>
                </a:cubicBezTo>
                <a:lnTo>
                  <a:pt x="817" y="497"/>
                </a:lnTo>
                <a:moveTo>
                  <a:pt x="817" y="433"/>
                </a:moveTo>
                <a:cubicBezTo>
                  <a:pt x="808" y="433"/>
                  <a:pt x="801" y="425"/>
                  <a:pt x="801" y="416"/>
                </a:cubicBezTo>
                <a:cubicBezTo>
                  <a:pt x="801" y="406"/>
                  <a:pt x="808" y="400"/>
                  <a:pt x="817" y="400"/>
                </a:cubicBezTo>
                <a:lnTo>
                  <a:pt x="1038" y="400"/>
                </a:lnTo>
                <a:cubicBezTo>
                  <a:pt x="1047" y="400"/>
                  <a:pt x="1055" y="406"/>
                  <a:pt x="1055" y="416"/>
                </a:cubicBezTo>
                <a:cubicBezTo>
                  <a:pt x="1055" y="425"/>
                  <a:pt x="1047" y="433"/>
                  <a:pt x="1038" y="433"/>
                </a:cubicBezTo>
                <a:lnTo>
                  <a:pt x="817" y="433"/>
                </a:lnTo>
                <a:moveTo>
                  <a:pt x="276" y="197"/>
                </a:moveTo>
                <a:lnTo>
                  <a:pt x="155" y="283"/>
                </a:lnTo>
                <a:cubicBezTo>
                  <a:pt x="160" y="294"/>
                  <a:pt x="162" y="306"/>
                  <a:pt x="162" y="317"/>
                </a:cubicBezTo>
                <a:lnTo>
                  <a:pt x="447" y="383"/>
                </a:lnTo>
                <a:cubicBezTo>
                  <a:pt x="451" y="374"/>
                  <a:pt x="456" y="367"/>
                  <a:pt x="463" y="360"/>
                </a:cubicBezTo>
                <a:lnTo>
                  <a:pt x="362" y="213"/>
                </a:lnTo>
                <a:cubicBezTo>
                  <a:pt x="353" y="216"/>
                  <a:pt x="342" y="219"/>
                  <a:pt x="332" y="219"/>
                </a:cubicBezTo>
                <a:cubicBezTo>
                  <a:pt x="310" y="219"/>
                  <a:pt x="291" y="210"/>
                  <a:pt x="276" y="197"/>
                </a:cubicBezTo>
                <a:moveTo>
                  <a:pt x="136" y="256"/>
                </a:moveTo>
                <a:lnTo>
                  <a:pt x="257" y="170"/>
                </a:lnTo>
                <a:cubicBezTo>
                  <a:pt x="253" y="160"/>
                  <a:pt x="251" y="149"/>
                  <a:pt x="251" y="138"/>
                </a:cubicBezTo>
                <a:cubicBezTo>
                  <a:pt x="251" y="115"/>
                  <a:pt x="260" y="95"/>
                  <a:pt x="274" y="81"/>
                </a:cubicBezTo>
                <a:cubicBezTo>
                  <a:pt x="289" y="66"/>
                  <a:pt x="309" y="57"/>
                  <a:pt x="332" y="57"/>
                </a:cubicBezTo>
                <a:cubicBezTo>
                  <a:pt x="354" y="57"/>
                  <a:pt x="374" y="66"/>
                  <a:pt x="389" y="81"/>
                </a:cubicBezTo>
                <a:cubicBezTo>
                  <a:pt x="397" y="89"/>
                  <a:pt x="404" y="100"/>
                  <a:pt x="408" y="111"/>
                </a:cubicBezTo>
                <a:lnTo>
                  <a:pt x="690" y="73"/>
                </a:lnTo>
                <a:cubicBezTo>
                  <a:pt x="692" y="54"/>
                  <a:pt x="700" y="36"/>
                  <a:pt x="713" y="23"/>
                </a:cubicBezTo>
                <a:cubicBezTo>
                  <a:pt x="728" y="9"/>
                  <a:pt x="747" y="0"/>
                  <a:pt x="770" y="0"/>
                </a:cubicBezTo>
                <a:cubicBezTo>
                  <a:pt x="792" y="0"/>
                  <a:pt x="813" y="9"/>
                  <a:pt x="827" y="23"/>
                </a:cubicBezTo>
                <a:cubicBezTo>
                  <a:pt x="842" y="38"/>
                  <a:pt x="851" y="58"/>
                  <a:pt x="851" y="81"/>
                </a:cubicBezTo>
                <a:cubicBezTo>
                  <a:pt x="851" y="103"/>
                  <a:pt x="842" y="123"/>
                  <a:pt x="827" y="138"/>
                </a:cubicBezTo>
                <a:cubicBezTo>
                  <a:pt x="818" y="147"/>
                  <a:pt x="807" y="154"/>
                  <a:pt x="795" y="158"/>
                </a:cubicBezTo>
                <a:lnTo>
                  <a:pt x="806" y="267"/>
                </a:lnTo>
                <a:lnTo>
                  <a:pt x="1082" y="267"/>
                </a:lnTo>
                <a:cubicBezTo>
                  <a:pt x="1096" y="267"/>
                  <a:pt x="1108" y="272"/>
                  <a:pt x="1117" y="281"/>
                </a:cubicBezTo>
                <a:cubicBezTo>
                  <a:pt x="1125" y="290"/>
                  <a:pt x="1131" y="302"/>
                  <a:pt x="1131" y="316"/>
                </a:cubicBezTo>
                <a:lnTo>
                  <a:pt x="1131" y="379"/>
                </a:lnTo>
                <a:cubicBezTo>
                  <a:pt x="1131" y="388"/>
                  <a:pt x="1123" y="396"/>
                  <a:pt x="1114" y="396"/>
                </a:cubicBezTo>
                <a:cubicBezTo>
                  <a:pt x="1104" y="396"/>
                  <a:pt x="1098" y="388"/>
                  <a:pt x="1098" y="379"/>
                </a:cubicBezTo>
                <a:lnTo>
                  <a:pt x="1098" y="316"/>
                </a:lnTo>
                <a:cubicBezTo>
                  <a:pt x="1098" y="311"/>
                  <a:pt x="1096" y="308"/>
                  <a:pt x="1093" y="305"/>
                </a:cubicBezTo>
                <a:cubicBezTo>
                  <a:pt x="1090" y="302"/>
                  <a:pt x="1086" y="300"/>
                  <a:pt x="1082" y="300"/>
                </a:cubicBezTo>
                <a:lnTo>
                  <a:pt x="773" y="300"/>
                </a:lnTo>
                <a:cubicBezTo>
                  <a:pt x="769" y="300"/>
                  <a:pt x="765" y="302"/>
                  <a:pt x="762" y="305"/>
                </a:cubicBezTo>
                <a:cubicBezTo>
                  <a:pt x="759" y="308"/>
                  <a:pt x="758" y="311"/>
                  <a:pt x="758" y="316"/>
                </a:cubicBezTo>
                <a:lnTo>
                  <a:pt x="758" y="370"/>
                </a:lnTo>
                <a:cubicBezTo>
                  <a:pt x="758" y="377"/>
                  <a:pt x="755" y="382"/>
                  <a:pt x="749" y="385"/>
                </a:cubicBezTo>
                <a:lnTo>
                  <a:pt x="695" y="416"/>
                </a:lnTo>
                <a:lnTo>
                  <a:pt x="748" y="447"/>
                </a:lnTo>
                <a:cubicBezTo>
                  <a:pt x="754" y="450"/>
                  <a:pt x="758" y="455"/>
                  <a:pt x="758" y="462"/>
                </a:cubicBezTo>
                <a:lnTo>
                  <a:pt x="758" y="517"/>
                </a:lnTo>
                <a:cubicBezTo>
                  <a:pt x="758" y="522"/>
                  <a:pt x="759" y="525"/>
                  <a:pt x="762" y="528"/>
                </a:cubicBezTo>
                <a:cubicBezTo>
                  <a:pt x="765" y="531"/>
                  <a:pt x="769" y="533"/>
                  <a:pt x="773" y="533"/>
                </a:cubicBezTo>
                <a:lnTo>
                  <a:pt x="1082" y="533"/>
                </a:lnTo>
                <a:cubicBezTo>
                  <a:pt x="1086" y="533"/>
                  <a:pt x="1090" y="531"/>
                  <a:pt x="1093" y="528"/>
                </a:cubicBezTo>
                <a:cubicBezTo>
                  <a:pt x="1096" y="525"/>
                  <a:pt x="1098" y="522"/>
                  <a:pt x="1098" y="517"/>
                </a:cubicBezTo>
                <a:lnTo>
                  <a:pt x="1098" y="454"/>
                </a:lnTo>
                <a:cubicBezTo>
                  <a:pt x="1098" y="445"/>
                  <a:pt x="1104" y="437"/>
                  <a:pt x="1114" y="437"/>
                </a:cubicBezTo>
                <a:cubicBezTo>
                  <a:pt x="1123" y="437"/>
                  <a:pt x="1131" y="445"/>
                  <a:pt x="1131" y="454"/>
                </a:cubicBezTo>
                <a:lnTo>
                  <a:pt x="1131" y="517"/>
                </a:lnTo>
                <a:cubicBezTo>
                  <a:pt x="1131" y="531"/>
                  <a:pt x="1125" y="543"/>
                  <a:pt x="1117" y="552"/>
                </a:cubicBezTo>
                <a:cubicBezTo>
                  <a:pt x="1108" y="561"/>
                  <a:pt x="1096" y="566"/>
                  <a:pt x="1082" y="566"/>
                </a:cubicBezTo>
                <a:lnTo>
                  <a:pt x="835" y="566"/>
                </a:lnTo>
                <a:lnTo>
                  <a:pt x="842" y="630"/>
                </a:lnTo>
                <a:cubicBezTo>
                  <a:pt x="861" y="632"/>
                  <a:pt x="878" y="640"/>
                  <a:pt x="890" y="653"/>
                </a:cubicBezTo>
                <a:cubicBezTo>
                  <a:pt x="905" y="668"/>
                  <a:pt x="914" y="688"/>
                  <a:pt x="914" y="710"/>
                </a:cubicBezTo>
                <a:cubicBezTo>
                  <a:pt x="914" y="733"/>
                  <a:pt x="905" y="753"/>
                  <a:pt x="890" y="767"/>
                </a:cubicBezTo>
                <a:cubicBezTo>
                  <a:pt x="876" y="782"/>
                  <a:pt x="855" y="791"/>
                  <a:pt x="833" y="791"/>
                </a:cubicBezTo>
                <a:cubicBezTo>
                  <a:pt x="810" y="791"/>
                  <a:pt x="791" y="782"/>
                  <a:pt x="776" y="767"/>
                </a:cubicBezTo>
                <a:cubicBezTo>
                  <a:pt x="761" y="753"/>
                  <a:pt x="752" y="733"/>
                  <a:pt x="752" y="710"/>
                </a:cubicBezTo>
                <a:cubicBezTo>
                  <a:pt x="752" y="695"/>
                  <a:pt x="757" y="680"/>
                  <a:pt x="764" y="668"/>
                </a:cubicBezTo>
                <a:lnTo>
                  <a:pt x="567" y="483"/>
                </a:lnTo>
                <a:cubicBezTo>
                  <a:pt x="554" y="492"/>
                  <a:pt x="538" y="497"/>
                  <a:pt x="521" y="497"/>
                </a:cubicBezTo>
                <a:cubicBezTo>
                  <a:pt x="498" y="497"/>
                  <a:pt x="478" y="488"/>
                  <a:pt x="464" y="474"/>
                </a:cubicBezTo>
                <a:cubicBezTo>
                  <a:pt x="448" y="458"/>
                  <a:pt x="439" y="437"/>
                  <a:pt x="440" y="415"/>
                </a:cubicBezTo>
                <a:lnTo>
                  <a:pt x="154" y="350"/>
                </a:lnTo>
                <a:cubicBezTo>
                  <a:pt x="150" y="358"/>
                  <a:pt x="145" y="366"/>
                  <a:pt x="138" y="373"/>
                </a:cubicBezTo>
                <a:cubicBezTo>
                  <a:pt x="123" y="388"/>
                  <a:pt x="103" y="397"/>
                  <a:pt x="81" y="397"/>
                </a:cubicBezTo>
                <a:cubicBezTo>
                  <a:pt x="59" y="397"/>
                  <a:pt x="38" y="388"/>
                  <a:pt x="24" y="373"/>
                </a:cubicBezTo>
                <a:cubicBezTo>
                  <a:pt x="9" y="358"/>
                  <a:pt x="0" y="338"/>
                  <a:pt x="0" y="316"/>
                </a:cubicBezTo>
                <a:cubicBezTo>
                  <a:pt x="0" y="293"/>
                  <a:pt x="9" y="273"/>
                  <a:pt x="24" y="259"/>
                </a:cubicBezTo>
                <a:cubicBezTo>
                  <a:pt x="38" y="244"/>
                  <a:pt x="59" y="235"/>
                  <a:pt x="81" y="235"/>
                </a:cubicBezTo>
                <a:cubicBezTo>
                  <a:pt x="103" y="235"/>
                  <a:pt x="121" y="243"/>
                  <a:pt x="136" y="256"/>
                </a:cubicBezTo>
                <a:moveTo>
                  <a:pt x="693" y="106"/>
                </a:moveTo>
                <a:lnTo>
                  <a:pt x="412" y="144"/>
                </a:lnTo>
                <a:cubicBezTo>
                  <a:pt x="411" y="164"/>
                  <a:pt x="402" y="181"/>
                  <a:pt x="390" y="194"/>
                </a:cubicBezTo>
                <a:lnTo>
                  <a:pt x="490" y="342"/>
                </a:lnTo>
                <a:cubicBezTo>
                  <a:pt x="499" y="338"/>
                  <a:pt x="510" y="336"/>
                  <a:pt x="521" y="336"/>
                </a:cubicBezTo>
                <a:cubicBezTo>
                  <a:pt x="533" y="336"/>
                  <a:pt x="544" y="338"/>
                  <a:pt x="555" y="343"/>
                </a:cubicBezTo>
                <a:lnTo>
                  <a:pt x="710" y="134"/>
                </a:lnTo>
                <a:cubicBezTo>
                  <a:pt x="702" y="126"/>
                  <a:pt x="697" y="116"/>
                  <a:pt x="693" y="106"/>
                </a:cubicBezTo>
                <a:moveTo>
                  <a:pt x="736" y="154"/>
                </a:moveTo>
                <a:lnTo>
                  <a:pt x="581" y="363"/>
                </a:lnTo>
                <a:cubicBezTo>
                  <a:pt x="594" y="377"/>
                  <a:pt x="602" y="396"/>
                  <a:pt x="602" y="416"/>
                </a:cubicBezTo>
                <a:cubicBezTo>
                  <a:pt x="602" y="432"/>
                  <a:pt x="597" y="446"/>
                  <a:pt x="590" y="459"/>
                </a:cubicBezTo>
                <a:lnTo>
                  <a:pt x="787" y="644"/>
                </a:lnTo>
                <a:cubicBezTo>
                  <a:pt x="794" y="639"/>
                  <a:pt x="801" y="636"/>
                  <a:pt x="809" y="633"/>
                </a:cubicBezTo>
                <a:lnTo>
                  <a:pt x="802" y="566"/>
                </a:lnTo>
                <a:lnTo>
                  <a:pt x="773" y="566"/>
                </a:lnTo>
                <a:cubicBezTo>
                  <a:pt x="760" y="566"/>
                  <a:pt x="748" y="561"/>
                  <a:pt x="739" y="552"/>
                </a:cubicBezTo>
                <a:cubicBezTo>
                  <a:pt x="730" y="543"/>
                  <a:pt x="724" y="531"/>
                  <a:pt x="724" y="517"/>
                </a:cubicBezTo>
                <a:lnTo>
                  <a:pt x="724" y="472"/>
                </a:lnTo>
                <a:lnTo>
                  <a:pt x="654" y="431"/>
                </a:lnTo>
                <a:cubicBezTo>
                  <a:pt x="643" y="424"/>
                  <a:pt x="643" y="408"/>
                  <a:pt x="654" y="402"/>
                </a:cubicBezTo>
                <a:lnTo>
                  <a:pt x="724" y="361"/>
                </a:lnTo>
                <a:lnTo>
                  <a:pt x="724" y="316"/>
                </a:lnTo>
                <a:cubicBezTo>
                  <a:pt x="724" y="302"/>
                  <a:pt x="730" y="290"/>
                  <a:pt x="739" y="281"/>
                </a:cubicBezTo>
                <a:cubicBezTo>
                  <a:pt x="747" y="273"/>
                  <a:pt x="759" y="267"/>
                  <a:pt x="772" y="267"/>
                </a:cubicBezTo>
                <a:lnTo>
                  <a:pt x="762" y="161"/>
                </a:lnTo>
                <a:cubicBezTo>
                  <a:pt x="753" y="160"/>
                  <a:pt x="744" y="158"/>
                  <a:pt x="736" y="154"/>
                </a:cubicBezTo>
                <a:moveTo>
                  <a:pt x="867" y="676"/>
                </a:moveTo>
                <a:cubicBezTo>
                  <a:pt x="858" y="668"/>
                  <a:pt x="846" y="662"/>
                  <a:pt x="833" y="662"/>
                </a:cubicBezTo>
                <a:cubicBezTo>
                  <a:pt x="820" y="662"/>
                  <a:pt x="807" y="667"/>
                  <a:pt x="799" y="676"/>
                </a:cubicBezTo>
                <a:cubicBezTo>
                  <a:pt x="790" y="684"/>
                  <a:pt x="785" y="697"/>
                  <a:pt x="785" y="710"/>
                </a:cubicBezTo>
                <a:cubicBezTo>
                  <a:pt x="785" y="723"/>
                  <a:pt x="791" y="735"/>
                  <a:pt x="799" y="744"/>
                </a:cubicBezTo>
                <a:cubicBezTo>
                  <a:pt x="808" y="753"/>
                  <a:pt x="820" y="758"/>
                  <a:pt x="833" y="758"/>
                </a:cubicBezTo>
                <a:cubicBezTo>
                  <a:pt x="846" y="758"/>
                  <a:pt x="858" y="753"/>
                  <a:pt x="867" y="744"/>
                </a:cubicBezTo>
                <a:cubicBezTo>
                  <a:pt x="876" y="735"/>
                  <a:pt x="881" y="723"/>
                  <a:pt x="881" y="710"/>
                </a:cubicBezTo>
                <a:cubicBezTo>
                  <a:pt x="881" y="697"/>
                  <a:pt x="876" y="685"/>
                  <a:pt x="867" y="676"/>
                </a:cubicBezTo>
                <a:moveTo>
                  <a:pt x="115" y="282"/>
                </a:moveTo>
                <a:cubicBezTo>
                  <a:pt x="106" y="273"/>
                  <a:pt x="94" y="268"/>
                  <a:pt x="81" y="268"/>
                </a:cubicBezTo>
                <a:cubicBezTo>
                  <a:pt x="68" y="268"/>
                  <a:pt x="56" y="273"/>
                  <a:pt x="47" y="282"/>
                </a:cubicBezTo>
                <a:cubicBezTo>
                  <a:pt x="39" y="291"/>
                  <a:pt x="33" y="303"/>
                  <a:pt x="33" y="316"/>
                </a:cubicBezTo>
                <a:cubicBezTo>
                  <a:pt x="33" y="329"/>
                  <a:pt x="38" y="340"/>
                  <a:pt x="47" y="349"/>
                </a:cubicBezTo>
                <a:cubicBezTo>
                  <a:pt x="55" y="357"/>
                  <a:pt x="68" y="363"/>
                  <a:pt x="81" y="363"/>
                </a:cubicBezTo>
                <a:cubicBezTo>
                  <a:pt x="94" y="363"/>
                  <a:pt x="106" y="358"/>
                  <a:pt x="115" y="349"/>
                </a:cubicBezTo>
                <a:cubicBezTo>
                  <a:pt x="123" y="341"/>
                  <a:pt x="129" y="329"/>
                  <a:pt x="129" y="316"/>
                </a:cubicBezTo>
                <a:cubicBezTo>
                  <a:pt x="129" y="303"/>
                  <a:pt x="123" y="291"/>
                  <a:pt x="115" y="282"/>
                </a:cubicBezTo>
                <a:moveTo>
                  <a:pt x="365" y="104"/>
                </a:moveTo>
                <a:cubicBezTo>
                  <a:pt x="357" y="95"/>
                  <a:pt x="345" y="90"/>
                  <a:pt x="332" y="90"/>
                </a:cubicBezTo>
                <a:cubicBezTo>
                  <a:pt x="318" y="90"/>
                  <a:pt x="306" y="95"/>
                  <a:pt x="298" y="104"/>
                </a:cubicBezTo>
                <a:cubicBezTo>
                  <a:pt x="289" y="113"/>
                  <a:pt x="284" y="125"/>
                  <a:pt x="284" y="138"/>
                </a:cubicBezTo>
                <a:cubicBezTo>
                  <a:pt x="284" y="151"/>
                  <a:pt x="289" y="163"/>
                  <a:pt x="298" y="172"/>
                </a:cubicBezTo>
                <a:cubicBezTo>
                  <a:pt x="306" y="180"/>
                  <a:pt x="318" y="185"/>
                  <a:pt x="332" y="185"/>
                </a:cubicBezTo>
                <a:cubicBezTo>
                  <a:pt x="345" y="185"/>
                  <a:pt x="357" y="180"/>
                  <a:pt x="365" y="172"/>
                </a:cubicBezTo>
                <a:cubicBezTo>
                  <a:pt x="374" y="163"/>
                  <a:pt x="379" y="151"/>
                  <a:pt x="379" y="138"/>
                </a:cubicBezTo>
                <a:cubicBezTo>
                  <a:pt x="379" y="125"/>
                  <a:pt x="374" y="113"/>
                  <a:pt x="365" y="104"/>
                </a:cubicBezTo>
                <a:moveTo>
                  <a:pt x="554" y="383"/>
                </a:moveTo>
                <a:cubicBezTo>
                  <a:pt x="546" y="374"/>
                  <a:pt x="534" y="369"/>
                  <a:pt x="521" y="369"/>
                </a:cubicBezTo>
                <a:cubicBezTo>
                  <a:pt x="508" y="369"/>
                  <a:pt x="496" y="374"/>
                  <a:pt x="487" y="383"/>
                </a:cubicBezTo>
                <a:cubicBezTo>
                  <a:pt x="478" y="391"/>
                  <a:pt x="473" y="402"/>
                  <a:pt x="473" y="416"/>
                </a:cubicBezTo>
                <a:cubicBezTo>
                  <a:pt x="473" y="429"/>
                  <a:pt x="478" y="441"/>
                  <a:pt x="487" y="450"/>
                </a:cubicBezTo>
                <a:cubicBezTo>
                  <a:pt x="496" y="458"/>
                  <a:pt x="508" y="464"/>
                  <a:pt x="521" y="464"/>
                </a:cubicBezTo>
                <a:cubicBezTo>
                  <a:pt x="534" y="464"/>
                  <a:pt x="546" y="459"/>
                  <a:pt x="554" y="450"/>
                </a:cubicBezTo>
                <a:cubicBezTo>
                  <a:pt x="563" y="442"/>
                  <a:pt x="568" y="429"/>
                  <a:pt x="568" y="416"/>
                </a:cubicBezTo>
                <a:cubicBezTo>
                  <a:pt x="568" y="402"/>
                  <a:pt x="563" y="391"/>
                  <a:pt x="554" y="383"/>
                </a:cubicBezTo>
                <a:moveTo>
                  <a:pt x="804" y="47"/>
                </a:moveTo>
                <a:cubicBezTo>
                  <a:pt x="795" y="38"/>
                  <a:pt x="783" y="33"/>
                  <a:pt x="770" y="33"/>
                </a:cubicBezTo>
                <a:cubicBezTo>
                  <a:pt x="757" y="33"/>
                  <a:pt x="745" y="38"/>
                  <a:pt x="736" y="47"/>
                </a:cubicBezTo>
                <a:cubicBezTo>
                  <a:pt x="728" y="55"/>
                  <a:pt x="722" y="67"/>
                  <a:pt x="722" y="81"/>
                </a:cubicBezTo>
                <a:cubicBezTo>
                  <a:pt x="722" y="94"/>
                  <a:pt x="728" y="106"/>
                  <a:pt x="736" y="114"/>
                </a:cubicBezTo>
                <a:cubicBezTo>
                  <a:pt x="745" y="123"/>
                  <a:pt x="757" y="128"/>
                  <a:pt x="770" y="128"/>
                </a:cubicBezTo>
                <a:cubicBezTo>
                  <a:pt x="783" y="128"/>
                  <a:pt x="795" y="123"/>
                  <a:pt x="804" y="114"/>
                </a:cubicBezTo>
                <a:cubicBezTo>
                  <a:pt x="813" y="106"/>
                  <a:pt x="818" y="94"/>
                  <a:pt x="818" y="81"/>
                </a:cubicBezTo>
                <a:cubicBezTo>
                  <a:pt x="818" y="67"/>
                  <a:pt x="813" y="55"/>
                  <a:pt x="804" y="47"/>
                </a:cubicBezTo>
                <a:moveTo>
                  <a:pt x="568" y="648"/>
                </a:moveTo>
                <a:lnTo>
                  <a:pt x="568" y="583"/>
                </a:lnTo>
                <a:lnTo>
                  <a:pt x="473" y="583"/>
                </a:lnTo>
                <a:lnTo>
                  <a:pt x="473" y="648"/>
                </a:lnTo>
                <a:lnTo>
                  <a:pt x="568" y="648"/>
                </a:lnTo>
                <a:moveTo>
                  <a:pt x="440" y="567"/>
                </a:moveTo>
                <a:cubicBezTo>
                  <a:pt x="440" y="557"/>
                  <a:pt x="447" y="550"/>
                  <a:pt x="456" y="550"/>
                </a:cubicBezTo>
                <a:lnTo>
                  <a:pt x="585" y="550"/>
                </a:lnTo>
                <a:cubicBezTo>
                  <a:pt x="594" y="550"/>
                  <a:pt x="602" y="557"/>
                  <a:pt x="602" y="567"/>
                </a:cubicBezTo>
                <a:lnTo>
                  <a:pt x="602" y="732"/>
                </a:lnTo>
                <a:cubicBezTo>
                  <a:pt x="602" y="741"/>
                  <a:pt x="594" y="748"/>
                  <a:pt x="585" y="748"/>
                </a:cubicBezTo>
                <a:cubicBezTo>
                  <a:pt x="576" y="748"/>
                  <a:pt x="568" y="741"/>
                  <a:pt x="568" y="732"/>
                </a:cubicBezTo>
                <a:lnTo>
                  <a:pt x="568" y="681"/>
                </a:lnTo>
                <a:lnTo>
                  <a:pt x="473" y="681"/>
                </a:lnTo>
                <a:lnTo>
                  <a:pt x="473" y="873"/>
                </a:lnTo>
                <a:cubicBezTo>
                  <a:pt x="473" y="903"/>
                  <a:pt x="461" y="930"/>
                  <a:pt x="441" y="950"/>
                </a:cubicBezTo>
                <a:cubicBezTo>
                  <a:pt x="421" y="970"/>
                  <a:pt x="394" y="982"/>
                  <a:pt x="364" y="982"/>
                </a:cubicBezTo>
                <a:cubicBezTo>
                  <a:pt x="334" y="982"/>
                  <a:pt x="307" y="970"/>
                  <a:pt x="288" y="950"/>
                </a:cubicBezTo>
                <a:cubicBezTo>
                  <a:pt x="268" y="930"/>
                  <a:pt x="255" y="903"/>
                  <a:pt x="255" y="873"/>
                </a:cubicBezTo>
                <a:lnTo>
                  <a:pt x="255" y="807"/>
                </a:lnTo>
                <a:cubicBezTo>
                  <a:pt x="255" y="797"/>
                  <a:pt x="263" y="790"/>
                  <a:pt x="272" y="790"/>
                </a:cubicBezTo>
                <a:cubicBezTo>
                  <a:pt x="281" y="790"/>
                  <a:pt x="289" y="797"/>
                  <a:pt x="289" y="807"/>
                </a:cubicBezTo>
                <a:lnTo>
                  <a:pt x="289" y="873"/>
                </a:lnTo>
                <a:cubicBezTo>
                  <a:pt x="289" y="894"/>
                  <a:pt x="297" y="913"/>
                  <a:pt x="311" y="927"/>
                </a:cubicBezTo>
                <a:cubicBezTo>
                  <a:pt x="325" y="940"/>
                  <a:pt x="343" y="949"/>
                  <a:pt x="364" y="949"/>
                </a:cubicBezTo>
                <a:cubicBezTo>
                  <a:pt x="384" y="949"/>
                  <a:pt x="404" y="940"/>
                  <a:pt x="417" y="927"/>
                </a:cubicBezTo>
                <a:cubicBezTo>
                  <a:pt x="431" y="913"/>
                  <a:pt x="440" y="894"/>
                  <a:pt x="440" y="873"/>
                </a:cubicBezTo>
                <a:lnTo>
                  <a:pt x="440" y="567"/>
                </a:lnTo>
                <a:moveTo>
                  <a:pt x="160" y="648"/>
                </a:moveTo>
                <a:lnTo>
                  <a:pt x="255" y="648"/>
                </a:lnTo>
                <a:lnTo>
                  <a:pt x="255" y="583"/>
                </a:lnTo>
                <a:lnTo>
                  <a:pt x="160" y="583"/>
                </a:lnTo>
                <a:lnTo>
                  <a:pt x="160" y="64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3">
            <a:extLst>
              <a:ext uri="{FF2B5EF4-FFF2-40B4-BE49-F238E27FC236}">
                <a16:creationId xmlns:a16="http://schemas.microsoft.com/office/drawing/2014/main" id="{53D1C356-2B08-43C5-0E68-48EB8A5C0AF7}"/>
              </a:ext>
            </a:extLst>
          </p:cNvPr>
          <p:cNvSpPr/>
          <p:nvPr/>
        </p:nvSpPr>
        <p:spPr>
          <a:xfrm>
            <a:off x="3380296" y="1581121"/>
            <a:ext cx="407160" cy="390960"/>
          </a:xfrm>
          <a:custGeom>
            <a:avLst/>
            <a:gdLst/>
            <a:ahLst/>
            <a:cxnLst/>
            <a:rect l="l" t="t" r="r" b="b"/>
            <a:pathLst>
              <a:path w="1131" h="1086" extrusionOk="0">
                <a:moveTo>
                  <a:pt x="193" y="473"/>
                </a:moveTo>
                <a:lnTo>
                  <a:pt x="211" y="503"/>
                </a:lnTo>
                <a:lnTo>
                  <a:pt x="247" y="511"/>
                </a:lnTo>
                <a:cubicBezTo>
                  <a:pt x="256" y="513"/>
                  <a:pt x="261" y="522"/>
                  <a:pt x="259" y="531"/>
                </a:cubicBezTo>
                <a:cubicBezTo>
                  <a:pt x="258" y="534"/>
                  <a:pt x="257" y="536"/>
                  <a:pt x="255" y="538"/>
                </a:cubicBezTo>
                <a:lnTo>
                  <a:pt x="232" y="566"/>
                </a:lnTo>
                <a:lnTo>
                  <a:pt x="235" y="602"/>
                </a:lnTo>
                <a:cubicBezTo>
                  <a:pt x="235" y="611"/>
                  <a:pt x="229" y="619"/>
                  <a:pt x="219" y="620"/>
                </a:cubicBezTo>
                <a:cubicBezTo>
                  <a:pt x="216" y="620"/>
                  <a:pt x="213" y="620"/>
                  <a:pt x="211" y="618"/>
                </a:cubicBezTo>
                <a:lnTo>
                  <a:pt x="178" y="605"/>
                </a:lnTo>
                <a:lnTo>
                  <a:pt x="144" y="619"/>
                </a:lnTo>
                <a:cubicBezTo>
                  <a:pt x="136" y="622"/>
                  <a:pt x="126" y="618"/>
                  <a:pt x="123" y="610"/>
                </a:cubicBezTo>
                <a:cubicBezTo>
                  <a:pt x="122" y="607"/>
                  <a:pt x="122" y="604"/>
                  <a:pt x="122" y="601"/>
                </a:cubicBezTo>
                <a:lnTo>
                  <a:pt x="124" y="566"/>
                </a:lnTo>
                <a:lnTo>
                  <a:pt x="101" y="538"/>
                </a:lnTo>
                <a:cubicBezTo>
                  <a:pt x="95" y="531"/>
                  <a:pt x="96" y="521"/>
                  <a:pt x="103" y="515"/>
                </a:cubicBezTo>
                <a:cubicBezTo>
                  <a:pt x="105" y="513"/>
                  <a:pt x="107" y="512"/>
                  <a:pt x="110" y="511"/>
                </a:cubicBezTo>
                <a:lnTo>
                  <a:pt x="145" y="503"/>
                </a:lnTo>
                <a:lnTo>
                  <a:pt x="164" y="472"/>
                </a:lnTo>
                <a:cubicBezTo>
                  <a:pt x="169" y="464"/>
                  <a:pt x="179" y="461"/>
                  <a:pt x="187" y="466"/>
                </a:cubicBezTo>
                <a:cubicBezTo>
                  <a:pt x="189" y="468"/>
                  <a:pt x="191" y="470"/>
                  <a:pt x="193" y="473"/>
                </a:cubicBezTo>
                <a:moveTo>
                  <a:pt x="648" y="61"/>
                </a:moveTo>
                <a:lnTo>
                  <a:pt x="603" y="111"/>
                </a:lnTo>
                <a:lnTo>
                  <a:pt x="677" y="111"/>
                </a:lnTo>
                <a:cubicBezTo>
                  <a:pt x="685" y="111"/>
                  <a:pt x="688" y="105"/>
                  <a:pt x="688" y="98"/>
                </a:cubicBezTo>
                <a:cubicBezTo>
                  <a:pt x="688" y="91"/>
                  <a:pt x="686" y="84"/>
                  <a:pt x="683" y="77"/>
                </a:cubicBezTo>
                <a:cubicBezTo>
                  <a:pt x="680" y="70"/>
                  <a:pt x="676" y="64"/>
                  <a:pt x="671" y="59"/>
                </a:cubicBezTo>
                <a:cubicBezTo>
                  <a:pt x="664" y="54"/>
                  <a:pt x="656" y="52"/>
                  <a:pt x="648" y="61"/>
                </a:cubicBezTo>
                <a:moveTo>
                  <a:pt x="582" y="84"/>
                </a:moveTo>
                <a:lnTo>
                  <a:pt x="623" y="39"/>
                </a:lnTo>
                <a:cubicBezTo>
                  <a:pt x="647" y="12"/>
                  <a:pt x="673" y="17"/>
                  <a:pt x="693" y="35"/>
                </a:cubicBezTo>
                <a:cubicBezTo>
                  <a:pt x="701" y="43"/>
                  <a:pt x="708" y="53"/>
                  <a:pt x="713" y="64"/>
                </a:cubicBezTo>
                <a:cubicBezTo>
                  <a:pt x="718" y="75"/>
                  <a:pt x="721" y="87"/>
                  <a:pt x="721" y="98"/>
                </a:cubicBezTo>
                <a:cubicBezTo>
                  <a:pt x="721" y="102"/>
                  <a:pt x="721" y="107"/>
                  <a:pt x="720" y="111"/>
                </a:cubicBezTo>
                <a:lnTo>
                  <a:pt x="751" y="111"/>
                </a:lnTo>
                <a:cubicBezTo>
                  <a:pt x="760" y="111"/>
                  <a:pt x="767" y="118"/>
                  <a:pt x="767" y="127"/>
                </a:cubicBezTo>
                <a:lnTo>
                  <a:pt x="767" y="328"/>
                </a:lnTo>
                <a:lnTo>
                  <a:pt x="1115" y="328"/>
                </a:lnTo>
                <a:cubicBezTo>
                  <a:pt x="1124" y="328"/>
                  <a:pt x="1131" y="335"/>
                  <a:pt x="1131" y="344"/>
                </a:cubicBezTo>
                <a:lnTo>
                  <a:pt x="1131" y="409"/>
                </a:lnTo>
                <a:cubicBezTo>
                  <a:pt x="1131" y="418"/>
                  <a:pt x="1124" y="425"/>
                  <a:pt x="1115" y="425"/>
                </a:cubicBezTo>
                <a:cubicBezTo>
                  <a:pt x="1105" y="425"/>
                  <a:pt x="1098" y="418"/>
                  <a:pt x="1098" y="409"/>
                </a:cubicBezTo>
                <a:lnTo>
                  <a:pt x="1098" y="361"/>
                </a:lnTo>
                <a:lnTo>
                  <a:pt x="767" y="361"/>
                </a:lnTo>
                <a:lnTo>
                  <a:pt x="767" y="408"/>
                </a:lnTo>
                <a:cubicBezTo>
                  <a:pt x="767" y="417"/>
                  <a:pt x="760" y="424"/>
                  <a:pt x="751" y="424"/>
                </a:cubicBezTo>
                <a:lnTo>
                  <a:pt x="381" y="424"/>
                </a:lnTo>
                <a:cubicBezTo>
                  <a:pt x="371" y="424"/>
                  <a:pt x="364" y="417"/>
                  <a:pt x="364" y="408"/>
                </a:cubicBezTo>
                <a:lnTo>
                  <a:pt x="364" y="361"/>
                </a:lnTo>
                <a:lnTo>
                  <a:pt x="33" y="361"/>
                </a:lnTo>
                <a:lnTo>
                  <a:pt x="33" y="930"/>
                </a:lnTo>
                <a:cubicBezTo>
                  <a:pt x="33" y="939"/>
                  <a:pt x="26" y="947"/>
                  <a:pt x="17" y="947"/>
                </a:cubicBezTo>
                <a:cubicBezTo>
                  <a:pt x="8" y="947"/>
                  <a:pt x="0" y="939"/>
                  <a:pt x="0" y="930"/>
                </a:cubicBezTo>
                <a:lnTo>
                  <a:pt x="0" y="344"/>
                </a:lnTo>
                <a:cubicBezTo>
                  <a:pt x="0" y="335"/>
                  <a:pt x="8" y="328"/>
                  <a:pt x="17" y="328"/>
                </a:cubicBezTo>
                <a:lnTo>
                  <a:pt x="364" y="328"/>
                </a:lnTo>
                <a:lnTo>
                  <a:pt x="364" y="127"/>
                </a:lnTo>
                <a:cubicBezTo>
                  <a:pt x="364" y="118"/>
                  <a:pt x="371" y="111"/>
                  <a:pt x="381" y="111"/>
                </a:cubicBezTo>
                <a:lnTo>
                  <a:pt x="412" y="111"/>
                </a:lnTo>
                <a:cubicBezTo>
                  <a:pt x="411" y="107"/>
                  <a:pt x="410" y="102"/>
                  <a:pt x="410" y="98"/>
                </a:cubicBezTo>
                <a:cubicBezTo>
                  <a:pt x="410" y="87"/>
                  <a:pt x="413" y="75"/>
                  <a:pt x="418" y="64"/>
                </a:cubicBezTo>
                <a:cubicBezTo>
                  <a:pt x="423" y="53"/>
                  <a:pt x="430" y="43"/>
                  <a:pt x="438" y="35"/>
                </a:cubicBezTo>
                <a:cubicBezTo>
                  <a:pt x="458" y="17"/>
                  <a:pt x="484" y="12"/>
                  <a:pt x="508" y="39"/>
                </a:cubicBezTo>
                <a:lnTo>
                  <a:pt x="549" y="84"/>
                </a:lnTo>
                <a:lnTo>
                  <a:pt x="549" y="17"/>
                </a:lnTo>
                <a:cubicBezTo>
                  <a:pt x="549" y="8"/>
                  <a:pt x="557" y="0"/>
                  <a:pt x="566" y="0"/>
                </a:cubicBezTo>
                <a:cubicBezTo>
                  <a:pt x="575" y="0"/>
                  <a:pt x="582" y="8"/>
                  <a:pt x="582" y="17"/>
                </a:cubicBezTo>
                <a:lnTo>
                  <a:pt x="582" y="84"/>
                </a:lnTo>
                <a:moveTo>
                  <a:pt x="528" y="111"/>
                </a:moveTo>
                <a:lnTo>
                  <a:pt x="484" y="61"/>
                </a:lnTo>
                <a:cubicBezTo>
                  <a:pt x="476" y="52"/>
                  <a:pt x="467" y="54"/>
                  <a:pt x="461" y="59"/>
                </a:cubicBezTo>
                <a:cubicBezTo>
                  <a:pt x="456" y="64"/>
                  <a:pt x="451" y="70"/>
                  <a:pt x="448" y="77"/>
                </a:cubicBezTo>
                <a:cubicBezTo>
                  <a:pt x="445" y="84"/>
                  <a:pt x="444" y="91"/>
                  <a:pt x="444" y="98"/>
                </a:cubicBezTo>
                <a:cubicBezTo>
                  <a:pt x="444" y="105"/>
                  <a:pt x="447" y="111"/>
                  <a:pt x="454" y="111"/>
                </a:cubicBezTo>
                <a:lnTo>
                  <a:pt x="528" y="111"/>
                </a:lnTo>
                <a:moveTo>
                  <a:pt x="582" y="144"/>
                </a:moveTo>
                <a:lnTo>
                  <a:pt x="582" y="192"/>
                </a:lnTo>
                <a:lnTo>
                  <a:pt x="734" y="192"/>
                </a:lnTo>
                <a:lnTo>
                  <a:pt x="734" y="144"/>
                </a:lnTo>
                <a:lnTo>
                  <a:pt x="582" y="144"/>
                </a:lnTo>
                <a:moveTo>
                  <a:pt x="582" y="225"/>
                </a:moveTo>
                <a:lnTo>
                  <a:pt x="582" y="270"/>
                </a:lnTo>
                <a:cubicBezTo>
                  <a:pt x="582" y="280"/>
                  <a:pt x="575" y="287"/>
                  <a:pt x="566" y="287"/>
                </a:cubicBezTo>
                <a:cubicBezTo>
                  <a:pt x="557" y="287"/>
                  <a:pt x="549" y="280"/>
                  <a:pt x="549" y="270"/>
                </a:cubicBezTo>
                <a:lnTo>
                  <a:pt x="549" y="225"/>
                </a:lnTo>
                <a:lnTo>
                  <a:pt x="397" y="225"/>
                </a:lnTo>
                <a:lnTo>
                  <a:pt x="397" y="391"/>
                </a:lnTo>
                <a:lnTo>
                  <a:pt x="549" y="391"/>
                </a:lnTo>
                <a:lnTo>
                  <a:pt x="549" y="346"/>
                </a:lnTo>
                <a:cubicBezTo>
                  <a:pt x="549" y="336"/>
                  <a:pt x="557" y="329"/>
                  <a:pt x="566" y="329"/>
                </a:cubicBezTo>
                <a:cubicBezTo>
                  <a:pt x="575" y="329"/>
                  <a:pt x="582" y="336"/>
                  <a:pt x="582" y="346"/>
                </a:cubicBezTo>
                <a:lnTo>
                  <a:pt x="582" y="391"/>
                </a:lnTo>
                <a:lnTo>
                  <a:pt x="734" y="391"/>
                </a:lnTo>
                <a:lnTo>
                  <a:pt x="734" y="225"/>
                </a:lnTo>
                <a:lnTo>
                  <a:pt x="582" y="225"/>
                </a:lnTo>
                <a:moveTo>
                  <a:pt x="549" y="192"/>
                </a:moveTo>
                <a:lnTo>
                  <a:pt x="549" y="144"/>
                </a:lnTo>
                <a:lnTo>
                  <a:pt x="397" y="144"/>
                </a:lnTo>
                <a:lnTo>
                  <a:pt x="397" y="192"/>
                </a:lnTo>
                <a:lnTo>
                  <a:pt x="549" y="192"/>
                </a:lnTo>
                <a:moveTo>
                  <a:pt x="326" y="764"/>
                </a:moveTo>
                <a:cubicBezTo>
                  <a:pt x="317" y="764"/>
                  <a:pt x="309" y="757"/>
                  <a:pt x="309" y="748"/>
                </a:cubicBezTo>
                <a:cubicBezTo>
                  <a:pt x="309" y="739"/>
                  <a:pt x="317" y="731"/>
                  <a:pt x="326" y="731"/>
                </a:cubicBezTo>
                <a:lnTo>
                  <a:pt x="1018" y="731"/>
                </a:lnTo>
                <a:cubicBezTo>
                  <a:pt x="1027" y="731"/>
                  <a:pt x="1035" y="738"/>
                  <a:pt x="1035" y="748"/>
                </a:cubicBezTo>
                <a:cubicBezTo>
                  <a:pt x="1035" y="757"/>
                  <a:pt x="1027" y="764"/>
                  <a:pt x="1018" y="764"/>
                </a:cubicBezTo>
                <a:lnTo>
                  <a:pt x="326" y="764"/>
                </a:lnTo>
                <a:moveTo>
                  <a:pt x="326" y="936"/>
                </a:moveTo>
                <a:cubicBezTo>
                  <a:pt x="317" y="936"/>
                  <a:pt x="309" y="928"/>
                  <a:pt x="309" y="919"/>
                </a:cubicBezTo>
                <a:cubicBezTo>
                  <a:pt x="309" y="910"/>
                  <a:pt x="317" y="903"/>
                  <a:pt x="326" y="903"/>
                </a:cubicBezTo>
                <a:lnTo>
                  <a:pt x="1018" y="903"/>
                </a:lnTo>
                <a:cubicBezTo>
                  <a:pt x="1027" y="903"/>
                  <a:pt x="1035" y="910"/>
                  <a:pt x="1035" y="919"/>
                </a:cubicBezTo>
                <a:cubicBezTo>
                  <a:pt x="1035" y="928"/>
                  <a:pt x="1027" y="936"/>
                  <a:pt x="1018" y="936"/>
                </a:cubicBezTo>
                <a:lnTo>
                  <a:pt x="326" y="936"/>
                </a:lnTo>
                <a:moveTo>
                  <a:pt x="326" y="850"/>
                </a:moveTo>
                <a:cubicBezTo>
                  <a:pt x="317" y="850"/>
                  <a:pt x="309" y="842"/>
                  <a:pt x="309" y="833"/>
                </a:cubicBezTo>
                <a:cubicBezTo>
                  <a:pt x="309" y="823"/>
                  <a:pt x="317" y="817"/>
                  <a:pt x="326" y="817"/>
                </a:cubicBezTo>
                <a:lnTo>
                  <a:pt x="1018" y="817"/>
                </a:lnTo>
                <a:cubicBezTo>
                  <a:pt x="1027" y="817"/>
                  <a:pt x="1035" y="823"/>
                  <a:pt x="1035" y="833"/>
                </a:cubicBezTo>
                <a:cubicBezTo>
                  <a:pt x="1035" y="842"/>
                  <a:pt x="1027" y="850"/>
                  <a:pt x="1018" y="850"/>
                </a:cubicBezTo>
                <a:lnTo>
                  <a:pt x="326" y="850"/>
                </a:lnTo>
                <a:moveTo>
                  <a:pt x="1098" y="484"/>
                </a:moveTo>
                <a:cubicBezTo>
                  <a:pt x="1098" y="475"/>
                  <a:pt x="1105" y="467"/>
                  <a:pt x="1115" y="467"/>
                </a:cubicBezTo>
                <a:cubicBezTo>
                  <a:pt x="1124" y="467"/>
                  <a:pt x="1131" y="475"/>
                  <a:pt x="1131" y="484"/>
                </a:cubicBezTo>
                <a:lnTo>
                  <a:pt x="1131" y="1070"/>
                </a:lnTo>
                <a:cubicBezTo>
                  <a:pt x="1131" y="1079"/>
                  <a:pt x="1124" y="1086"/>
                  <a:pt x="1115" y="1086"/>
                </a:cubicBezTo>
                <a:lnTo>
                  <a:pt x="17" y="1086"/>
                </a:lnTo>
                <a:cubicBezTo>
                  <a:pt x="8" y="1086"/>
                  <a:pt x="0" y="1079"/>
                  <a:pt x="0" y="1070"/>
                </a:cubicBezTo>
                <a:lnTo>
                  <a:pt x="0" y="1005"/>
                </a:lnTo>
                <a:cubicBezTo>
                  <a:pt x="0" y="996"/>
                  <a:pt x="8" y="989"/>
                  <a:pt x="17" y="989"/>
                </a:cubicBezTo>
                <a:cubicBezTo>
                  <a:pt x="26" y="989"/>
                  <a:pt x="33" y="996"/>
                  <a:pt x="33" y="1005"/>
                </a:cubicBezTo>
                <a:lnTo>
                  <a:pt x="33" y="1053"/>
                </a:lnTo>
                <a:lnTo>
                  <a:pt x="1098" y="1053"/>
                </a:lnTo>
                <a:lnTo>
                  <a:pt x="1098" y="484"/>
                </a:lnTo>
                <a:moveTo>
                  <a:pt x="220" y="707"/>
                </a:moveTo>
                <a:cubicBezTo>
                  <a:pt x="227" y="713"/>
                  <a:pt x="227" y="724"/>
                  <a:pt x="221" y="730"/>
                </a:cubicBezTo>
                <a:cubicBezTo>
                  <a:pt x="215" y="737"/>
                  <a:pt x="205" y="738"/>
                  <a:pt x="198" y="732"/>
                </a:cubicBezTo>
                <a:cubicBezTo>
                  <a:pt x="198" y="732"/>
                  <a:pt x="189" y="723"/>
                  <a:pt x="173" y="720"/>
                </a:cubicBezTo>
                <a:lnTo>
                  <a:pt x="173" y="810"/>
                </a:lnTo>
                <a:cubicBezTo>
                  <a:pt x="178" y="812"/>
                  <a:pt x="184" y="814"/>
                  <a:pt x="190" y="816"/>
                </a:cubicBezTo>
                <a:cubicBezTo>
                  <a:pt x="217" y="826"/>
                  <a:pt x="233" y="844"/>
                  <a:pt x="240" y="865"/>
                </a:cubicBezTo>
                <a:cubicBezTo>
                  <a:pt x="245" y="878"/>
                  <a:pt x="245" y="892"/>
                  <a:pt x="243" y="906"/>
                </a:cubicBezTo>
                <a:cubicBezTo>
                  <a:pt x="240" y="920"/>
                  <a:pt x="234" y="933"/>
                  <a:pt x="225" y="944"/>
                </a:cubicBezTo>
                <a:cubicBezTo>
                  <a:pt x="213" y="961"/>
                  <a:pt x="195" y="973"/>
                  <a:pt x="173" y="977"/>
                </a:cubicBezTo>
                <a:lnTo>
                  <a:pt x="173" y="1000"/>
                </a:lnTo>
                <a:cubicBezTo>
                  <a:pt x="173" y="1009"/>
                  <a:pt x="165" y="1016"/>
                  <a:pt x="156" y="1016"/>
                </a:cubicBezTo>
                <a:cubicBezTo>
                  <a:pt x="147" y="1016"/>
                  <a:pt x="139" y="1009"/>
                  <a:pt x="139" y="1000"/>
                </a:cubicBezTo>
                <a:lnTo>
                  <a:pt x="139" y="978"/>
                </a:lnTo>
                <a:cubicBezTo>
                  <a:pt x="131" y="978"/>
                  <a:pt x="124" y="977"/>
                  <a:pt x="117" y="975"/>
                </a:cubicBezTo>
                <a:cubicBezTo>
                  <a:pt x="104" y="972"/>
                  <a:pt x="93" y="967"/>
                  <a:pt x="79" y="957"/>
                </a:cubicBezTo>
                <a:cubicBezTo>
                  <a:pt x="71" y="952"/>
                  <a:pt x="69" y="941"/>
                  <a:pt x="74" y="934"/>
                </a:cubicBezTo>
                <a:cubicBezTo>
                  <a:pt x="79" y="926"/>
                  <a:pt x="89" y="925"/>
                  <a:pt x="97" y="930"/>
                </a:cubicBezTo>
                <a:cubicBezTo>
                  <a:pt x="108" y="937"/>
                  <a:pt x="116" y="941"/>
                  <a:pt x="124" y="943"/>
                </a:cubicBezTo>
                <a:cubicBezTo>
                  <a:pt x="129" y="944"/>
                  <a:pt x="134" y="945"/>
                  <a:pt x="139" y="945"/>
                </a:cubicBezTo>
                <a:lnTo>
                  <a:pt x="139" y="832"/>
                </a:lnTo>
                <a:cubicBezTo>
                  <a:pt x="126" y="826"/>
                  <a:pt x="112" y="819"/>
                  <a:pt x="101" y="810"/>
                </a:cubicBezTo>
                <a:cubicBezTo>
                  <a:pt x="91" y="803"/>
                  <a:pt x="85" y="793"/>
                  <a:pt x="82" y="781"/>
                </a:cubicBezTo>
                <a:cubicBezTo>
                  <a:pt x="78" y="770"/>
                  <a:pt x="78" y="758"/>
                  <a:pt x="80" y="747"/>
                </a:cubicBezTo>
                <a:cubicBezTo>
                  <a:pt x="82" y="735"/>
                  <a:pt x="87" y="724"/>
                  <a:pt x="95" y="714"/>
                </a:cubicBezTo>
                <a:cubicBezTo>
                  <a:pt x="104" y="703"/>
                  <a:pt x="115" y="695"/>
                  <a:pt x="130" y="690"/>
                </a:cubicBezTo>
                <a:cubicBezTo>
                  <a:pt x="133" y="689"/>
                  <a:pt x="136" y="688"/>
                  <a:pt x="139" y="688"/>
                </a:cubicBezTo>
                <a:lnTo>
                  <a:pt x="139" y="667"/>
                </a:lnTo>
                <a:cubicBezTo>
                  <a:pt x="139" y="658"/>
                  <a:pt x="147" y="651"/>
                  <a:pt x="156" y="651"/>
                </a:cubicBezTo>
                <a:cubicBezTo>
                  <a:pt x="165" y="651"/>
                  <a:pt x="173" y="658"/>
                  <a:pt x="173" y="667"/>
                </a:cubicBezTo>
                <a:lnTo>
                  <a:pt x="173" y="686"/>
                </a:lnTo>
                <a:cubicBezTo>
                  <a:pt x="202" y="690"/>
                  <a:pt x="220" y="707"/>
                  <a:pt x="220" y="707"/>
                </a:cubicBezTo>
                <a:moveTo>
                  <a:pt x="139" y="722"/>
                </a:moveTo>
                <a:cubicBezTo>
                  <a:pt x="132" y="724"/>
                  <a:pt x="126" y="728"/>
                  <a:pt x="121" y="734"/>
                </a:cubicBezTo>
                <a:cubicBezTo>
                  <a:pt x="117" y="740"/>
                  <a:pt x="114" y="746"/>
                  <a:pt x="113" y="753"/>
                </a:cubicBezTo>
                <a:cubicBezTo>
                  <a:pt x="111" y="760"/>
                  <a:pt x="112" y="766"/>
                  <a:pt x="113" y="772"/>
                </a:cubicBezTo>
                <a:cubicBezTo>
                  <a:pt x="115" y="777"/>
                  <a:pt x="117" y="781"/>
                  <a:pt x="121" y="784"/>
                </a:cubicBezTo>
                <a:cubicBezTo>
                  <a:pt x="126" y="788"/>
                  <a:pt x="132" y="792"/>
                  <a:pt x="139" y="796"/>
                </a:cubicBezTo>
                <a:lnTo>
                  <a:pt x="139" y="722"/>
                </a:lnTo>
                <a:moveTo>
                  <a:pt x="179" y="848"/>
                </a:moveTo>
                <a:cubicBezTo>
                  <a:pt x="177" y="847"/>
                  <a:pt x="175" y="846"/>
                  <a:pt x="173" y="845"/>
                </a:cubicBezTo>
                <a:lnTo>
                  <a:pt x="173" y="943"/>
                </a:lnTo>
                <a:cubicBezTo>
                  <a:pt x="184" y="939"/>
                  <a:pt x="193" y="933"/>
                  <a:pt x="199" y="924"/>
                </a:cubicBezTo>
                <a:cubicBezTo>
                  <a:pt x="205" y="917"/>
                  <a:pt x="209" y="909"/>
                  <a:pt x="210" y="900"/>
                </a:cubicBezTo>
                <a:cubicBezTo>
                  <a:pt x="212" y="892"/>
                  <a:pt x="211" y="883"/>
                  <a:pt x="209" y="875"/>
                </a:cubicBezTo>
                <a:cubicBezTo>
                  <a:pt x="205" y="864"/>
                  <a:pt x="195" y="853"/>
                  <a:pt x="179" y="848"/>
                </a:cubicBezTo>
                <a:moveTo>
                  <a:pt x="774" y="472"/>
                </a:moveTo>
                <a:lnTo>
                  <a:pt x="793" y="503"/>
                </a:lnTo>
                <a:lnTo>
                  <a:pt x="828" y="511"/>
                </a:lnTo>
                <a:cubicBezTo>
                  <a:pt x="837" y="513"/>
                  <a:pt x="842" y="522"/>
                  <a:pt x="840" y="531"/>
                </a:cubicBezTo>
                <a:cubicBezTo>
                  <a:pt x="840" y="534"/>
                  <a:pt x="838" y="536"/>
                  <a:pt x="837" y="538"/>
                </a:cubicBezTo>
                <a:lnTo>
                  <a:pt x="813" y="566"/>
                </a:lnTo>
                <a:lnTo>
                  <a:pt x="816" y="602"/>
                </a:lnTo>
                <a:cubicBezTo>
                  <a:pt x="817" y="611"/>
                  <a:pt x="810" y="619"/>
                  <a:pt x="801" y="620"/>
                </a:cubicBezTo>
                <a:cubicBezTo>
                  <a:pt x="798" y="620"/>
                  <a:pt x="795" y="620"/>
                  <a:pt x="792" y="618"/>
                </a:cubicBezTo>
                <a:lnTo>
                  <a:pt x="759" y="605"/>
                </a:lnTo>
                <a:lnTo>
                  <a:pt x="726" y="619"/>
                </a:lnTo>
                <a:cubicBezTo>
                  <a:pt x="717" y="622"/>
                  <a:pt x="708" y="618"/>
                  <a:pt x="704" y="610"/>
                </a:cubicBezTo>
                <a:cubicBezTo>
                  <a:pt x="703" y="607"/>
                  <a:pt x="703" y="604"/>
                  <a:pt x="703" y="602"/>
                </a:cubicBezTo>
                <a:lnTo>
                  <a:pt x="706" y="566"/>
                </a:lnTo>
                <a:lnTo>
                  <a:pt x="682" y="538"/>
                </a:lnTo>
                <a:cubicBezTo>
                  <a:pt x="676" y="531"/>
                  <a:pt x="677" y="521"/>
                  <a:pt x="684" y="515"/>
                </a:cubicBezTo>
                <a:cubicBezTo>
                  <a:pt x="686" y="513"/>
                  <a:pt x="689" y="512"/>
                  <a:pt x="691" y="511"/>
                </a:cubicBezTo>
                <a:lnTo>
                  <a:pt x="726" y="503"/>
                </a:lnTo>
                <a:lnTo>
                  <a:pt x="745" y="472"/>
                </a:lnTo>
                <a:cubicBezTo>
                  <a:pt x="750" y="464"/>
                  <a:pt x="760" y="461"/>
                  <a:pt x="768" y="466"/>
                </a:cubicBezTo>
                <a:cubicBezTo>
                  <a:pt x="770" y="468"/>
                  <a:pt x="772" y="470"/>
                  <a:pt x="774" y="472"/>
                </a:cubicBezTo>
                <a:moveTo>
                  <a:pt x="768" y="526"/>
                </a:moveTo>
                <a:lnTo>
                  <a:pt x="759" y="512"/>
                </a:lnTo>
                <a:lnTo>
                  <a:pt x="751" y="526"/>
                </a:lnTo>
                <a:cubicBezTo>
                  <a:pt x="749" y="529"/>
                  <a:pt x="745" y="532"/>
                  <a:pt x="741" y="533"/>
                </a:cubicBezTo>
                <a:lnTo>
                  <a:pt x="725" y="537"/>
                </a:lnTo>
                <a:lnTo>
                  <a:pt x="735" y="549"/>
                </a:lnTo>
                <a:cubicBezTo>
                  <a:pt x="738" y="552"/>
                  <a:pt x="740" y="557"/>
                  <a:pt x="739" y="562"/>
                </a:cubicBezTo>
                <a:lnTo>
                  <a:pt x="738" y="578"/>
                </a:lnTo>
                <a:lnTo>
                  <a:pt x="753" y="572"/>
                </a:lnTo>
                <a:cubicBezTo>
                  <a:pt x="757" y="570"/>
                  <a:pt x="762" y="570"/>
                  <a:pt x="766" y="572"/>
                </a:cubicBezTo>
                <a:lnTo>
                  <a:pt x="781" y="578"/>
                </a:lnTo>
                <a:lnTo>
                  <a:pt x="780" y="562"/>
                </a:lnTo>
                <a:cubicBezTo>
                  <a:pt x="779" y="558"/>
                  <a:pt x="781" y="553"/>
                  <a:pt x="784" y="550"/>
                </a:cubicBezTo>
                <a:lnTo>
                  <a:pt x="794" y="537"/>
                </a:lnTo>
                <a:lnTo>
                  <a:pt x="779" y="534"/>
                </a:lnTo>
                <a:cubicBezTo>
                  <a:pt x="775" y="533"/>
                  <a:pt x="771" y="530"/>
                  <a:pt x="768" y="526"/>
                </a:cubicBezTo>
                <a:moveTo>
                  <a:pt x="580" y="472"/>
                </a:moveTo>
                <a:lnTo>
                  <a:pt x="599" y="503"/>
                </a:lnTo>
                <a:lnTo>
                  <a:pt x="634" y="511"/>
                </a:lnTo>
                <a:cubicBezTo>
                  <a:pt x="643" y="513"/>
                  <a:pt x="649" y="522"/>
                  <a:pt x="646" y="531"/>
                </a:cubicBezTo>
                <a:cubicBezTo>
                  <a:pt x="646" y="534"/>
                  <a:pt x="645" y="536"/>
                  <a:pt x="643" y="538"/>
                </a:cubicBezTo>
                <a:lnTo>
                  <a:pt x="619" y="566"/>
                </a:lnTo>
                <a:lnTo>
                  <a:pt x="622" y="602"/>
                </a:lnTo>
                <a:cubicBezTo>
                  <a:pt x="623" y="611"/>
                  <a:pt x="616" y="619"/>
                  <a:pt x="607" y="620"/>
                </a:cubicBezTo>
                <a:cubicBezTo>
                  <a:pt x="604" y="620"/>
                  <a:pt x="601" y="620"/>
                  <a:pt x="598" y="618"/>
                </a:cubicBezTo>
                <a:lnTo>
                  <a:pt x="566" y="605"/>
                </a:lnTo>
                <a:lnTo>
                  <a:pt x="532" y="619"/>
                </a:lnTo>
                <a:cubicBezTo>
                  <a:pt x="524" y="622"/>
                  <a:pt x="514" y="618"/>
                  <a:pt x="510" y="610"/>
                </a:cubicBezTo>
                <a:cubicBezTo>
                  <a:pt x="509" y="607"/>
                  <a:pt x="509" y="604"/>
                  <a:pt x="509" y="602"/>
                </a:cubicBezTo>
                <a:lnTo>
                  <a:pt x="512" y="566"/>
                </a:lnTo>
                <a:lnTo>
                  <a:pt x="488" y="538"/>
                </a:lnTo>
                <a:cubicBezTo>
                  <a:pt x="482" y="531"/>
                  <a:pt x="483" y="521"/>
                  <a:pt x="490" y="515"/>
                </a:cubicBezTo>
                <a:cubicBezTo>
                  <a:pt x="492" y="513"/>
                  <a:pt x="495" y="512"/>
                  <a:pt x="498" y="511"/>
                </a:cubicBezTo>
                <a:lnTo>
                  <a:pt x="532" y="503"/>
                </a:lnTo>
                <a:lnTo>
                  <a:pt x="552" y="472"/>
                </a:lnTo>
                <a:cubicBezTo>
                  <a:pt x="556" y="464"/>
                  <a:pt x="566" y="461"/>
                  <a:pt x="574" y="466"/>
                </a:cubicBezTo>
                <a:cubicBezTo>
                  <a:pt x="577" y="468"/>
                  <a:pt x="579" y="470"/>
                  <a:pt x="580" y="472"/>
                </a:cubicBezTo>
                <a:moveTo>
                  <a:pt x="574" y="526"/>
                </a:moveTo>
                <a:lnTo>
                  <a:pt x="566" y="512"/>
                </a:lnTo>
                <a:lnTo>
                  <a:pt x="557" y="526"/>
                </a:lnTo>
                <a:cubicBezTo>
                  <a:pt x="555" y="529"/>
                  <a:pt x="551" y="532"/>
                  <a:pt x="547" y="533"/>
                </a:cubicBezTo>
                <a:lnTo>
                  <a:pt x="531" y="537"/>
                </a:lnTo>
                <a:lnTo>
                  <a:pt x="541" y="549"/>
                </a:lnTo>
                <a:cubicBezTo>
                  <a:pt x="544" y="552"/>
                  <a:pt x="546" y="557"/>
                  <a:pt x="546" y="562"/>
                </a:cubicBezTo>
                <a:lnTo>
                  <a:pt x="544" y="578"/>
                </a:lnTo>
                <a:lnTo>
                  <a:pt x="559" y="572"/>
                </a:lnTo>
                <a:cubicBezTo>
                  <a:pt x="563" y="570"/>
                  <a:pt x="568" y="570"/>
                  <a:pt x="572" y="572"/>
                </a:cubicBezTo>
                <a:lnTo>
                  <a:pt x="587" y="578"/>
                </a:lnTo>
                <a:lnTo>
                  <a:pt x="586" y="562"/>
                </a:lnTo>
                <a:cubicBezTo>
                  <a:pt x="586" y="557"/>
                  <a:pt x="587" y="553"/>
                  <a:pt x="590" y="550"/>
                </a:cubicBezTo>
                <a:lnTo>
                  <a:pt x="600" y="537"/>
                </a:lnTo>
                <a:lnTo>
                  <a:pt x="585" y="533"/>
                </a:lnTo>
                <a:cubicBezTo>
                  <a:pt x="581" y="533"/>
                  <a:pt x="577" y="530"/>
                  <a:pt x="574" y="526"/>
                </a:cubicBezTo>
                <a:moveTo>
                  <a:pt x="967" y="472"/>
                </a:moveTo>
                <a:lnTo>
                  <a:pt x="986" y="503"/>
                </a:lnTo>
                <a:lnTo>
                  <a:pt x="1022" y="511"/>
                </a:lnTo>
                <a:cubicBezTo>
                  <a:pt x="1031" y="513"/>
                  <a:pt x="1036" y="522"/>
                  <a:pt x="1034" y="531"/>
                </a:cubicBezTo>
                <a:cubicBezTo>
                  <a:pt x="1033" y="534"/>
                  <a:pt x="1032" y="536"/>
                  <a:pt x="1030" y="539"/>
                </a:cubicBezTo>
                <a:lnTo>
                  <a:pt x="1007" y="566"/>
                </a:lnTo>
                <a:lnTo>
                  <a:pt x="1010" y="602"/>
                </a:lnTo>
                <a:cubicBezTo>
                  <a:pt x="1010" y="611"/>
                  <a:pt x="1004" y="619"/>
                  <a:pt x="994" y="620"/>
                </a:cubicBezTo>
                <a:cubicBezTo>
                  <a:pt x="991" y="620"/>
                  <a:pt x="989" y="620"/>
                  <a:pt x="986" y="618"/>
                </a:cubicBezTo>
                <a:lnTo>
                  <a:pt x="953" y="605"/>
                </a:lnTo>
                <a:lnTo>
                  <a:pt x="920" y="619"/>
                </a:lnTo>
                <a:cubicBezTo>
                  <a:pt x="911" y="622"/>
                  <a:pt x="901" y="618"/>
                  <a:pt x="898" y="610"/>
                </a:cubicBezTo>
                <a:cubicBezTo>
                  <a:pt x="897" y="607"/>
                  <a:pt x="897" y="604"/>
                  <a:pt x="897" y="602"/>
                </a:cubicBezTo>
                <a:lnTo>
                  <a:pt x="900" y="566"/>
                </a:lnTo>
                <a:lnTo>
                  <a:pt x="876" y="538"/>
                </a:lnTo>
                <a:cubicBezTo>
                  <a:pt x="870" y="531"/>
                  <a:pt x="871" y="521"/>
                  <a:pt x="878" y="515"/>
                </a:cubicBezTo>
                <a:cubicBezTo>
                  <a:pt x="880" y="513"/>
                  <a:pt x="883" y="512"/>
                  <a:pt x="885" y="511"/>
                </a:cubicBezTo>
                <a:lnTo>
                  <a:pt x="920" y="503"/>
                </a:lnTo>
                <a:lnTo>
                  <a:pt x="939" y="472"/>
                </a:lnTo>
                <a:cubicBezTo>
                  <a:pt x="944" y="464"/>
                  <a:pt x="954" y="461"/>
                  <a:pt x="962" y="466"/>
                </a:cubicBezTo>
                <a:cubicBezTo>
                  <a:pt x="964" y="468"/>
                  <a:pt x="966" y="470"/>
                  <a:pt x="967" y="472"/>
                </a:cubicBezTo>
                <a:moveTo>
                  <a:pt x="962" y="526"/>
                </a:moveTo>
                <a:lnTo>
                  <a:pt x="953" y="512"/>
                </a:lnTo>
                <a:lnTo>
                  <a:pt x="945" y="526"/>
                </a:lnTo>
                <a:cubicBezTo>
                  <a:pt x="942" y="529"/>
                  <a:pt x="939" y="532"/>
                  <a:pt x="934" y="533"/>
                </a:cubicBezTo>
                <a:lnTo>
                  <a:pt x="918" y="537"/>
                </a:lnTo>
                <a:lnTo>
                  <a:pt x="929" y="549"/>
                </a:lnTo>
                <a:cubicBezTo>
                  <a:pt x="932" y="552"/>
                  <a:pt x="933" y="557"/>
                  <a:pt x="933" y="562"/>
                </a:cubicBezTo>
                <a:lnTo>
                  <a:pt x="932" y="578"/>
                </a:lnTo>
                <a:lnTo>
                  <a:pt x="947" y="572"/>
                </a:lnTo>
                <a:cubicBezTo>
                  <a:pt x="951" y="570"/>
                  <a:pt x="955" y="570"/>
                  <a:pt x="960" y="572"/>
                </a:cubicBezTo>
                <a:lnTo>
                  <a:pt x="975" y="578"/>
                </a:lnTo>
                <a:lnTo>
                  <a:pt x="973" y="562"/>
                </a:lnTo>
                <a:cubicBezTo>
                  <a:pt x="973" y="557"/>
                  <a:pt x="974" y="553"/>
                  <a:pt x="977" y="550"/>
                </a:cubicBezTo>
                <a:lnTo>
                  <a:pt x="988" y="537"/>
                </a:lnTo>
                <a:lnTo>
                  <a:pt x="973" y="533"/>
                </a:lnTo>
                <a:cubicBezTo>
                  <a:pt x="968" y="533"/>
                  <a:pt x="964" y="530"/>
                  <a:pt x="962" y="526"/>
                </a:cubicBezTo>
                <a:moveTo>
                  <a:pt x="386" y="472"/>
                </a:moveTo>
                <a:lnTo>
                  <a:pt x="405" y="503"/>
                </a:lnTo>
                <a:lnTo>
                  <a:pt x="441" y="511"/>
                </a:lnTo>
                <a:cubicBezTo>
                  <a:pt x="449" y="513"/>
                  <a:pt x="455" y="522"/>
                  <a:pt x="453" y="531"/>
                </a:cubicBezTo>
                <a:cubicBezTo>
                  <a:pt x="452" y="534"/>
                  <a:pt x="451" y="536"/>
                  <a:pt x="449" y="539"/>
                </a:cubicBezTo>
                <a:lnTo>
                  <a:pt x="426" y="566"/>
                </a:lnTo>
                <a:lnTo>
                  <a:pt x="428" y="602"/>
                </a:lnTo>
                <a:cubicBezTo>
                  <a:pt x="429" y="611"/>
                  <a:pt x="422" y="619"/>
                  <a:pt x="413" y="620"/>
                </a:cubicBezTo>
                <a:cubicBezTo>
                  <a:pt x="410" y="620"/>
                  <a:pt x="407" y="620"/>
                  <a:pt x="405" y="618"/>
                </a:cubicBezTo>
                <a:lnTo>
                  <a:pt x="372" y="605"/>
                </a:lnTo>
                <a:lnTo>
                  <a:pt x="338" y="619"/>
                </a:lnTo>
                <a:cubicBezTo>
                  <a:pt x="330" y="622"/>
                  <a:pt x="320" y="618"/>
                  <a:pt x="317" y="610"/>
                </a:cubicBezTo>
                <a:cubicBezTo>
                  <a:pt x="316" y="607"/>
                  <a:pt x="315" y="604"/>
                  <a:pt x="315" y="602"/>
                </a:cubicBezTo>
                <a:lnTo>
                  <a:pt x="318" y="566"/>
                </a:lnTo>
                <a:lnTo>
                  <a:pt x="295" y="538"/>
                </a:lnTo>
                <a:cubicBezTo>
                  <a:pt x="289" y="531"/>
                  <a:pt x="289" y="521"/>
                  <a:pt x="296" y="515"/>
                </a:cubicBezTo>
                <a:cubicBezTo>
                  <a:pt x="299" y="513"/>
                  <a:pt x="301" y="512"/>
                  <a:pt x="304" y="511"/>
                </a:cubicBezTo>
                <a:lnTo>
                  <a:pt x="339" y="503"/>
                </a:lnTo>
                <a:lnTo>
                  <a:pt x="358" y="472"/>
                </a:lnTo>
                <a:cubicBezTo>
                  <a:pt x="363" y="464"/>
                  <a:pt x="373" y="461"/>
                  <a:pt x="381" y="466"/>
                </a:cubicBezTo>
                <a:cubicBezTo>
                  <a:pt x="383" y="468"/>
                  <a:pt x="385" y="470"/>
                  <a:pt x="386" y="472"/>
                </a:cubicBezTo>
                <a:moveTo>
                  <a:pt x="380" y="526"/>
                </a:moveTo>
                <a:lnTo>
                  <a:pt x="372" y="512"/>
                </a:lnTo>
                <a:lnTo>
                  <a:pt x="363" y="526"/>
                </a:lnTo>
                <a:cubicBezTo>
                  <a:pt x="361" y="529"/>
                  <a:pt x="358" y="532"/>
                  <a:pt x="353" y="533"/>
                </a:cubicBezTo>
                <a:lnTo>
                  <a:pt x="337" y="537"/>
                </a:lnTo>
                <a:lnTo>
                  <a:pt x="347" y="549"/>
                </a:lnTo>
                <a:cubicBezTo>
                  <a:pt x="350" y="552"/>
                  <a:pt x="352" y="557"/>
                  <a:pt x="352" y="562"/>
                </a:cubicBezTo>
                <a:lnTo>
                  <a:pt x="350" y="578"/>
                </a:lnTo>
                <a:lnTo>
                  <a:pt x="366" y="572"/>
                </a:lnTo>
                <a:cubicBezTo>
                  <a:pt x="370" y="570"/>
                  <a:pt x="374" y="570"/>
                  <a:pt x="378" y="572"/>
                </a:cubicBezTo>
                <a:lnTo>
                  <a:pt x="393" y="578"/>
                </a:lnTo>
                <a:lnTo>
                  <a:pt x="392" y="562"/>
                </a:lnTo>
                <a:cubicBezTo>
                  <a:pt x="392" y="557"/>
                  <a:pt x="393" y="553"/>
                  <a:pt x="396" y="550"/>
                </a:cubicBezTo>
                <a:lnTo>
                  <a:pt x="407" y="537"/>
                </a:lnTo>
                <a:lnTo>
                  <a:pt x="391" y="533"/>
                </a:lnTo>
                <a:cubicBezTo>
                  <a:pt x="387" y="533"/>
                  <a:pt x="383" y="530"/>
                  <a:pt x="380" y="526"/>
                </a:cubicBezTo>
                <a:moveTo>
                  <a:pt x="187" y="526"/>
                </a:moveTo>
                <a:lnTo>
                  <a:pt x="178" y="512"/>
                </a:lnTo>
                <a:lnTo>
                  <a:pt x="170" y="526"/>
                </a:lnTo>
                <a:cubicBezTo>
                  <a:pt x="167" y="529"/>
                  <a:pt x="164" y="532"/>
                  <a:pt x="159" y="533"/>
                </a:cubicBezTo>
                <a:lnTo>
                  <a:pt x="143" y="537"/>
                </a:lnTo>
                <a:lnTo>
                  <a:pt x="153" y="549"/>
                </a:lnTo>
                <a:cubicBezTo>
                  <a:pt x="157" y="552"/>
                  <a:pt x="158" y="557"/>
                  <a:pt x="158" y="562"/>
                </a:cubicBezTo>
                <a:lnTo>
                  <a:pt x="157" y="578"/>
                </a:lnTo>
                <a:lnTo>
                  <a:pt x="172" y="572"/>
                </a:lnTo>
                <a:cubicBezTo>
                  <a:pt x="176" y="570"/>
                  <a:pt x="180" y="570"/>
                  <a:pt x="184" y="572"/>
                </a:cubicBezTo>
                <a:lnTo>
                  <a:pt x="200" y="578"/>
                </a:lnTo>
                <a:lnTo>
                  <a:pt x="198" y="562"/>
                </a:lnTo>
                <a:cubicBezTo>
                  <a:pt x="198" y="557"/>
                  <a:pt x="199" y="553"/>
                  <a:pt x="202" y="550"/>
                </a:cubicBezTo>
                <a:lnTo>
                  <a:pt x="213" y="537"/>
                </a:lnTo>
                <a:lnTo>
                  <a:pt x="198" y="533"/>
                </a:lnTo>
                <a:cubicBezTo>
                  <a:pt x="193" y="533"/>
                  <a:pt x="189" y="530"/>
                  <a:pt x="187" y="5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3">
            <a:extLst>
              <a:ext uri="{FF2B5EF4-FFF2-40B4-BE49-F238E27FC236}">
                <a16:creationId xmlns:a16="http://schemas.microsoft.com/office/drawing/2014/main" id="{FD04EE65-6492-DF33-B370-EDD261E59963}"/>
              </a:ext>
            </a:extLst>
          </p:cNvPr>
          <p:cNvSpPr/>
          <p:nvPr/>
        </p:nvSpPr>
        <p:spPr>
          <a:xfrm>
            <a:off x="5365732" y="3544313"/>
            <a:ext cx="407160" cy="368280"/>
          </a:xfrm>
          <a:custGeom>
            <a:avLst/>
            <a:gdLst/>
            <a:ahLst/>
            <a:cxnLst/>
            <a:rect l="l" t="t" r="r" b="b"/>
            <a:pathLst>
              <a:path w="1131" h="1023" extrusionOk="0">
                <a:moveTo>
                  <a:pt x="727" y="70"/>
                </a:moveTo>
                <a:cubicBezTo>
                  <a:pt x="736" y="70"/>
                  <a:pt x="744" y="76"/>
                  <a:pt x="744" y="86"/>
                </a:cubicBezTo>
                <a:cubicBezTo>
                  <a:pt x="744" y="95"/>
                  <a:pt x="736" y="103"/>
                  <a:pt x="727" y="103"/>
                </a:cubicBezTo>
                <a:lnTo>
                  <a:pt x="703" y="103"/>
                </a:lnTo>
                <a:cubicBezTo>
                  <a:pt x="694" y="103"/>
                  <a:pt x="686" y="95"/>
                  <a:pt x="686" y="86"/>
                </a:cubicBezTo>
                <a:cubicBezTo>
                  <a:pt x="686" y="76"/>
                  <a:pt x="694" y="70"/>
                  <a:pt x="703" y="70"/>
                </a:cubicBezTo>
                <a:lnTo>
                  <a:pt x="727" y="70"/>
                </a:lnTo>
                <a:moveTo>
                  <a:pt x="894" y="658"/>
                </a:moveTo>
                <a:cubicBezTo>
                  <a:pt x="916" y="658"/>
                  <a:pt x="937" y="667"/>
                  <a:pt x="952" y="681"/>
                </a:cubicBezTo>
                <a:cubicBezTo>
                  <a:pt x="966" y="696"/>
                  <a:pt x="975" y="717"/>
                  <a:pt x="975" y="739"/>
                </a:cubicBezTo>
                <a:cubicBezTo>
                  <a:pt x="975" y="754"/>
                  <a:pt x="971" y="768"/>
                  <a:pt x="964" y="780"/>
                </a:cubicBezTo>
                <a:cubicBezTo>
                  <a:pt x="959" y="789"/>
                  <a:pt x="951" y="798"/>
                  <a:pt x="943" y="804"/>
                </a:cubicBezTo>
                <a:lnTo>
                  <a:pt x="943" y="862"/>
                </a:lnTo>
                <a:cubicBezTo>
                  <a:pt x="943" y="876"/>
                  <a:pt x="937" y="888"/>
                  <a:pt x="928" y="897"/>
                </a:cubicBezTo>
                <a:cubicBezTo>
                  <a:pt x="920" y="905"/>
                  <a:pt x="908" y="911"/>
                  <a:pt x="894" y="911"/>
                </a:cubicBezTo>
                <a:cubicBezTo>
                  <a:pt x="881" y="911"/>
                  <a:pt x="868" y="905"/>
                  <a:pt x="860" y="897"/>
                </a:cubicBezTo>
                <a:cubicBezTo>
                  <a:pt x="851" y="888"/>
                  <a:pt x="845" y="876"/>
                  <a:pt x="845" y="862"/>
                </a:cubicBezTo>
                <a:lnTo>
                  <a:pt x="845" y="804"/>
                </a:lnTo>
                <a:cubicBezTo>
                  <a:pt x="836" y="798"/>
                  <a:pt x="829" y="789"/>
                  <a:pt x="823" y="780"/>
                </a:cubicBezTo>
                <a:cubicBezTo>
                  <a:pt x="817" y="768"/>
                  <a:pt x="813" y="754"/>
                  <a:pt x="813" y="739"/>
                </a:cubicBezTo>
                <a:cubicBezTo>
                  <a:pt x="813" y="717"/>
                  <a:pt x="822" y="696"/>
                  <a:pt x="836" y="681"/>
                </a:cubicBezTo>
                <a:cubicBezTo>
                  <a:pt x="851" y="667"/>
                  <a:pt x="871" y="658"/>
                  <a:pt x="894" y="658"/>
                </a:cubicBezTo>
                <a:moveTo>
                  <a:pt x="928" y="705"/>
                </a:moveTo>
                <a:cubicBezTo>
                  <a:pt x="919" y="696"/>
                  <a:pt x="907" y="691"/>
                  <a:pt x="894" y="691"/>
                </a:cubicBezTo>
                <a:cubicBezTo>
                  <a:pt x="881" y="691"/>
                  <a:pt x="869" y="696"/>
                  <a:pt x="860" y="705"/>
                </a:cubicBezTo>
                <a:cubicBezTo>
                  <a:pt x="851" y="714"/>
                  <a:pt x="846" y="726"/>
                  <a:pt x="846" y="739"/>
                </a:cubicBezTo>
                <a:cubicBezTo>
                  <a:pt x="846" y="748"/>
                  <a:pt x="848" y="756"/>
                  <a:pt x="852" y="763"/>
                </a:cubicBezTo>
                <a:cubicBezTo>
                  <a:pt x="856" y="770"/>
                  <a:pt x="862" y="776"/>
                  <a:pt x="869" y="781"/>
                </a:cubicBezTo>
                <a:cubicBezTo>
                  <a:pt x="875" y="783"/>
                  <a:pt x="878" y="789"/>
                  <a:pt x="878" y="795"/>
                </a:cubicBezTo>
                <a:lnTo>
                  <a:pt x="878" y="862"/>
                </a:lnTo>
                <a:cubicBezTo>
                  <a:pt x="878" y="866"/>
                  <a:pt x="880" y="870"/>
                  <a:pt x="883" y="873"/>
                </a:cubicBezTo>
                <a:cubicBezTo>
                  <a:pt x="886" y="876"/>
                  <a:pt x="890" y="878"/>
                  <a:pt x="894" y="878"/>
                </a:cubicBezTo>
                <a:cubicBezTo>
                  <a:pt x="898" y="878"/>
                  <a:pt x="902" y="876"/>
                  <a:pt x="905" y="873"/>
                </a:cubicBezTo>
                <a:cubicBezTo>
                  <a:pt x="908" y="870"/>
                  <a:pt x="910" y="866"/>
                  <a:pt x="910" y="862"/>
                </a:cubicBezTo>
                <a:lnTo>
                  <a:pt x="910" y="797"/>
                </a:lnTo>
                <a:cubicBezTo>
                  <a:pt x="910" y="790"/>
                  <a:pt x="912" y="784"/>
                  <a:pt x="918" y="781"/>
                </a:cubicBezTo>
                <a:cubicBezTo>
                  <a:pt x="925" y="777"/>
                  <a:pt x="931" y="771"/>
                  <a:pt x="936" y="763"/>
                </a:cubicBezTo>
                <a:cubicBezTo>
                  <a:pt x="940" y="756"/>
                  <a:pt x="942" y="748"/>
                  <a:pt x="942" y="739"/>
                </a:cubicBezTo>
                <a:cubicBezTo>
                  <a:pt x="942" y="726"/>
                  <a:pt x="937" y="714"/>
                  <a:pt x="928" y="705"/>
                </a:cubicBezTo>
                <a:moveTo>
                  <a:pt x="180" y="526"/>
                </a:moveTo>
                <a:cubicBezTo>
                  <a:pt x="171" y="526"/>
                  <a:pt x="164" y="518"/>
                  <a:pt x="164" y="509"/>
                </a:cubicBezTo>
                <a:cubicBezTo>
                  <a:pt x="164" y="500"/>
                  <a:pt x="171" y="492"/>
                  <a:pt x="180" y="492"/>
                </a:cubicBezTo>
                <a:lnTo>
                  <a:pt x="196" y="492"/>
                </a:lnTo>
                <a:cubicBezTo>
                  <a:pt x="205" y="492"/>
                  <a:pt x="212" y="500"/>
                  <a:pt x="212" y="509"/>
                </a:cubicBezTo>
                <a:cubicBezTo>
                  <a:pt x="212" y="518"/>
                  <a:pt x="205" y="526"/>
                  <a:pt x="196" y="526"/>
                </a:cubicBezTo>
                <a:lnTo>
                  <a:pt x="180" y="526"/>
                </a:lnTo>
                <a:moveTo>
                  <a:pt x="500" y="526"/>
                </a:moveTo>
                <a:cubicBezTo>
                  <a:pt x="491" y="526"/>
                  <a:pt x="483" y="518"/>
                  <a:pt x="483" y="509"/>
                </a:cubicBezTo>
                <a:cubicBezTo>
                  <a:pt x="483" y="500"/>
                  <a:pt x="491" y="492"/>
                  <a:pt x="500" y="492"/>
                </a:cubicBezTo>
                <a:lnTo>
                  <a:pt x="515" y="492"/>
                </a:lnTo>
                <a:cubicBezTo>
                  <a:pt x="524" y="492"/>
                  <a:pt x="532" y="500"/>
                  <a:pt x="532" y="509"/>
                </a:cubicBezTo>
                <a:cubicBezTo>
                  <a:pt x="532" y="518"/>
                  <a:pt x="525" y="526"/>
                  <a:pt x="515" y="526"/>
                </a:cubicBezTo>
                <a:lnTo>
                  <a:pt x="500" y="526"/>
                </a:lnTo>
                <a:moveTo>
                  <a:pt x="420" y="526"/>
                </a:moveTo>
                <a:cubicBezTo>
                  <a:pt x="411" y="526"/>
                  <a:pt x="403" y="518"/>
                  <a:pt x="403" y="509"/>
                </a:cubicBezTo>
                <a:cubicBezTo>
                  <a:pt x="403" y="500"/>
                  <a:pt x="411" y="492"/>
                  <a:pt x="420" y="492"/>
                </a:cubicBezTo>
                <a:lnTo>
                  <a:pt x="435" y="492"/>
                </a:lnTo>
                <a:cubicBezTo>
                  <a:pt x="445" y="492"/>
                  <a:pt x="452" y="500"/>
                  <a:pt x="452" y="509"/>
                </a:cubicBezTo>
                <a:cubicBezTo>
                  <a:pt x="452" y="518"/>
                  <a:pt x="445" y="526"/>
                  <a:pt x="435" y="526"/>
                </a:cubicBezTo>
                <a:lnTo>
                  <a:pt x="420" y="526"/>
                </a:lnTo>
                <a:moveTo>
                  <a:pt x="340" y="526"/>
                </a:moveTo>
                <a:cubicBezTo>
                  <a:pt x="331" y="526"/>
                  <a:pt x="323" y="518"/>
                  <a:pt x="323" y="509"/>
                </a:cubicBezTo>
                <a:cubicBezTo>
                  <a:pt x="323" y="500"/>
                  <a:pt x="331" y="492"/>
                  <a:pt x="340" y="492"/>
                </a:cubicBezTo>
                <a:lnTo>
                  <a:pt x="356" y="492"/>
                </a:lnTo>
                <a:cubicBezTo>
                  <a:pt x="365" y="492"/>
                  <a:pt x="372" y="500"/>
                  <a:pt x="372" y="509"/>
                </a:cubicBezTo>
                <a:cubicBezTo>
                  <a:pt x="372" y="518"/>
                  <a:pt x="365" y="526"/>
                  <a:pt x="356" y="526"/>
                </a:cubicBezTo>
                <a:lnTo>
                  <a:pt x="340" y="526"/>
                </a:lnTo>
                <a:moveTo>
                  <a:pt x="260" y="526"/>
                </a:moveTo>
                <a:cubicBezTo>
                  <a:pt x="251" y="526"/>
                  <a:pt x="243" y="518"/>
                  <a:pt x="243" y="509"/>
                </a:cubicBezTo>
                <a:cubicBezTo>
                  <a:pt x="243" y="500"/>
                  <a:pt x="251" y="492"/>
                  <a:pt x="260" y="492"/>
                </a:cubicBezTo>
                <a:lnTo>
                  <a:pt x="276" y="492"/>
                </a:lnTo>
                <a:cubicBezTo>
                  <a:pt x="285" y="492"/>
                  <a:pt x="292" y="500"/>
                  <a:pt x="292" y="509"/>
                </a:cubicBezTo>
                <a:cubicBezTo>
                  <a:pt x="292" y="518"/>
                  <a:pt x="285" y="526"/>
                  <a:pt x="276" y="526"/>
                </a:cubicBezTo>
                <a:lnTo>
                  <a:pt x="260" y="526"/>
                </a:lnTo>
                <a:moveTo>
                  <a:pt x="160" y="333"/>
                </a:moveTo>
                <a:cubicBezTo>
                  <a:pt x="151" y="333"/>
                  <a:pt x="143" y="325"/>
                  <a:pt x="143" y="316"/>
                </a:cubicBezTo>
                <a:cubicBezTo>
                  <a:pt x="143" y="307"/>
                  <a:pt x="151" y="299"/>
                  <a:pt x="160" y="299"/>
                </a:cubicBezTo>
                <a:lnTo>
                  <a:pt x="418" y="299"/>
                </a:lnTo>
                <a:cubicBezTo>
                  <a:pt x="427" y="299"/>
                  <a:pt x="434" y="307"/>
                  <a:pt x="434" y="316"/>
                </a:cubicBezTo>
                <a:cubicBezTo>
                  <a:pt x="434" y="325"/>
                  <a:pt x="427" y="333"/>
                  <a:pt x="418" y="333"/>
                </a:cubicBezTo>
                <a:lnTo>
                  <a:pt x="160" y="333"/>
                </a:lnTo>
                <a:moveTo>
                  <a:pt x="391" y="621"/>
                </a:moveTo>
                <a:lnTo>
                  <a:pt x="568" y="621"/>
                </a:lnTo>
                <a:cubicBezTo>
                  <a:pt x="581" y="621"/>
                  <a:pt x="593" y="626"/>
                  <a:pt x="602" y="635"/>
                </a:cubicBezTo>
                <a:cubicBezTo>
                  <a:pt x="611" y="643"/>
                  <a:pt x="617" y="656"/>
                  <a:pt x="617" y="670"/>
                </a:cubicBezTo>
                <a:cubicBezTo>
                  <a:pt x="617" y="683"/>
                  <a:pt x="611" y="695"/>
                  <a:pt x="602" y="704"/>
                </a:cubicBezTo>
                <a:cubicBezTo>
                  <a:pt x="593" y="713"/>
                  <a:pt x="581" y="719"/>
                  <a:pt x="568" y="719"/>
                </a:cubicBezTo>
                <a:lnTo>
                  <a:pt x="391" y="719"/>
                </a:lnTo>
                <a:cubicBezTo>
                  <a:pt x="377" y="719"/>
                  <a:pt x="365" y="713"/>
                  <a:pt x="356" y="704"/>
                </a:cubicBezTo>
                <a:cubicBezTo>
                  <a:pt x="347" y="695"/>
                  <a:pt x="342" y="683"/>
                  <a:pt x="342" y="670"/>
                </a:cubicBezTo>
                <a:cubicBezTo>
                  <a:pt x="342" y="656"/>
                  <a:pt x="347" y="644"/>
                  <a:pt x="356" y="635"/>
                </a:cubicBezTo>
                <a:cubicBezTo>
                  <a:pt x="365" y="627"/>
                  <a:pt x="377" y="621"/>
                  <a:pt x="391" y="621"/>
                </a:cubicBezTo>
                <a:moveTo>
                  <a:pt x="568" y="654"/>
                </a:moveTo>
                <a:lnTo>
                  <a:pt x="391" y="654"/>
                </a:lnTo>
                <a:cubicBezTo>
                  <a:pt x="386" y="654"/>
                  <a:pt x="382" y="656"/>
                  <a:pt x="380" y="659"/>
                </a:cubicBezTo>
                <a:cubicBezTo>
                  <a:pt x="377" y="662"/>
                  <a:pt x="375" y="666"/>
                  <a:pt x="375" y="670"/>
                </a:cubicBezTo>
                <a:cubicBezTo>
                  <a:pt x="375" y="674"/>
                  <a:pt x="378" y="678"/>
                  <a:pt x="380" y="681"/>
                </a:cubicBezTo>
                <a:cubicBezTo>
                  <a:pt x="383" y="684"/>
                  <a:pt x="386" y="685"/>
                  <a:pt x="391" y="685"/>
                </a:cubicBezTo>
                <a:lnTo>
                  <a:pt x="568" y="685"/>
                </a:lnTo>
                <a:cubicBezTo>
                  <a:pt x="572" y="685"/>
                  <a:pt x="576" y="684"/>
                  <a:pt x="579" y="681"/>
                </a:cubicBezTo>
                <a:cubicBezTo>
                  <a:pt x="582" y="678"/>
                  <a:pt x="583" y="674"/>
                  <a:pt x="583" y="670"/>
                </a:cubicBezTo>
                <a:cubicBezTo>
                  <a:pt x="583" y="666"/>
                  <a:pt x="582" y="662"/>
                  <a:pt x="579" y="659"/>
                </a:cubicBezTo>
                <a:cubicBezTo>
                  <a:pt x="576" y="656"/>
                  <a:pt x="572" y="654"/>
                  <a:pt x="568" y="654"/>
                </a:cubicBezTo>
                <a:moveTo>
                  <a:pt x="160" y="428"/>
                </a:moveTo>
                <a:lnTo>
                  <a:pt x="536" y="428"/>
                </a:lnTo>
                <a:cubicBezTo>
                  <a:pt x="558" y="428"/>
                  <a:pt x="578" y="437"/>
                  <a:pt x="593" y="452"/>
                </a:cubicBezTo>
                <a:cubicBezTo>
                  <a:pt x="607" y="467"/>
                  <a:pt x="617" y="487"/>
                  <a:pt x="617" y="509"/>
                </a:cubicBezTo>
                <a:cubicBezTo>
                  <a:pt x="617" y="531"/>
                  <a:pt x="608" y="551"/>
                  <a:pt x="593" y="566"/>
                </a:cubicBezTo>
                <a:cubicBezTo>
                  <a:pt x="579" y="580"/>
                  <a:pt x="558" y="590"/>
                  <a:pt x="536" y="590"/>
                </a:cubicBezTo>
                <a:lnTo>
                  <a:pt x="160" y="590"/>
                </a:lnTo>
                <a:cubicBezTo>
                  <a:pt x="137" y="590"/>
                  <a:pt x="117" y="581"/>
                  <a:pt x="103" y="566"/>
                </a:cubicBezTo>
                <a:cubicBezTo>
                  <a:pt x="88" y="552"/>
                  <a:pt x="79" y="531"/>
                  <a:pt x="79" y="509"/>
                </a:cubicBezTo>
                <a:cubicBezTo>
                  <a:pt x="79" y="487"/>
                  <a:pt x="88" y="467"/>
                  <a:pt x="103" y="452"/>
                </a:cubicBezTo>
                <a:cubicBezTo>
                  <a:pt x="117" y="437"/>
                  <a:pt x="137" y="428"/>
                  <a:pt x="160" y="428"/>
                </a:cubicBezTo>
                <a:moveTo>
                  <a:pt x="536" y="461"/>
                </a:moveTo>
                <a:lnTo>
                  <a:pt x="160" y="461"/>
                </a:lnTo>
                <a:cubicBezTo>
                  <a:pt x="147" y="461"/>
                  <a:pt x="135" y="467"/>
                  <a:pt x="126" y="475"/>
                </a:cubicBezTo>
                <a:cubicBezTo>
                  <a:pt x="117" y="484"/>
                  <a:pt x="112" y="496"/>
                  <a:pt x="112" y="509"/>
                </a:cubicBezTo>
                <a:cubicBezTo>
                  <a:pt x="112" y="522"/>
                  <a:pt x="117" y="534"/>
                  <a:pt x="126" y="543"/>
                </a:cubicBezTo>
                <a:cubicBezTo>
                  <a:pt x="135" y="551"/>
                  <a:pt x="147" y="557"/>
                  <a:pt x="160" y="557"/>
                </a:cubicBezTo>
                <a:lnTo>
                  <a:pt x="536" y="557"/>
                </a:lnTo>
                <a:cubicBezTo>
                  <a:pt x="549" y="557"/>
                  <a:pt x="561" y="551"/>
                  <a:pt x="569" y="543"/>
                </a:cubicBezTo>
                <a:cubicBezTo>
                  <a:pt x="578" y="534"/>
                  <a:pt x="583" y="522"/>
                  <a:pt x="583" y="509"/>
                </a:cubicBezTo>
                <a:cubicBezTo>
                  <a:pt x="583" y="496"/>
                  <a:pt x="578" y="484"/>
                  <a:pt x="569" y="475"/>
                </a:cubicBezTo>
                <a:cubicBezTo>
                  <a:pt x="561" y="467"/>
                  <a:pt x="549" y="461"/>
                  <a:pt x="536" y="461"/>
                </a:cubicBezTo>
                <a:moveTo>
                  <a:pt x="160" y="235"/>
                </a:moveTo>
                <a:lnTo>
                  <a:pt x="536" y="235"/>
                </a:lnTo>
                <a:cubicBezTo>
                  <a:pt x="558" y="235"/>
                  <a:pt x="578" y="244"/>
                  <a:pt x="593" y="259"/>
                </a:cubicBezTo>
                <a:cubicBezTo>
                  <a:pt x="607" y="274"/>
                  <a:pt x="617" y="294"/>
                  <a:pt x="617" y="316"/>
                </a:cubicBezTo>
                <a:cubicBezTo>
                  <a:pt x="617" y="338"/>
                  <a:pt x="608" y="358"/>
                  <a:pt x="593" y="373"/>
                </a:cubicBezTo>
                <a:cubicBezTo>
                  <a:pt x="579" y="387"/>
                  <a:pt x="558" y="397"/>
                  <a:pt x="536" y="397"/>
                </a:cubicBezTo>
                <a:lnTo>
                  <a:pt x="160" y="397"/>
                </a:lnTo>
                <a:cubicBezTo>
                  <a:pt x="137" y="397"/>
                  <a:pt x="117" y="388"/>
                  <a:pt x="103" y="373"/>
                </a:cubicBezTo>
                <a:cubicBezTo>
                  <a:pt x="88" y="359"/>
                  <a:pt x="79" y="338"/>
                  <a:pt x="79" y="316"/>
                </a:cubicBezTo>
                <a:cubicBezTo>
                  <a:pt x="79" y="294"/>
                  <a:pt x="88" y="274"/>
                  <a:pt x="103" y="259"/>
                </a:cubicBezTo>
                <a:cubicBezTo>
                  <a:pt x="117" y="244"/>
                  <a:pt x="137" y="235"/>
                  <a:pt x="160" y="235"/>
                </a:cubicBezTo>
                <a:moveTo>
                  <a:pt x="536" y="268"/>
                </a:moveTo>
                <a:lnTo>
                  <a:pt x="160" y="268"/>
                </a:lnTo>
                <a:cubicBezTo>
                  <a:pt x="147" y="268"/>
                  <a:pt x="135" y="274"/>
                  <a:pt x="126" y="282"/>
                </a:cubicBezTo>
                <a:cubicBezTo>
                  <a:pt x="117" y="291"/>
                  <a:pt x="112" y="303"/>
                  <a:pt x="112" y="316"/>
                </a:cubicBezTo>
                <a:cubicBezTo>
                  <a:pt x="112" y="329"/>
                  <a:pt x="117" y="341"/>
                  <a:pt x="126" y="350"/>
                </a:cubicBezTo>
                <a:cubicBezTo>
                  <a:pt x="135" y="358"/>
                  <a:pt x="147" y="364"/>
                  <a:pt x="160" y="364"/>
                </a:cubicBezTo>
                <a:lnTo>
                  <a:pt x="536" y="364"/>
                </a:lnTo>
                <a:cubicBezTo>
                  <a:pt x="549" y="364"/>
                  <a:pt x="561" y="358"/>
                  <a:pt x="569" y="350"/>
                </a:cubicBezTo>
                <a:cubicBezTo>
                  <a:pt x="578" y="341"/>
                  <a:pt x="583" y="329"/>
                  <a:pt x="583" y="316"/>
                </a:cubicBezTo>
                <a:cubicBezTo>
                  <a:pt x="583" y="303"/>
                  <a:pt x="578" y="291"/>
                  <a:pt x="569" y="282"/>
                </a:cubicBezTo>
                <a:cubicBezTo>
                  <a:pt x="561" y="274"/>
                  <a:pt x="549" y="268"/>
                  <a:pt x="536" y="268"/>
                </a:cubicBezTo>
                <a:moveTo>
                  <a:pt x="711" y="522"/>
                </a:moveTo>
                <a:cubicBezTo>
                  <a:pt x="711" y="513"/>
                  <a:pt x="718" y="505"/>
                  <a:pt x="727" y="505"/>
                </a:cubicBezTo>
                <a:cubicBezTo>
                  <a:pt x="736" y="505"/>
                  <a:pt x="744" y="513"/>
                  <a:pt x="744" y="522"/>
                </a:cubicBezTo>
                <a:lnTo>
                  <a:pt x="744" y="565"/>
                </a:lnTo>
                <a:lnTo>
                  <a:pt x="775" y="565"/>
                </a:lnTo>
                <a:lnTo>
                  <a:pt x="775" y="418"/>
                </a:lnTo>
                <a:cubicBezTo>
                  <a:pt x="775" y="385"/>
                  <a:pt x="788" y="355"/>
                  <a:pt x="810" y="333"/>
                </a:cubicBezTo>
                <a:cubicBezTo>
                  <a:pt x="831" y="312"/>
                  <a:pt x="861" y="298"/>
                  <a:pt x="894" y="298"/>
                </a:cubicBezTo>
                <a:cubicBezTo>
                  <a:pt x="927" y="298"/>
                  <a:pt x="956" y="312"/>
                  <a:pt x="978" y="333"/>
                </a:cubicBezTo>
                <a:cubicBezTo>
                  <a:pt x="1000" y="355"/>
                  <a:pt x="1013" y="385"/>
                  <a:pt x="1013" y="418"/>
                </a:cubicBezTo>
                <a:lnTo>
                  <a:pt x="1013" y="565"/>
                </a:lnTo>
                <a:lnTo>
                  <a:pt x="1044" y="565"/>
                </a:lnTo>
                <a:lnTo>
                  <a:pt x="1044" y="418"/>
                </a:lnTo>
                <a:cubicBezTo>
                  <a:pt x="1044" y="376"/>
                  <a:pt x="1027" y="339"/>
                  <a:pt x="1000" y="311"/>
                </a:cubicBezTo>
                <a:cubicBezTo>
                  <a:pt x="973" y="284"/>
                  <a:pt x="935" y="267"/>
                  <a:pt x="894" y="267"/>
                </a:cubicBezTo>
                <a:cubicBezTo>
                  <a:pt x="853" y="267"/>
                  <a:pt x="815" y="284"/>
                  <a:pt x="788" y="311"/>
                </a:cubicBezTo>
                <a:cubicBezTo>
                  <a:pt x="761" y="339"/>
                  <a:pt x="744" y="376"/>
                  <a:pt x="744" y="418"/>
                </a:cubicBezTo>
                <a:lnTo>
                  <a:pt x="744" y="447"/>
                </a:lnTo>
                <a:cubicBezTo>
                  <a:pt x="744" y="456"/>
                  <a:pt x="736" y="463"/>
                  <a:pt x="727" y="463"/>
                </a:cubicBezTo>
                <a:cubicBezTo>
                  <a:pt x="718" y="463"/>
                  <a:pt x="711" y="456"/>
                  <a:pt x="711" y="447"/>
                </a:cubicBezTo>
                <a:lnTo>
                  <a:pt x="711" y="418"/>
                </a:lnTo>
                <a:cubicBezTo>
                  <a:pt x="711" y="367"/>
                  <a:pt x="731" y="321"/>
                  <a:pt x="764" y="288"/>
                </a:cubicBezTo>
                <a:cubicBezTo>
                  <a:pt x="768" y="285"/>
                  <a:pt x="771" y="281"/>
                  <a:pt x="775" y="278"/>
                </a:cubicBezTo>
                <a:lnTo>
                  <a:pt x="775" y="173"/>
                </a:lnTo>
                <a:lnTo>
                  <a:pt x="33" y="173"/>
                </a:lnTo>
                <a:lnTo>
                  <a:pt x="33" y="465"/>
                </a:lnTo>
                <a:cubicBezTo>
                  <a:pt x="33" y="474"/>
                  <a:pt x="25" y="481"/>
                  <a:pt x="16" y="481"/>
                </a:cubicBezTo>
                <a:cubicBezTo>
                  <a:pt x="7" y="481"/>
                  <a:pt x="0" y="474"/>
                  <a:pt x="0" y="465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791" y="0"/>
                </a:lnTo>
                <a:cubicBezTo>
                  <a:pt x="801" y="0"/>
                  <a:pt x="808" y="8"/>
                  <a:pt x="808" y="17"/>
                </a:cubicBezTo>
                <a:lnTo>
                  <a:pt x="808" y="256"/>
                </a:lnTo>
                <a:cubicBezTo>
                  <a:pt x="834" y="242"/>
                  <a:pt x="863" y="234"/>
                  <a:pt x="894" y="234"/>
                </a:cubicBezTo>
                <a:cubicBezTo>
                  <a:pt x="944" y="234"/>
                  <a:pt x="990" y="255"/>
                  <a:pt x="1023" y="288"/>
                </a:cubicBezTo>
                <a:cubicBezTo>
                  <a:pt x="1057" y="321"/>
                  <a:pt x="1077" y="367"/>
                  <a:pt x="1077" y="418"/>
                </a:cubicBezTo>
                <a:lnTo>
                  <a:pt x="1077" y="565"/>
                </a:lnTo>
                <a:lnTo>
                  <a:pt x="1114" y="565"/>
                </a:lnTo>
                <a:cubicBezTo>
                  <a:pt x="1123" y="565"/>
                  <a:pt x="1131" y="572"/>
                  <a:pt x="1131" y="581"/>
                </a:cubicBezTo>
                <a:lnTo>
                  <a:pt x="1131" y="787"/>
                </a:lnTo>
                <a:cubicBezTo>
                  <a:pt x="1131" y="852"/>
                  <a:pt x="1104" y="911"/>
                  <a:pt x="1061" y="954"/>
                </a:cubicBezTo>
                <a:cubicBezTo>
                  <a:pt x="1018" y="997"/>
                  <a:pt x="959" y="1023"/>
                  <a:pt x="894" y="1023"/>
                </a:cubicBezTo>
                <a:cubicBezTo>
                  <a:pt x="874" y="1023"/>
                  <a:pt x="855" y="1021"/>
                  <a:pt x="837" y="1016"/>
                </a:cubicBezTo>
                <a:cubicBezTo>
                  <a:pt x="818" y="1012"/>
                  <a:pt x="800" y="1005"/>
                  <a:pt x="783" y="996"/>
                </a:cubicBezTo>
                <a:cubicBezTo>
                  <a:pt x="775" y="991"/>
                  <a:pt x="772" y="981"/>
                  <a:pt x="776" y="973"/>
                </a:cubicBezTo>
                <a:cubicBezTo>
                  <a:pt x="781" y="965"/>
                  <a:pt x="791" y="962"/>
                  <a:pt x="799" y="966"/>
                </a:cubicBezTo>
                <a:cubicBezTo>
                  <a:pt x="813" y="974"/>
                  <a:pt x="829" y="980"/>
                  <a:pt x="845" y="984"/>
                </a:cubicBezTo>
                <a:cubicBezTo>
                  <a:pt x="861" y="988"/>
                  <a:pt x="877" y="990"/>
                  <a:pt x="894" y="990"/>
                </a:cubicBezTo>
                <a:cubicBezTo>
                  <a:pt x="950" y="990"/>
                  <a:pt x="1001" y="967"/>
                  <a:pt x="1038" y="930"/>
                </a:cubicBezTo>
                <a:cubicBezTo>
                  <a:pt x="1074" y="893"/>
                  <a:pt x="1097" y="843"/>
                  <a:pt x="1097" y="787"/>
                </a:cubicBezTo>
                <a:lnTo>
                  <a:pt x="1097" y="598"/>
                </a:lnTo>
                <a:lnTo>
                  <a:pt x="690" y="598"/>
                </a:lnTo>
                <a:lnTo>
                  <a:pt x="690" y="787"/>
                </a:lnTo>
                <a:cubicBezTo>
                  <a:pt x="690" y="812"/>
                  <a:pt x="695" y="837"/>
                  <a:pt x="704" y="860"/>
                </a:cubicBezTo>
                <a:cubicBezTo>
                  <a:pt x="714" y="884"/>
                  <a:pt x="727" y="905"/>
                  <a:pt x="744" y="924"/>
                </a:cubicBezTo>
                <a:cubicBezTo>
                  <a:pt x="750" y="931"/>
                  <a:pt x="750" y="941"/>
                  <a:pt x="743" y="947"/>
                </a:cubicBezTo>
                <a:cubicBezTo>
                  <a:pt x="736" y="953"/>
                  <a:pt x="726" y="953"/>
                  <a:pt x="720" y="946"/>
                </a:cubicBezTo>
                <a:cubicBezTo>
                  <a:pt x="698" y="923"/>
                  <a:pt x="682" y="895"/>
                  <a:pt x="671" y="865"/>
                </a:cubicBezTo>
                <a:lnTo>
                  <a:pt x="16" y="865"/>
                </a:lnTo>
                <a:cubicBezTo>
                  <a:pt x="7" y="865"/>
                  <a:pt x="0" y="858"/>
                  <a:pt x="0" y="849"/>
                </a:cubicBezTo>
                <a:lnTo>
                  <a:pt x="0" y="540"/>
                </a:lnTo>
                <a:cubicBezTo>
                  <a:pt x="0" y="531"/>
                  <a:pt x="7" y="523"/>
                  <a:pt x="16" y="523"/>
                </a:cubicBezTo>
                <a:cubicBezTo>
                  <a:pt x="25" y="523"/>
                  <a:pt x="33" y="531"/>
                  <a:pt x="33" y="540"/>
                </a:cubicBezTo>
                <a:lnTo>
                  <a:pt x="33" y="832"/>
                </a:lnTo>
                <a:lnTo>
                  <a:pt x="662" y="832"/>
                </a:lnTo>
                <a:cubicBezTo>
                  <a:pt x="659" y="818"/>
                  <a:pt x="657" y="802"/>
                  <a:pt x="657" y="787"/>
                </a:cubicBezTo>
                <a:lnTo>
                  <a:pt x="657" y="581"/>
                </a:lnTo>
                <a:cubicBezTo>
                  <a:pt x="657" y="572"/>
                  <a:pt x="665" y="565"/>
                  <a:pt x="674" y="565"/>
                </a:cubicBezTo>
                <a:lnTo>
                  <a:pt x="711" y="565"/>
                </a:lnTo>
                <a:lnTo>
                  <a:pt x="711" y="522"/>
                </a:lnTo>
                <a:moveTo>
                  <a:pt x="980" y="565"/>
                </a:moveTo>
                <a:lnTo>
                  <a:pt x="980" y="418"/>
                </a:lnTo>
                <a:cubicBezTo>
                  <a:pt x="980" y="394"/>
                  <a:pt x="970" y="372"/>
                  <a:pt x="955" y="357"/>
                </a:cubicBezTo>
                <a:cubicBezTo>
                  <a:pt x="939" y="341"/>
                  <a:pt x="918" y="332"/>
                  <a:pt x="894" y="332"/>
                </a:cubicBezTo>
                <a:cubicBezTo>
                  <a:pt x="870" y="332"/>
                  <a:pt x="849" y="341"/>
                  <a:pt x="833" y="357"/>
                </a:cubicBezTo>
                <a:cubicBezTo>
                  <a:pt x="818" y="372"/>
                  <a:pt x="808" y="394"/>
                  <a:pt x="808" y="418"/>
                </a:cubicBezTo>
                <a:lnTo>
                  <a:pt x="808" y="565"/>
                </a:lnTo>
                <a:lnTo>
                  <a:pt x="980" y="565"/>
                </a:lnTo>
                <a:moveTo>
                  <a:pt x="775" y="33"/>
                </a:moveTo>
                <a:lnTo>
                  <a:pt x="33" y="33"/>
                </a:lnTo>
                <a:lnTo>
                  <a:pt x="33" y="139"/>
                </a:lnTo>
                <a:lnTo>
                  <a:pt x="775" y="139"/>
                </a:lnTo>
                <a:lnTo>
                  <a:pt x="775" y="33"/>
                </a:lnTo>
                <a:moveTo>
                  <a:pt x="566" y="70"/>
                </a:moveTo>
                <a:cubicBezTo>
                  <a:pt x="575" y="70"/>
                  <a:pt x="582" y="76"/>
                  <a:pt x="582" y="86"/>
                </a:cubicBezTo>
                <a:cubicBezTo>
                  <a:pt x="582" y="95"/>
                  <a:pt x="575" y="103"/>
                  <a:pt x="566" y="103"/>
                </a:cubicBezTo>
                <a:lnTo>
                  <a:pt x="541" y="103"/>
                </a:lnTo>
                <a:cubicBezTo>
                  <a:pt x="532" y="103"/>
                  <a:pt x="525" y="95"/>
                  <a:pt x="525" y="86"/>
                </a:cubicBezTo>
                <a:cubicBezTo>
                  <a:pt x="525" y="76"/>
                  <a:pt x="532" y="70"/>
                  <a:pt x="541" y="70"/>
                </a:cubicBezTo>
                <a:lnTo>
                  <a:pt x="566" y="70"/>
                </a:lnTo>
                <a:moveTo>
                  <a:pt x="646" y="70"/>
                </a:moveTo>
                <a:cubicBezTo>
                  <a:pt x="655" y="70"/>
                  <a:pt x="663" y="76"/>
                  <a:pt x="663" y="86"/>
                </a:cubicBezTo>
                <a:cubicBezTo>
                  <a:pt x="663" y="95"/>
                  <a:pt x="655" y="103"/>
                  <a:pt x="646" y="103"/>
                </a:cubicBezTo>
                <a:lnTo>
                  <a:pt x="622" y="103"/>
                </a:lnTo>
                <a:cubicBezTo>
                  <a:pt x="613" y="103"/>
                  <a:pt x="605" y="95"/>
                  <a:pt x="605" y="86"/>
                </a:cubicBezTo>
                <a:cubicBezTo>
                  <a:pt x="605" y="76"/>
                  <a:pt x="613" y="70"/>
                  <a:pt x="622" y="70"/>
                </a:cubicBezTo>
                <a:lnTo>
                  <a:pt x="646" y="7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3">
            <a:extLst>
              <a:ext uri="{FF2B5EF4-FFF2-40B4-BE49-F238E27FC236}">
                <a16:creationId xmlns:a16="http://schemas.microsoft.com/office/drawing/2014/main" id="{D3C29BD8-F0E2-4AD8-9E2B-48BD17A5A309}"/>
              </a:ext>
            </a:extLst>
          </p:cNvPr>
          <p:cNvSpPr/>
          <p:nvPr/>
        </p:nvSpPr>
        <p:spPr>
          <a:xfrm>
            <a:off x="5371096" y="1575363"/>
            <a:ext cx="407160" cy="402480"/>
          </a:xfrm>
          <a:custGeom>
            <a:avLst/>
            <a:gdLst/>
            <a:ahLst/>
            <a:cxnLst/>
            <a:rect l="l" t="t" r="r" b="b"/>
            <a:pathLst>
              <a:path w="1131" h="1118" extrusionOk="0">
                <a:moveTo>
                  <a:pt x="804" y="582"/>
                </a:moveTo>
                <a:cubicBezTo>
                  <a:pt x="850" y="498"/>
                  <a:pt x="884" y="414"/>
                  <a:pt x="884" y="352"/>
                </a:cubicBezTo>
                <a:cubicBezTo>
                  <a:pt x="884" y="264"/>
                  <a:pt x="848" y="184"/>
                  <a:pt x="791" y="126"/>
                </a:cubicBezTo>
                <a:cubicBezTo>
                  <a:pt x="733" y="69"/>
                  <a:pt x="654" y="33"/>
                  <a:pt x="566" y="33"/>
                </a:cubicBezTo>
                <a:cubicBezTo>
                  <a:pt x="478" y="33"/>
                  <a:pt x="398" y="69"/>
                  <a:pt x="340" y="126"/>
                </a:cubicBezTo>
                <a:cubicBezTo>
                  <a:pt x="283" y="184"/>
                  <a:pt x="247" y="264"/>
                  <a:pt x="247" y="352"/>
                </a:cubicBezTo>
                <a:cubicBezTo>
                  <a:pt x="247" y="426"/>
                  <a:pt x="294" y="524"/>
                  <a:pt x="339" y="604"/>
                </a:cubicBezTo>
                <a:cubicBezTo>
                  <a:pt x="376" y="668"/>
                  <a:pt x="417" y="730"/>
                  <a:pt x="460" y="790"/>
                </a:cubicBezTo>
                <a:cubicBezTo>
                  <a:pt x="493" y="835"/>
                  <a:pt x="529" y="882"/>
                  <a:pt x="566" y="925"/>
                </a:cubicBezTo>
                <a:cubicBezTo>
                  <a:pt x="603" y="881"/>
                  <a:pt x="639" y="834"/>
                  <a:pt x="673" y="787"/>
                </a:cubicBezTo>
                <a:cubicBezTo>
                  <a:pt x="720" y="722"/>
                  <a:pt x="765" y="654"/>
                  <a:pt x="804" y="582"/>
                </a:cubicBezTo>
                <a:moveTo>
                  <a:pt x="752" y="386"/>
                </a:moveTo>
                <a:cubicBezTo>
                  <a:pt x="754" y="377"/>
                  <a:pt x="763" y="371"/>
                  <a:pt x="772" y="373"/>
                </a:cubicBezTo>
                <a:cubicBezTo>
                  <a:pt x="781" y="374"/>
                  <a:pt x="787" y="383"/>
                  <a:pt x="785" y="392"/>
                </a:cubicBezTo>
                <a:cubicBezTo>
                  <a:pt x="775" y="444"/>
                  <a:pt x="747" y="490"/>
                  <a:pt x="708" y="523"/>
                </a:cubicBezTo>
                <a:cubicBezTo>
                  <a:pt x="669" y="555"/>
                  <a:pt x="620" y="575"/>
                  <a:pt x="566" y="575"/>
                </a:cubicBezTo>
                <a:cubicBezTo>
                  <a:pt x="504" y="575"/>
                  <a:pt x="448" y="550"/>
                  <a:pt x="408" y="509"/>
                </a:cubicBezTo>
                <a:cubicBezTo>
                  <a:pt x="368" y="469"/>
                  <a:pt x="343" y="413"/>
                  <a:pt x="343" y="352"/>
                </a:cubicBezTo>
                <a:cubicBezTo>
                  <a:pt x="343" y="290"/>
                  <a:pt x="368" y="234"/>
                  <a:pt x="408" y="194"/>
                </a:cubicBezTo>
                <a:cubicBezTo>
                  <a:pt x="448" y="153"/>
                  <a:pt x="504" y="129"/>
                  <a:pt x="566" y="129"/>
                </a:cubicBezTo>
                <a:cubicBezTo>
                  <a:pt x="620" y="129"/>
                  <a:pt x="669" y="148"/>
                  <a:pt x="708" y="180"/>
                </a:cubicBezTo>
                <a:cubicBezTo>
                  <a:pt x="747" y="213"/>
                  <a:pt x="775" y="259"/>
                  <a:pt x="785" y="311"/>
                </a:cubicBezTo>
                <a:cubicBezTo>
                  <a:pt x="787" y="320"/>
                  <a:pt x="781" y="329"/>
                  <a:pt x="772" y="330"/>
                </a:cubicBezTo>
                <a:cubicBezTo>
                  <a:pt x="763" y="332"/>
                  <a:pt x="754" y="326"/>
                  <a:pt x="752" y="317"/>
                </a:cubicBezTo>
                <a:cubicBezTo>
                  <a:pt x="744" y="273"/>
                  <a:pt x="721" y="233"/>
                  <a:pt x="687" y="206"/>
                </a:cubicBezTo>
                <a:cubicBezTo>
                  <a:pt x="654" y="178"/>
                  <a:pt x="612" y="162"/>
                  <a:pt x="566" y="162"/>
                </a:cubicBezTo>
                <a:cubicBezTo>
                  <a:pt x="513" y="162"/>
                  <a:pt x="466" y="183"/>
                  <a:pt x="431" y="217"/>
                </a:cubicBezTo>
                <a:cubicBezTo>
                  <a:pt x="397" y="252"/>
                  <a:pt x="376" y="299"/>
                  <a:pt x="376" y="352"/>
                </a:cubicBezTo>
                <a:cubicBezTo>
                  <a:pt x="376" y="404"/>
                  <a:pt x="397" y="451"/>
                  <a:pt x="431" y="486"/>
                </a:cubicBezTo>
                <a:cubicBezTo>
                  <a:pt x="466" y="520"/>
                  <a:pt x="513" y="541"/>
                  <a:pt x="566" y="541"/>
                </a:cubicBezTo>
                <a:cubicBezTo>
                  <a:pt x="612" y="541"/>
                  <a:pt x="654" y="525"/>
                  <a:pt x="687" y="498"/>
                </a:cubicBezTo>
                <a:cubicBezTo>
                  <a:pt x="721" y="470"/>
                  <a:pt x="744" y="431"/>
                  <a:pt x="752" y="386"/>
                </a:cubicBezTo>
                <a:moveTo>
                  <a:pt x="839" y="586"/>
                </a:moveTo>
                <a:lnTo>
                  <a:pt x="944" y="586"/>
                </a:lnTo>
                <a:cubicBezTo>
                  <a:pt x="952" y="586"/>
                  <a:pt x="958" y="591"/>
                  <a:pt x="960" y="598"/>
                </a:cubicBezTo>
                <a:lnTo>
                  <a:pt x="974" y="639"/>
                </a:lnTo>
                <a:cubicBezTo>
                  <a:pt x="977" y="648"/>
                  <a:pt x="972" y="657"/>
                  <a:pt x="964" y="660"/>
                </a:cubicBezTo>
                <a:cubicBezTo>
                  <a:pt x="955" y="663"/>
                  <a:pt x="946" y="658"/>
                  <a:pt x="943" y="650"/>
                </a:cubicBezTo>
                <a:lnTo>
                  <a:pt x="932" y="619"/>
                </a:lnTo>
                <a:lnTo>
                  <a:pt x="821" y="619"/>
                </a:lnTo>
                <a:cubicBezTo>
                  <a:pt x="815" y="631"/>
                  <a:pt x="808" y="642"/>
                  <a:pt x="801" y="654"/>
                </a:cubicBezTo>
                <a:lnTo>
                  <a:pt x="895" y="654"/>
                </a:lnTo>
                <a:cubicBezTo>
                  <a:pt x="903" y="654"/>
                  <a:pt x="909" y="658"/>
                  <a:pt x="912" y="665"/>
                </a:cubicBezTo>
                <a:cubicBezTo>
                  <a:pt x="953" y="786"/>
                  <a:pt x="994" y="906"/>
                  <a:pt x="1035" y="1027"/>
                </a:cubicBezTo>
                <a:cubicBezTo>
                  <a:pt x="1036" y="1029"/>
                  <a:pt x="1036" y="1031"/>
                  <a:pt x="1036" y="1033"/>
                </a:cubicBezTo>
                <a:cubicBezTo>
                  <a:pt x="1036" y="1043"/>
                  <a:pt x="1029" y="1050"/>
                  <a:pt x="1020" y="1050"/>
                </a:cubicBezTo>
                <a:lnTo>
                  <a:pt x="113" y="1050"/>
                </a:lnTo>
                <a:cubicBezTo>
                  <a:pt x="101" y="1050"/>
                  <a:pt x="92" y="1040"/>
                  <a:pt x="96" y="1028"/>
                </a:cubicBezTo>
                <a:cubicBezTo>
                  <a:pt x="137" y="907"/>
                  <a:pt x="178" y="787"/>
                  <a:pt x="219" y="666"/>
                </a:cubicBezTo>
                <a:cubicBezTo>
                  <a:pt x="221" y="659"/>
                  <a:pt x="228" y="654"/>
                  <a:pt x="235" y="654"/>
                </a:cubicBezTo>
                <a:lnTo>
                  <a:pt x="330" y="654"/>
                </a:lnTo>
                <a:cubicBezTo>
                  <a:pt x="323" y="642"/>
                  <a:pt x="317" y="631"/>
                  <a:pt x="310" y="619"/>
                </a:cubicBezTo>
                <a:lnTo>
                  <a:pt x="199" y="619"/>
                </a:lnTo>
                <a:lnTo>
                  <a:pt x="76" y="978"/>
                </a:lnTo>
                <a:cubicBezTo>
                  <a:pt x="73" y="987"/>
                  <a:pt x="64" y="992"/>
                  <a:pt x="55" y="989"/>
                </a:cubicBezTo>
                <a:cubicBezTo>
                  <a:pt x="47" y="986"/>
                  <a:pt x="42" y="976"/>
                  <a:pt x="45" y="968"/>
                </a:cubicBezTo>
                <a:lnTo>
                  <a:pt x="171" y="597"/>
                </a:lnTo>
                <a:cubicBezTo>
                  <a:pt x="174" y="590"/>
                  <a:pt x="180" y="586"/>
                  <a:pt x="188" y="586"/>
                </a:cubicBezTo>
                <a:lnTo>
                  <a:pt x="292" y="586"/>
                </a:lnTo>
                <a:cubicBezTo>
                  <a:pt x="247" y="501"/>
                  <a:pt x="214" y="417"/>
                  <a:pt x="214" y="352"/>
                </a:cubicBezTo>
                <a:cubicBezTo>
                  <a:pt x="214" y="254"/>
                  <a:pt x="253" y="167"/>
                  <a:pt x="317" y="103"/>
                </a:cubicBezTo>
                <a:cubicBezTo>
                  <a:pt x="381" y="39"/>
                  <a:pt x="469" y="0"/>
                  <a:pt x="566" y="0"/>
                </a:cubicBezTo>
                <a:cubicBezTo>
                  <a:pt x="663" y="0"/>
                  <a:pt x="751" y="39"/>
                  <a:pt x="814" y="103"/>
                </a:cubicBezTo>
                <a:cubicBezTo>
                  <a:pt x="878" y="167"/>
                  <a:pt x="917" y="254"/>
                  <a:pt x="917" y="352"/>
                </a:cubicBezTo>
                <a:cubicBezTo>
                  <a:pt x="917" y="417"/>
                  <a:pt x="885" y="501"/>
                  <a:pt x="839" y="586"/>
                </a:cubicBezTo>
                <a:moveTo>
                  <a:pt x="778" y="690"/>
                </a:moveTo>
                <a:cubicBezTo>
                  <a:pt x="766" y="711"/>
                  <a:pt x="752" y="730"/>
                  <a:pt x="739" y="750"/>
                </a:cubicBezTo>
                <a:lnTo>
                  <a:pt x="791" y="750"/>
                </a:lnTo>
                <a:lnTo>
                  <a:pt x="778" y="690"/>
                </a:lnTo>
                <a:moveTo>
                  <a:pt x="716" y="783"/>
                </a:moveTo>
                <a:cubicBezTo>
                  <a:pt x="714" y="787"/>
                  <a:pt x="711" y="790"/>
                  <a:pt x="708" y="794"/>
                </a:cubicBezTo>
                <a:lnTo>
                  <a:pt x="717" y="870"/>
                </a:lnTo>
                <a:lnTo>
                  <a:pt x="818" y="870"/>
                </a:lnTo>
                <a:lnTo>
                  <a:pt x="799" y="783"/>
                </a:lnTo>
                <a:lnTo>
                  <a:pt x="716" y="783"/>
                </a:lnTo>
                <a:moveTo>
                  <a:pt x="679" y="834"/>
                </a:moveTo>
                <a:cubicBezTo>
                  <a:pt x="670" y="847"/>
                  <a:pt x="661" y="859"/>
                  <a:pt x="652" y="870"/>
                </a:cubicBezTo>
                <a:lnTo>
                  <a:pt x="683" y="870"/>
                </a:lnTo>
                <a:lnTo>
                  <a:pt x="679" y="834"/>
                </a:lnTo>
                <a:moveTo>
                  <a:pt x="626" y="903"/>
                </a:moveTo>
                <a:cubicBezTo>
                  <a:pt x="608" y="926"/>
                  <a:pt x="593" y="944"/>
                  <a:pt x="582" y="956"/>
                </a:cubicBezTo>
                <a:lnTo>
                  <a:pt x="582" y="1017"/>
                </a:lnTo>
                <a:lnTo>
                  <a:pt x="699" y="1017"/>
                </a:lnTo>
                <a:lnTo>
                  <a:pt x="687" y="903"/>
                </a:lnTo>
                <a:lnTo>
                  <a:pt x="626" y="903"/>
                </a:lnTo>
                <a:moveTo>
                  <a:pt x="549" y="956"/>
                </a:moveTo>
                <a:cubicBezTo>
                  <a:pt x="538" y="944"/>
                  <a:pt x="523" y="926"/>
                  <a:pt x="505" y="903"/>
                </a:cubicBezTo>
                <a:lnTo>
                  <a:pt x="444" y="903"/>
                </a:lnTo>
                <a:lnTo>
                  <a:pt x="432" y="1017"/>
                </a:lnTo>
                <a:lnTo>
                  <a:pt x="549" y="1017"/>
                </a:lnTo>
                <a:lnTo>
                  <a:pt x="549" y="956"/>
                </a:lnTo>
                <a:moveTo>
                  <a:pt x="479" y="870"/>
                </a:moveTo>
                <a:cubicBezTo>
                  <a:pt x="470" y="859"/>
                  <a:pt x="461" y="847"/>
                  <a:pt x="452" y="834"/>
                </a:cubicBezTo>
                <a:lnTo>
                  <a:pt x="448" y="870"/>
                </a:lnTo>
                <a:lnTo>
                  <a:pt x="479" y="870"/>
                </a:lnTo>
                <a:moveTo>
                  <a:pt x="423" y="794"/>
                </a:moveTo>
                <a:cubicBezTo>
                  <a:pt x="420" y="790"/>
                  <a:pt x="417" y="787"/>
                  <a:pt x="415" y="783"/>
                </a:cubicBezTo>
                <a:lnTo>
                  <a:pt x="333" y="783"/>
                </a:lnTo>
                <a:lnTo>
                  <a:pt x="314" y="870"/>
                </a:lnTo>
                <a:lnTo>
                  <a:pt x="415" y="870"/>
                </a:lnTo>
                <a:lnTo>
                  <a:pt x="423" y="794"/>
                </a:lnTo>
                <a:moveTo>
                  <a:pt x="392" y="750"/>
                </a:moveTo>
                <a:cubicBezTo>
                  <a:pt x="379" y="730"/>
                  <a:pt x="366" y="711"/>
                  <a:pt x="353" y="690"/>
                </a:cubicBezTo>
                <a:lnTo>
                  <a:pt x="340" y="750"/>
                </a:lnTo>
                <a:lnTo>
                  <a:pt x="392" y="750"/>
                </a:lnTo>
                <a:moveTo>
                  <a:pt x="917" y="783"/>
                </a:moveTo>
                <a:lnTo>
                  <a:pt x="832" y="783"/>
                </a:lnTo>
                <a:lnTo>
                  <a:pt x="851" y="870"/>
                </a:lnTo>
                <a:lnTo>
                  <a:pt x="947" y="870"/>
                </a:lnTo>
                <a:lnTo>
                  <a:pt x="917" y="783"/>
                </a:lnTo>
                <a:moveTo>
                  <a:pt x="958" y="903"/>
                </a:moveTo>
                <a:lnTo>
                  <a:pt x="859" y="903"/>
                </a:lnTo>
                <a:lnTo>
                  <a:pt x="883" y="1017"/>
                </a:lnTo>
                <a:lnTo>
                  <a:pt x="997" y="1017"/>
                </a:lnTo>
                <a:lnTo>
                  <a:pt x="958" y="903"/>
                </a:lnTo>
                <a:moveTo>
                  <a:pt x="849" y="1017"/>
                </a:moveTo>
                <a:lnTo>
                  <a:pt x="825" y="903"/>
                </a:lnTo>
                <a:lnTo>
                  <a:pt x="720" y="903"/>
                </a:lnTo>
                <a:lnTo>
                  <a:pt x="733" y="1017"/>
                </a:lnTo>
                <a:lnTo>
                  <a:pt x="849" y="1017"/>
                </a:lnTo>
                <a:moveTo>
                  <a:pt x="812" y="687"/>
                </a:moveTo>
                <a:lnTo>
                  <a:pt x="825" y="750"/>
                </a:lnTo>
                <a:lnTo>
                  <a:pt x="905" y="750"/>
                </a:lnTo>
                <a:lnTo>
                  <a:pt x="884" y="687"/>
                </a:lnTo>
                <a:lnTo>
                  <a:pt x="812" y="687"/>
                </a:lnTo>
                <a:moveTo>
                  <a:pt x="399" y="1017"/>
                </a:moveTo>
                <a:lnTo>
                  <a:pt x="411" y="903"/>
                </a:lnTo>
                <a:lnTo>
                  <a:pt x="306" y="903"/>
                </a:lnTo>
                <a:lnTo>
                  <a:pt x="282" y="1017"/>
                </a:lnTo>
                <a:lnTo>
                  <a:pt x="399" y="1017"/>
                </a:lnTo>
                <a:moveTo>
                  <a:pt x="248" y="1017"/>
                </a:moveTo>
                <a:lnTo>
                  <a:pt x="273" y="903"/>
                </a:lnTo>
                <a:lnTo>
                  <a:pt x="173" y="903"/>
                </a:lnTo>
                <a:lnTo>
                  <a:pt x="134" y="1017"/>
                </a:lnTo>
                <a:lnTo>
                  <a:pt x="248" y="1017"/>
                </a:lnTo>
                <a:moveTo>
                  <a:pt x="184" y="870"/>
                </a:moveTo>
                <a:lnTo>
                  <a:pt x="280" y="870"/>
                </a:lnTo>
                <a:lnTo>
                  <a:pt x="299" y="783"/>
                </a:lnTo>
                <a:lnTo>
                  <a:pt x="214" y="783"/>
                </a:lnTo>
                <a:lnTo>
                  <a:pt x="184" y="870"/>
                </a:lnTo>
                <a:moveTo>
                  <a:pt x="226" y="750"/>
                </a:moveTo>
                <a:lnTo>
                  <a:pt x="306" y="750"/>
                </a:lnTo>
                <a:lnTo>
                  <a:pt x="320" y="687"/>
                </a:lnTo>
                <a:lnTo>
                  <a:pt x="247" y="687"/>
                </a:lnTo>
                <a:lnTo>
                  <a:pt x="226" y="750"/>
                </a:lnTo>
                <a:moveTo>
                  <a:pt x="967" y="721"/>
                </a:moveTo>
                <a:cubicBezTo>
                  <a:pt x="964" y="712"/>
                  <a:pt x="969" y="703"/>
                  <a:pt x="977" y="700"/>
                </a:cubicBezTo>
                <a:cubicBezTo>
                  <a:pt x="986" y="697"/>
                  <a:pt x="995" y="701"/>
                  <a:pt x="998" y="710"/>
                </a:cubicBezTo>
                <a:lnTo>
                  <a:pt x="1130" y="1096"/>
                </a:lnTo>
                <a:cubicBezTo>
                  <a:pt x="1134" y="1107"/>
                  <a:pt x="1125" y="1118"/>
                  <a:pt x="1114" y="1118"/>
                </a:cubicBezTo>
                <a:lnTo>
                  <a:pt x="17" y="1118"/>
                </a:lnTo>
                <a:cubicBezTo>
                  <a:pt x="5" y="1118"/>
                  <a:pt x="-3" y="1106"/>
                  <a:pt x="1" y="1095"/>
                </a:cubicBezTo>
                <a:lnTo>
                  <a:pt x="21" y="1039"/>
                </a:lnTo>
                <a:cubicBezTo>
                  <a:pt x="24" y="1030"/>
                  <a:pt x="34" y="1025"/>
                  <a:pt x="42" y="1028"/>
                </a:cubicBezTo>
                <a:cubicBezTo>
                  <a:pt x="51" y="1031"/>
                  <a:pt x="55" y="1041"/>
                  <a:pt x="52" y="1049"/>
                </a:cubicBezTo>
                <a:lnTo>
                  <a:pt x="40" y="1085"/>
                </a:lnTo>
                <a:lnTo>
                  <a:pt x="1091" y="1085"/>
                </a:lnTo>
                <a:lnTo>
                  <a:pt x="967" y="7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1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 build="p"/>
      <p:bldP spid="418" grpId="0" build="p"/>
      <p:bldP spid="420" grpId="0" build="p"/>
      <p:bldP spid="4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el à solutions – Solutions de protection du visage | economie.gouv.fr">
            <a:extLst>
              <a:ext uri="{FF2B5EF4-FFF2-40B4-BE49-F238E27FC236}">
                <a16:creationId xmlns:a16="http://schemas.microsoft.com/office/drawing/2014/main" id="{245672CA-ACDE-20C4-0A34-A0F9E66DB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625" b="4773"/>
          <a:stretch/>
        </p:blipFill>
        <p:spPr bwMode="auto">
          <a:xfrm>
            <a:off x="-263238" y="627171"/>
            <a:ext cx="3927200" cy="451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DRAWBACKS AND SOLUTIONS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CAE6C-FE8D-9C70-3745-1B1EC14D44C3}"/>
              </a:ext>
            </a:extLst>
          </p:cNvPr>
          <p:cNvGrpSpPr/>
          <p:nvPr/>
        </p:nvGrpSpPr>
        <p:grpSpPr>
          <a:xfrm>
            <a:off x="3887698" y="1162773"/>
            <a:ext cx="2293000" cy="3198450"/>
            <a:chOff x="3887698" y="1162773"/>
            <a:chExt cx="2293000" cy="3198450"/>
          </a:xfrm>
        </p:grpSpPr>
        <p:sp>
          <p:nvSpPr>
            <p:cNvPr id="586" name="Google Shape;586;p38"/>
            <p:cNvSpPr/>
            <p:nvPr/>
          </p:nvSpPr>
          <p:spPr>
            <a:xfrm>
              <a:off x="3887698" y="1162773"/>
              <a:ext cx="1006200" cy="100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174498" y="2258450"/>
              <a:ext cx="1006200" cy="100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887698" y="3355023"/>
              <a:ext cx="1006200" cy="100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256998" y="2628198"/>
              <a:ext cx="267600" cy="26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94" name="Google Shape;594;p38"/>
            <p:cNvCxnSpPr>
              <a:stCxn id="593" idx="6"/>
              <a:endCxn id="587" idx="2"/>
            </p:cNvCxnSpPr>
            <p:nvPr/>
          </p:nvCxnSpPr>
          <p:spPr>
            <a:xfrm rot="10800000" flipH="1">
              <a:off x="4524598" y="2761698"/>
              <a:ext cx="6498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38"/>
            <p:cNvCxnSpPr>
              <a:stCxn id="593" idx="0"/>
              <a:endCxn id="586" idx="4"/>
            </p:cNvCxnSpPr>
            <p:nvPr/>
          </p:nvCxnSpPr>
          <p:spPr>
            <a:xfrm rot="10800000">
              <a:off x="4390798" y="2168898"/>
              <a:ext cx="0" cy="45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38"/>
            <p:cNvCxnSpPr>
              <a:stCxn id="593" idx="4"/>
              <a:endCxn id="588" idx="0"/>
            </p:cNvCxnSpPr>
            <p:nvPr/>
          </p:nvCxnSpPr>
          <p:spPr>
            <a:xfrm>
              <a:off x="4390798" y="2895798"/>
              <a:ext cx="0" cy="45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38"/>
          <p:cNvSpPr txBox="1">
            <a:spLocks noGrp="1"/>
          </p:cNvSpPr>
          <p:nvPr>
            <p:ph type="subTitle" idx="4294967295"/>
          </p:nvPr>
        </p:nvSpPr>
        <p:spPr>
          <a:xfrm>
            <a:off x="4893898" y="1170625"/>
            <a:ext cx="2005800" cy="4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rtl="0" fontAlgn="base">
              <a:buNone/>
            </a:pPr>
            <a:r>
              <a:rPr lang="en-US" sz="1800" dirty="0">
                <a:latin typeface="Libre Franklin SemiBold"/>
              </a:rPr>
              <a:t>Power Backup </a:t>
            </a:r>
          </a:p>
        </p:txBody>
      </p:sp>
      <p:sp>
        <p:nvSpPr>
          <p:cNvPr id="598" name="Google Shape;598;p38"/>
          <p:cNvSpPr txBox="1">
            <a:spLocks noGrp="1"/>
          </p:cNvSpPr>
          <p:nvPr>
            <p:ph type="subTitle" idx="4294967295"/>
          </p:nvPr>
        </p:nvSpPr>
        <p:spPr>
          <a:xfrm>
            <a:off x="5056876" y="1482660"/>
            <a:ext cx="20058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Solution: Adapter with ESP shield</a:t>
            </a:r>
            <a:endParaRPr b="1" dirty="0"/>
          </a:p>
        </p:txBody>
      </p:sp>
      <p:sp>
        <p:nvSpPr>
          <p:cNvPr id="599" name="Google Shape;599;p38"/>
          <p:cNvSpPr txBox="1">
            <a:spLocks noGrp="1"/>
          </p:cNvSpPr>
          <p:nvPr>
            <p:ph type="subTitle" idx="4294967295"/>
          </p:nvPr>
        </p:nvSpPr>
        <p:spPr>
          <a:xfrm>
            <a:off x="6180698" y="2327068"/>
            <a:ext cx="2005800" cy="4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algn="l" rtl="0" fontAlgn="base">
              <a:buNone/>
            </a:pPr>
            <a:r>
              <a:rPr lang="en-US" sz="1800" dirty="0">
                <a:latin typeface="Libre Franklin SemiBold"/>
              </a:rPr>
              <a:t>Power failure </a:t>
            </a:r>
          </a:p>
        </p:txBody>
      </p:sp>
      <p:sp>
        <p:nvSpPr>
          <p:cNvPr id="600" name="Google Shape;600;p38"/>
          <p:cNvSpPr txBox="1">
            <a:spLocks noGrp="1"/>
          </p:cNvSpPr>
          <p:nvPr>
            <p:ph type="subTitle" idx="4294967295"/>
          </p:nvPr>
        </p:nvSpPr>
        <p:spPr>
          <a:xfrm>
            <a:off x="6322493" y="2660541"/>
            <a:ext cx="20058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Solution: Manual unlock </a:t>
            </a:r>
            <a:endParaRPr b="1" dirty="0"/>
          </a:p>
        </p:txBody>
      </p:sp>
      <p:sp>
        <p:nvSpPr>
          <p:cNvPr id="601" name="Google Shape;601;p38"/>
          <p:cNvSpPr txBox="1">
            <a:spLocks noGrp="1"/>
          </p:cNvSpPr>
          <p:nvPr>
            <p:ph type="subTitle" idx="4294967295"/>
          </p:nvPr>
        </p:nvSpPr>
        <p:spPr>
          <a:xfrm>
            <a:off x="4893898" y="3714649"/>
            <a:ext cx="2005800" cy="4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fontAlgn="base">
              <a:buNone/>
            </a:pPr>
            <a:r>
              <a:rPr lang="en-US" sz="1800" dirty="0">
                <a:latin typeface="Libre Franklin SemiBold"/>
              </a:rPr>
              <a:t>Unauthorized Entry  </a:t>
            </a:r>
          </a:p>
        </p:txBody>
      </p:sp>
      <p:sp>
        <p:nvSpPr>
          <p:cNvPr id="602" name="Google Shape;602;p38"/>
          <p:cNvSpPr txBox="1">
            <a:spLocks noGrp="1"/>
          </p:cNvSpPr>
          <p:nvPr>
            <p:ph type="subTitle" idx="4294967295"/>
          </p:nvPr>
        </p:nvSpPr>
        <p:spPr>
          <a:xfrm>
            <a:off x="5056876" y="4029488"/>
            <a:ext cx="2005800" cy="51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b="1" dirty="0"/>
              <a:t>Solution: Alarm </a:t>
            </a:r>
            <a:endParaRPr b="1" dirty="0"/>
          </a:p>
        </p:txBody>
      </p:sp>
      <p:sp>
        <p:nvSpPr>
          <p:cNvPr id="603" name="Google Shape;603;p38"/>
          <p:cNvSpPr/>
          <p:nvPr/>
        </p:nvSpPr>
        <p:spPr>
          <a:xfrm>
            <a:off x="4217157" y="3654714"/>
            <a:ext cx="351360" cy="406800"/>
          </a:xfrm>
          <a:custGeom>
            <a:avLst/>
            <a:gdLst/>
            <a:ahLst/>
            <a:cxnLst/>
            <a:rect l="l" t="t" r="r" b="b"/>
            <a:pathLst>
              <a:path w="976" h="1130" extrusionOk="0">
                <a:moveTo>
                  <a:pt x="226" y="408"/>
                </a:moveTo>
                <a:lnTo>
                  <a:pt x="226" y="319"/>
                </a:lnTo>
                <a:cubicBezTo>
                  <a:pt x="226" y="231"/>
                  <a:pt x="261" y="151"/>
                  <a:pt x="319" y="94"/>
                </a:cubicBezTo>
                <a:cubicBezTo>
                  <a:pt x="377" y="36"/>
                  <a:pt x="457" y="0"/>
                  <a:pt x="545" y="0"/>
                </a:cubicBezTo>
                <a:cubicBezTo>
                  <a:pt x="632" y="0"/>
                  <a:pt x="712" y="36"/>
                  <a:pt x="770" y="94"/>
                </a:cubicBezTo>
                <a:cubicBezTo>
                  <a:pt x="828" y="151"/>
                  <a:pt x="864" y="231"/>
                  <a:pt x="864" y="319"/>
                </a:cubicBezTo>
                <a:lnTo>
                  <a:pt x="864" y="430"/>
                </a:lnTo>
                <a:lnTo>
                  <a:pt x="902" y="510"/>
                </a:lnTo>
                <a:cubicBezTo>
                  <a:pt x="906" y="518"/>
                  <a:pt x="903" y="528"/>
                  <a:pt x="895" y="532"/>
                </a:cubicBezTo>
                <a:cubicBezTo>
                  <a:pt x="886" y="536"/>
                  <a:pt x="876" y="533"/>
                  <a:pt x="873" y="525"/>
                </a:cubicBezTo>
                <a:lnTo>
                  <a:pt x="833" y="442"/>
                </a:lnTo>
                <a:cubicBezTo>
                  <a:pt x="831" y="439"/>
                  <a:pt x="830" y="436"/>
                  <a:pt x="830" y="433"/>
                </a:cubicBezTo>
                <a:lnTo>
                  <a:pt x="830" y="319"/>
                </a:lnTo>
                <a:cubicBezTo>
                  <a:pt x="830" y="240"/>
                  <a:pt x="798" y="169"/>
                  <a:pt x="746" y="117"/>
                </a:cubicBezTo>
                <a:cubicBezTo>
                  <a:pt x="695" y="65"/>
                  <a:pt x="623" y="33"/>
                  <a:pt x="545" y="33"/>
                </a:cubicBezTo>
                <a:cubicBezTo>
                  <a:pt x="466" y="33"/>
                  <a:pt x="394" y="65"/>
                  <a:pt x="343" y="117"/>
                </a:cubicBezTo>
                <a:cubicBezTo>
                  <a:pt x="291" y="169"/>
                  <a:pt x="259" y="240"/>
                  <a:pt x="259" y="319"/>
                </a:cubicBezTo>
                <a:lnTo>
                  <a:pt x="259" y="408"/>
                </a:lnTo>
                <a:cubicBezTo>
                  <a:pt x="278" y="410"/>
                  <a:pt x="297" y="413"/>
                  <a:pt x="316" y="419"/>
                </a:cubicBezTo>
                <a:cubicBezTo>
                  <a:pt x="340" y="427"/>
                  <a:pt x="362" y="438"/>
                  <a:pt x="382" y="453"/>
                </a:cubicBezTo>
                <a:cubicBezTo>
                  <a:pt x="390" y="458"/>
                  <a:pt x="391" y="468"/>
                  <a:pt x="386" y="476"/>
                </a:cubicBezTo>
                <a:cubicBezTo>
                  <a:pt x="381" y="483"/>
                  <a:pt x="371" y="485"/>
                  <a:pt x="363" y="479"/>
                </a:cubicBezTo>
                <a:cubicBezTo>
                  <a:pt x="346" y="467"/>
                  <a:pt x="326" y="457"/>
                  <a:pt x="306" y="451"/>
                </a:cubicBezTo>
                <a:cubicBezTo>
                  <a:pt x="286" y="444"/>
                  <a:pt x="264" y="441"/>
                  <a:pt x="242" y="441"/>
                </a:cubicBezTo>
                <a:cubicBezTo>
                  <a:pt x="185" y="441"/>
                  <a:pt x="132" y="464"/>
                  <a:pt x="95" y="502"/>
                </a:cubicBezTo>
                <a:cubicBezTo>
                  <a:pt x="57" y="540"/>
                  <a:pt x="34" y="592"/>
                  <a:pt x="34" y="649"/>
                </a:cubicBezTo>
                <a:cubicBezTo>
                  <a:pt x="34" y="742"/>
                  <a:pt x="74" y="785"/>
                  <a:pt x="110" y="824"/>
                </a:cubicBezTo>
                <a:cubicBezTo>
                  <a:pt x="145" y="860"/>
                  <a:pt x="177" y="894"/>
                  <a:pt x="177" y="959"/>
                </a:cubicBezTo>
                <a:lnTo>
                  <a:pt x="177" y="974"/>
                </a:lnTo>
                <a:lnTo>
                  <a:pt x="226" y="974"/>
                </a:lnTo>
                <a:lnTo>
                  <a:pt x="226" y="878"/>
                </a:lnTo>
                <a:lnTo>
                  <a:pt x="121" y="642"/>
                </a:lnTo>
                <a:cubicBezTo>
                  <a:pt x="120" y="640"/>
                  <a:pt x="119" y="638"/>
                  <a:pt x="119" y="635"/>
                </a:cubicBezTo>
                <a:cubicBezTo>
                  <a:pt x="119" y="626"/>
                  <a:pt x="127" y="618"/>
                  <a:pt x="136" y="618"/>
                </a:cubicBezTo>
                <a:lnTo>
                  <a:pt x="348" y="618"/>
                </a:lnTo>
                <a:cubicBezTo>
                  <a:pt x="350" y="618"/>
                  <a:pt x="353" y="619"/>
                  <a:pt x="355" y="620"/>
                </a:cubicBezTo>
                <a:cubicBezTo>
                  <a:pt x="363" y="623"/>
                  <a:pt x="367" y="633"/>
                  <a:pt x="363" y="642"/>
                </a:cubicBezTo>
                <a:lnTo>
                  <a:pt x="259" y="878"/>
                </a:lnTo>
                <a:lnTo>
                  <a:pt x="259" y="974"/>
                </a:lnTo>
                <a:lnTo>
                  <a:pt x="307" y="974"/>
                </a:lnTo>
                <a:lnTo>
                  <a:pt x="307" y="959"/>
                </a:lnTo>
                <a:cubicBezTo>
                  <a:pt x="307" y="894"/>
                  <a:pt x="339" y="860"/>
                  <a:pt x="374" y="824"/>
                </a:cubicBezTo>
                <a:cubicBezTo>
                  <a:pt x="411" y="785"/>
                  <a:pt x="451" y="742"/>
                  <a:pt x="451" y="649"/>
                </a:cubicBezTo>
                <a:cubicBezTo>
                  <a:pt x="451" y="627"/>
                  <a:pt x="447" y="606"/>
                  <a:pt x="441" y="586"/>
                </a:cubicBezTo>
                <a:cubicBezTo>
                  <a:pt x="434" y="565"/>
                  <a:pt x="425" y="546"/>
                  <a:pt x="412" y="528"/>
                </a:cubicBezTo>
                <a:cubicBezTo>
                  <a:pt x="407" y="521"/>
                  <a:pt x="409" y="511"/>
                  <a:pt x="416" y="505"/>
                </a:cubicBezTo>
                <a:cubicBezTo>
                  <a:pt x="423" y="500"/>
                  <a:pt x="434" y="502"/>
                  <a:pt x="439" y="509"/>
                </a:cubicBezTo>
                <a:cubicBezTo>
                  <a:pt x="453" y="529"/>
                  <a:pt x="465" y="552"/>
                  <a:pt x="472" y="576"/>
                </a:cubicBezTo>
                <a:cubicBezTo>
                  <a:pt x="480" y="599"/>
                  <a:pt x="484" y="624"/>
                  <a:pt x="484" y="649"/>
                </a:cubicBezTo>
                <a:cubicBezTo>
                  <a:pt x="484" y="755"/>
                  <a:pt x="439" y="803"/>
                  <a:pt x="398" y="846"/>
                </a:cubicBezTo>
                <a:cubicBezTo>
                  <a:pt x="368" y="878"/>
                  <a:pt x="341" y="907"/>
                  <a:pt x="341" y="959"/>
                </a:cubicBezTo>
                <a:lnTo>
                  <a:pt x="341" y="1076"/>
                </a:lnTo>
                <a:cubicBezTo>
                  <a:pt x="341" y="1083"/>
                  <a:pt x="339" y="1090"/>
                  <a:pt x="336" y="1097"/>
                </a:cubicBezTo>
                <a:lnTo>
                  <a:pt x="597" y="1097"/>
                </a:lnTo>
                <a:lnTo>
                  <a:pt x="597" y="932"/>
                </a:lnTo>
                <a:cubicBezTo>
                  <a:pt x="597" y="922"/>
                  <a:pt x="604" y="915"/>
                  <a:pt x="613" y="915"/>
                </a:cubicBezTo>
                <a:lnTo>
                  <a:pt x="714" y="915"/>
                </a:lnTo>
                <a:cubicBezTo>
                  <a:pt x="746" y="915"/>
                  <a:pt x="775" y="902"/>
                  <a:pt x="796" y="881"/>
                </a:cubicBezTo>
                <a:cubicBezTo>
                  <a:pt x="817" y="860"/>
                  <a:pt x="830" y="831"/>
                  <a:pt x="830" y="799"/>
                </a:cubicBezTo>
                <a:lnTo>
                  <a:pt x="830" y="669"/>
                </a:lnTo>
                <a:cubicBezTo>
                  <a:pt x="830" y="660"/>
                  <a:pt x="838" y="653"/>
                  <a:pt x="847" y="653"/>
                </a:cubicBezTo>
                <a:lnTo>
                  <a:pt x="934" y="653"/>
                </a:lnTo>
                <a:lnTo>
                  <a:pt x="905" y="592"/>
                </a:lnTo>
                <a:cubicBezTo>
                  <a:pt x="901" y="584"/>
                  <a:pt x="905" y="574"/>
                  <a:pt x="913" y="570"/>
                </a:cubicBezTo>
                <a:cubicBezTo>
                  <a:pt x="921" y="566"/>
                  <a:pt x="931" y="570"/>
                  <a:pt x="935" y="578"/>
                </a:cubicBezTo>
                <a:lnTo>
                  <a:pt x="975" y="662"/>
                </a:lnTo>
                <a:cubicBezTo>
                  <a:pt x="979" y="670"/>
                  <a:pt x="976" y="679"/>
                  <a:pt x="967" y="683"/>
                </a:cubicBezTo>
                <a:cubicBezTo>
                  <a:pt x="965" y="684"/>
                  <a:pt x="962" y="685"/>
                  <a:pt x="960" y="685"/>
                </a:cubicBezTo>
                <a:lnTo>
                  <a:pt x="864" y="685"/>
                </a:lnTo>
                <a:lnTo>
                  <a:pt x="864" y="799"/>
                </a:lnTo>
                <a:cubicBezTo>
                  <a:pt x="864" y="840"/>
                  <a:pt x="847" y="877"/>
                  <a:pt x="820" y="904"/>
                </a:cubicBezTo>
                <a:cubicBezTo>
                  <a:pt x="793" y="931"/>
                  <a:pt x="755" y="948"/>
                  <a:pt x="714" y="948"/>
                </a:cubicBezTo>
                <a:lnTo>
                  <a:pt x="630" y="948"/>
                </a:lnTo>
                <a:lnTo>
                  <a:pt x="630" y="1113"/>
                </a:lnTo>
                <a:cubicBezTo>
                  <a:pt x="630" y="1122"/>
                  <a:pt x="622" y="1130"/>
                  <a:pt x="613" y="1130"/>
                </a:cubicBezTo>
                <a:lnTo>
                  <a:pt x="198" y="1130"/>
                </a:lnTo>
                <a:cubicBezTo>
                  <a:pt x="183" y="1130"/>
                  <a:pt x="169" y="1124"/>
                  <a:pt x="160" y="1114"/>
                </a:cubicBezTo>
                <a:cubicBezTo>
                  <a:pt x="150" y="1104"/>
                  <a:pt x="144" y="1091"/>
                  <a:pt x="144" y="1076"/>
                </a:cubicBezTo>
                <a:lnTo>
                  <a:pt x="144" y="959"/>
                </a:lnTo>
                <a:cubicBezTo>
                  <a:pt x="144" y="907"/>
                  <a:pt x="116" y="878"/>
                  <a:pt x="86" y="846"/>
                </a:cubicBezTo>
                <a:cubicBezTo>
                  <a:pt x="45" y="803"/>
                  <a:pt x="0" y="755"/>
                  <a:pt x="0" y="649"/>
                </a:cubicBezTo>
                <a:cubicBezTo>
                  <a:pt x="0" y="583"/>
                  <a:pt x="27" y="522"/>
                  <a:pt x="71" y="479"/>
                </a:cubicBezTo>
                <a:cubicBezTo>
                  <a:pt x="111" y="438"/>
                  <a:pt x="165" y="412"/>
                  <a:pt x="226" y="408"/>
                </a:cubicBezTo>
                <a:moveTo>
                  <a:pt x="242" y="833"/>
                </a:moveTo>
                <a:lnTo>
                  <a:pt x="323" y="652"/>
                </a:lnTo>
                <a:lnTo>
                  <a:pt x="161" y="652"/>
                </a:lnTo>
                <a:lnTo>
                  <a:pt x="242" y="833"/>
                </a:lnTo>
                <a:moveTo>
                  <a:pt x="307" y="1007"/>
                </a:moveTo>
                <a:lnTo>
                  <a:pt x="177" y="1007"/>
                </a:lnTo>
                <a:lnTo>
                  <a:pt x="177" y="1076"/>
                </a:lnTo>
                <a:cubicBezTo>
                  <a:pt x="177" y="1081"/>
                  <a:pt x="179" y="1087"/>
                  <a:pt x="183" y="1091"/>
                </a:cubicBezTo>
                <a:cubicBezTo>
                  <a:pt x="187" y="1094"/>
                  <a:pt x="192" y="1097"/>
                  <a:pt x="198" y="1097"/>
                </a:cubicBezTo>
                <a:lnTo>
                  <a:pt x="286" y="1097"/>
                </a:lnTo>
                <a:cubicBezTo>
                  <a:pt x="292" y="1097"/>
                  <a:pt x="297" y="1094"/>
                  <a:pt x="301" y="1091"/>
                </a:cubicBezTo>
                <a:cubicBezTo>
                  <a:pt x="305" y="1087"/>
                  <a:pt x="307" y="1081"/>
                  <a:pt x="307" y="1076"/>
                </a:cubicBezTo>
                <a:lnTo>
                  <a:pt x="307" y="1007"/>
                </a:lnTo>
                <a:moveTo>
                  <a:pt x="670" y="98"/>
                </a:moveTo>
                <a:cubicBezTo>
                  <a:pt x="678" y="102"/>
                  <a:pt x="681" y="112"/>
                  <a:pt x="677" y="120"/>
                </a:cubicBezTo>
                <a:cubicBezTo>
                  <a:pt x="672" y="128"/>
                  <a:pt x="662" y="131"/>
                  <a:pt x="654" y="126"/>
                </a:cubicBezTo>
                <a:cubicBezTo>
                  <a:pt x="637" y="117"/>
                  <a:pt x="620" y="110"/>
                  <a:pt x="601" y="105"/>
                </a:cubicBezTo>
                <a:cubicBezTo>
                  <a:pt x="583" y="100"/>
                  <a:pt x="564" y="97"/>
                  <a:pt x="545" y="97"/>
                </a:cubicBezTo>
                <a:cubicBezTo>
                  <a:pt x="484" y="97"/>
                  <a:pt x="428" y="122"/>
                  <a:pt x="388" y="162"/>
                </a:cubicBezTo>
                <a:cubicBezTo>
                  <a:pt x="352" y="199"/>
                  <a:pt x="328" y="248"/>
                  <a:pt x="324" y="302"/>
                </a:cubicBezTo>
                <a:lnTo>
                  <a:pt x="766" y="302"/>
                </a:lnTo>
                <a:cubicBezTo>
                  <a:pt x="764" y="280"/>
                  <a:pt x="759" y="259"/>
                  <a:pt x="751" y="239"/>
                </a:cubicBezTo>
                <a:cubicBezTo>
                  <a:pt x="741" y="214"/>
                  <a:pt x="727" y="190"/>
                  <a:pt x="708" y="170"/>
                </a:cubicBezTo>
                <a:cubicBezTo>
                  <a:pt x="702" y="163"/>
                  <a:pt x="702" y="153"/>
                  <a:pt x="709" y="147"/>
                </a:cubicBezTo>
                <a:cubicBezTo>
                  <a:pt x="715" y="141"/>
                  <a:pt x="727" y="141"/>
                  <a:pt x="733" y="148"/>
                </a:cubicBezTo>
                <a:cubicBezTo>
                  <a:pt x="754" y="171"/>
                  <a:pt x="771" y="198"/>
                  <a:pt x="782" y="227"/>
                </a:cubicBezTo>
                <a:cubicBezTo>
                  <a:pt x="793" y="256"/>
                  <a:pt x="799" y="287"/>
                  <a:pt x="799" y="319"/>
                </a:cubicBezTo>
                <a:cubicBezTo>
                  <a:pt x="799" y="328"/>
                  <a:pt x="792" y="335"/>
                  <a:pt x="783" y="335"/>
                </a:cubicBezTo>
                <a:lnTo>
                  <a:pt x="306" y="335"/>
                </a:lnTo>
                <a:cubicBezTo>
                  <a:pt x="297" y="335"/>
                  <a:pt x="290" y="328"/>
                  <a:pt x="290" y="319"/>
                </a:cubicBezTo>
                <a:cubicBezTo>
                  <a:pt x="290" y="249"/>
                  <a:pt x="319" y="185"/>
                  <a:pt x="365" y="139"/>
                </a:cubicBezTo>
                <a:cubicBezTo>
                  <a:pt x="411" y="93"/>
                  <a:pt x="475" y="64"/>
                  <a:pt x="545" y="64"/>
                </a:cubicBezTo>
                <a:cubicBezTo>
                  <a:pt x="567" y="64"/>
                  <a:pt x="589" y="67"/>
                  <a:pt x="610" y="73"/>
                </a:cubicBezTo>
                <a:cubicBezTo>
                  <a:pt x="631" y="78"/>
                  <a:pt x="652" y="87"/>
                  <a:pt x="670" y="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8"/>
          <p:cNvSpPr/>
          <p:nvPr/>
        </p:nvSpPr>
        <p:spPr>
          <a:xfrm>
            <a:off x="5474024" y="2560468"/>
            <a:ext cx="407160" cy="403920"/>
          </a:xfrm>
          <a:custGeom>
            <a:avLst/>
            <a:gdLst/>
            <a:ahLst/>
            <a:cxnLst/>
            <a:rect l="l" t="t" r="r" b="b"/>
            <a:pathLst>
              <a:path w="1131" h="1122" extrusionOk="0">
                <a:moveTo>
                  <a:pt x="790" y="236"/>
                </a:moveTo>
                <a:cubicBezTo>
                  <a:pt x="800" y="236"/>
                  <a:pt x="811" y="232"/>
                  <a:pt x="818" y="225"/>
                </a:cubicBezTo>
                <a:cubicBezTo>
                  <a:pt x="825" y="217"/>
                  <a:pt x="830" y="207"/>
                  <a:pt x="830" y="197"/>
                </a:cubicBezTo>
                <a:lnTo>
                  <a:pt x="830" y="129"/>
                </a:lnTo>
                <a:lnTo>
                  <a:pt x="750" y="129"/>
                </a:lnTo>
                <a:lnTo>
                  <a:pt x="750" y="197"/>
                </a:lnTo>
                <a:cubicBezTo>
                  <a:pt x="750" y="207"/>
                  <a:pt x="755" y="217"/>
                  <a:pt x="762" y="225"/>
                </a:cubicBezTo>
                <a:cubicBezTo>
                  <a:pt x="769" y="232"/>
                  <a:pt x="779" y="236"/>
                  <a:pt x="790" y="236"/>
                </a:cubicBezTo>
                <a:moveTo>
                  <a:pt x="266" y="374"/>
                </a:moveTo>
                <a:cubicBezTo>
                  <a:pt x="275" y="374"/>
                  <a:pt x="282" y="382"/>
                  <a:pt x="282" y="391"/>
                </a:cubicBezTo>
                <a:cubicBezTo>
                  <a:pt x="282" y="400"/>
                  <a:pt x="275" y="407"/>
                  <a:pt x="266" y="407"/>
                </a:cubicBezTo>
                <a:lnTo>
                  <a:pt x="124" y="407"/>
                </a:lnTo>
                <a:lnTo>
                  <a:pt x="124" y="606"/>
                </a:lnTo>
                <a:cubicBezTo>
                  <a:pt x="124" y="615"/>
                  <a:pt x="116" y="623"/>
                  <a:pt x="107" y="623"/>
                </a:cubicBezTo>
                <a:cubicBezTo>
                  <a:pt x="98" y="623"/>
                  <a:pt x="91" y="615"/>
                  <a:pt x="91" y="606"/>
                </a:cubicBezTo>
                <a:lnTo>
                  <a:pt x="91" y="391"/>
                </a:lnTo>
                <a:cubicBezTo>
                  <a:pt x="91" y="382"/>
                  <a:pt x="98" y="374"/>
                  <a:pt x="107" y="374"/>
                </a:cubicBezTo>
                <a:lnTo>
                  <a:pt x="266" y="374"/>
                </a:lnTo>
                <a:moveTo>
                  <a:pt x="1040" y="606"/>
                </a:moveTo>
                <a:cubicBezTo>
                  <a:pt x="1040" y="615"/>
                  <a:pt x="1033" y="623"/>
                  <a:pt x="1024" y="623"/>
                </a:cubicBezTo>
                <a:cubicBezTo>
                  <a:pt x="1015" y="623"/>
                  <a:pt x="1007" y="615"/>
                  <a:pt x="1007" y="606"/>
                </a:cubicBezTo>
                <a:lnTo>
                  <a:pt x="1007" y="407"/>
                </a:lnTo>
                <a:lnTo>
                  <a:pt x="865" y="407"/>
                </a:lnTo>
                <a:cubicBezTo>
                  <a:pt x="856" y="407"/>
                  <a:pt x="848" y="400"/>
                  <a:pt x="848" y="391"/>
                </a:cubicBezTo>
                <a:cubicBezTo>
                  <a:pt x="848" y="382"/>
                  <a:pt x="856" y="374"/>
                  <a:pt x="865" y="374"/>
                </a:cubicBezTo>
                <a:lnTo>
                  <a:pt x="1024" y="374"/>
                </a:lnTo>
                <a:cubicBezTo>
                  <a:pt x="1033" y="374"/>
                  <a:pt x="1040" y="382"/>
                  <a:pt x="1040" y="391"/>
                </a:cubicBezTo>
                <a:lnTo>
                  <a:pt x="1040" y="606"/>
                </a:lnTo>
                <a:moveTo>
                  <a:pt x="268" y="113"/>
                </a:moveTo>
                <a:cubicBezTo>
                  <a:pt x="268" y="110"/>
                  <a:pt x="269" y="107"/>
                  <a:pt x="270" y="105"/>
                </a:cubicBezTo>
                <a:lnTo>
                  <a:pt x="309" y="10"/>
                </a:lnTo>
                <a:cubicBezTo>
                  <a:pt x="312" y="3"/>
                  <a:pt x="318" y="0"/>
                  <a:pt x="325" y="0"/>
                </a:cubicBezTo>
                <a:lnTo>
                  <a:pt x="806" y="0"/>
                </a:lnTo>
                <a:cubicBezTo>
                  <a:pt x="814" y="0"/>
                  <a:pt x="820" y="5"/>
                  <a:pt x="822" y="11"/>
                </a:cubicBezTo>
                <a:lnTo>
                  <a:pt x="861" y="105"/>
                </a:lnTo>
                <a:cubicBezTo>
                  <a:pt x="862" y="107"/>
                  <a:pt x="863" y="110"/>
                  <a:pt x="863" y="113"/>
                </a:cubicBezTo>
                <a:lnTo>
                  <a:pt x="863" y="197"/>
                </a:lnTo>
                <a:cubicBezTo>
                  <a:pt x="863" y="217"/>
                  <a:pt x="855" y="235"/>
                  <a:pt x="841" y="248"/>
                </a:cubicBezTo>
                <a:cubicBezTo>
                  <a:pt x="832" y="257"/>
                  <a:pt x="820" y="264"/>
                  <a:pt x="807" y="267"/>
                </a:cubicBezTo>
                <a:lnTo>
                  <a:pt x="807" y="360"/>
                </a:lnTo>
                <a:cubicBezTo>
                  <a:pt x="807" y="369"/>
                  <a:pt x="799" y="377"/>
                  <a:pt x="790" y="377"/>
                </a:cubicBezTo>
                <a:cubicBezTo>
                  <a:pt x="781" y="377"/>
                  <a:pt x="773" y="369"/>
                  <a:pt x="773" y="360"/>
                </a:cubicBezTo>
                <a:lnTo>
                  <a:pt x="773" y="267"/>
                </a:lnTo>
                <a:cubicBezTo>
                  <a:pt x="758" y="264"/>
                  <a:pt x="744" y="255"/>
                  <a:pt x="734" y="243"/>
                </a:cubicBezTo>
                <a:cubicBezTo>
                  <a:pt x="720" y="259"/>
                  <a:pt x="700" y="269"/>
                  <a:pt x="678" y="269"/>
                </a:cubicBezTo>
                <a:cubicBezTo>
                  <a:pt x="656" y="269"/>
                  <a:pt x="635" y="259"/>
                  <a:pt x="622" y="243"/>
                </a:cubicBezTo>
                <a:cubicBezTo>
                  <a:pt x="608" y="259"/>
                  <a:pt x="586" y="269"/>
                  <a:pt x="565" y="269"/>
                </a:cubicBezTo>
                <a:cubicBezTo>
                  <a:pt x="543" y="269"/>
                  <a:pt x="523" y="259"/>
                  <a:pt x="509" y="243"/>
                </a:cubicBezTo>
                <a:cubicBezTo>
                  <a:pt x="496" y="259"/>
                  <a:pt x="475" y="269"/>
                  <a:pt x="453" y="269"/>
                </a:cubicBezTo>
                <a:cubicBezTo>
                  <a:pt x="431" y="269"/>
                  <a:pt x="411" y="259"/>
                  <a:pt x="397" y="243"/>
                </a:cubicBezTo>
                <a:cubicBezTo>
                  <a:pt x="387" y="255"/>
                  <a:pt x="373" y="264"/>
                  <a:pt x="358" y="267"/>
                </a:cubicBezTo>
                <a:lnTo>
                  <a:pt x="358" y="526"/>
                </a:lnTo>
                <a:lnTo>
                  <a:pt x="589" y="526"/>
                </a:lnTo>
                <a:lnTo>
                  <a:pt x="589" y="339"/>
                </a:lnTo>
                <a:cubicBezTo>
                  <a:pt x="589" y="330"/>
                  <a:pt x="597" y="322"/>
                  <a:pt x="606" y="322"/>
                </a:cubicBezTo>
                <a:lnTo>
                  <a:pt x="709" y="322"/>
                </a:lnTo>
                <a:cubicBezTo>
                  <a:pt x="718" y="322"/>
                  <a:pt x="726" y="330"/>
                  <a:pt x="726" y="339"/>
                </a:cubicBezTo>
                <a:lnTo>
                  <a:pt x="726" y="526"/>
                </a:lnTo>
                <a:lnTo>
                  <a:pt x="773" y="526"/>
                </a:lnTo>
                <a:lnTo>
                  <a:pt x="773" y="435"/>
                </a:lnTo>
                <a:cubicBezTo>
                  <a:pt x="773" y="426"/>
                  <a:pt x="781" y="419"/>
                  <a:pt x="790" y="419"/>
                </a:cubicBezTo>
                <a:cubicBezTo>
                  <a:pt x="799" y="419"/>
                  <a:pt x="807" y="426"/>
                  <a:pt x="807" y="435"/>
                </a:cubicBezTo>
                <a:lnTo>
                  <a:pt x="807" y="543"/>
                </a:lnTo>
                <a:cubicBezTo>
                  <a:pt x="807" y="552"/>
                  <a:pt x="799" y="559"/>
                  <a:pt x="790" y="559"/>
                </a:cubicBezTo>
                <a:lnTo>
                  <a:pt x="341" y="559"/>
                </a:lnTo>
                <a:cubicBezTo>
                  <a:pt x="332" y="559"/>
                  <a:pt x="324" y="552"/>
                  <a:pt x="324" y="543"/>
                </a:cubicBezTo>
                <a:lnTo>
                  <a:pt x="324" y="267"/>
                </a:lnTo>
                <a:cubicBezTo>
                  <a:pt x="311" y="264"/>
                  <a:pt x="299" y="257"/>
                  <a:pt x="290" y="248"/>
                </a:cubicBezTo>
                <a:cubicBezTo>
                  <a:pt x="276" y="235"/>
                  <a:pt x="268" y="217"/>
                  <a:pt x="268" y="197"/>
                </a:cubicBezTo>
                <a:lnTo>
                  <a:pt x="268" y="113"/>
                </a:lnTo>
                <a:moveTo>
                  <a:pt x="821" y="96"/>
                </a:moveTo>
                <a:lnTo>
                  <a:pt x="795" y="33"/>
                </a:lnTo>
                <a:lnTo>
                  <a:pt x="336" y="33"/>
                </a:lnTo>
                <a:lnTo>
                  <a:pt x="310" y="96"/>
                </a:lnTo>
                <a:lnTo>
                  <a:pt x="821" y="96"/>
                </a:lnTo>
                <a:moveTo>
                  <a:pt x="645" y="758"/>
                </a:moveTo>
                <a:cubicBezTo>
                  <a:pt x="645" y="755"/>
                  <a:pt x="645" y="753"/>
                  <a:pt x="646" y="750"/>
                </a:cubicBezTo>
                <a:lnTo>
                  <a:pt x="678" y="674"/>
                </a:lnTo>
                <a:cubicBezTo>
                  <a:pt x="681" y="668"/>
                  <a:pt x="687" y="665"/>
                  <a:pt x="694" y="665"/>
                </a:cubicBezTo>
                <a:lnTo>
                  <a:pt x="1082" y="665"/>
                </a:lnTo>
                <a:cubicBezTo>
                  <a:pt x="1090" y="665"/>
                  <a:pt x="1096" y="670"/>
                  <a:pt x="1098" y="675"/>
                </a:cubicBezTo>
                <a:lnTo>
                  <a:pt x="1129" y="750"/>
                </a:lnTo>
                <a:cubicBezTo>
                  <a:pt x="1130" y="753"/>
                  <a:pt x="1131" y="755"/>
                  <a:pt x="1131" y="758"/>
                </a:cubicBezTo>
                <a:lnTo>
                  <a:pt x="1131" y="826"/>
                </a:lnTo>
                <a:cubicBezTo>
                  <a:pt x="1131" y="843"/>
                  <a:pt x="1124" y="858"/>
                  <a:pt x="1113" y="870"/>
                </a:cubicBezTo>
                <a:cubicBezTo>
                  <a:pt x="1105" y="877"/>
                  <a:pt x="1096" y="883"/>
                  <a:pt x="1086" y="885"/>
                </a:cubicBezTo>
                <a:lnTo>
                  <a:pt x="1086" y="951"/>
                </a:lnTo>
                <a:cubicBezTo>
                  <a:pt x="1086" y="960"/>
                  <a:pt x="1078" y="967"/>
                  <a:pt x="1069" y="967"/>
                </a:cubicBezTo>
                <a:cubicBezTo>
                  <a:pt x="1060" y="967"/>
                  <a:pt x="1053" y="960"/>
                  <a:pt x="1053" y="951"/>
                </a:cubicBezTo>
                <a:lnTo>
                  <a:pt x="1053" y="885"/>
                </a:lnTo>
                <a:cubicBezTo>
                  <a:pt x="1042" y="882"/>
                  <a:pt x="1032" y="876"/>
                  <a:pt x="1024" y="868"/>
                </a:cubicBezTo>
                <a:cubicBezTo>
                  <a:pt x="1012" y="881"/>
                  <a:pt x="995" y="888"/>
                  <a:pt x="978" y="888"/>
                </a:cubicBezTo>
                <a:cubicBezTo>
                  <a:pt x="960" y="888"/>
                  <a:pt x="945" y="881"/>
                  <a:pt x="933" y="868"/>
                </a:cubicBezTo>
                <a:cubicBezTo>
                  <a:pt x="921" y="881"/>
                  <a:pt x="905" y="888"/>
                  <a:pt x="888" y="888"/>
                </a:cubicBezTo>
                <a:cubicBezTo>
                  <a:pt x="870" y="888"/>
                  <a:pt x="854" y="881"/>
                  <a:pt x="842" y="868"/>
                </a:cubicBezTo>
                <a:cubicBezTo>
                  <a:pt x="831" y="881"/>
                  <a:pt x="814" y="888"/>
                  <a:pt x="797" y="888"/>
                </a:cubicBezTo>
                <a:cubicBezTo>
                  <a:pt x="780" y="888"/>
                  <a:pt x="763" y="881"/>
                  <a:pt x="752" y="868"/>
                </a:cubicBezTo>
                <a:cubicBezTo>
                  <a:pt x="744" y="876"/>
                  <a:pt x="734" y="882"/>
                  <a:pt x="723" y="885"/>
                </a:cubicBezTo>
                <a:lnTo>
                  <a:pt x="723" y="1089"/>
                </a:lnTo>
                <a:lnTo>
                  <a:pt x="904" y="1089"/>
                </a:lnTo>
                <a:lnTo>
                  <a:pt x="904" y="941"/>
                </a:lnTo>
                <a:cubicBezTo>
                  <a:pt x="904" y="932"/>
                  <a:pt x="911" y="924"/>
                  <a:pt x="920" y="924"/>
                </a:cubicBezTo>
                <a:lnTo>
                  <a:pt x="1004" y="924"/>
                </a:lnTo>
                <a:cubicBezTo>
                  <a:pt x="1013" y="924"/>
                  <a:pt x="1020" y="932"/>
                  <a:pt x="1020" y="941"/>
                </a:cubicBezTo>
                <a:lnTo>
                  <a:pt x="1020" y="1089"/>
                </a:lnTo>
                <a:lnTo>
                  <a:pt x="1053" y="1089"/>
                </a:lnTo>
                <a:lnTo>
                  <a:pt x="1053" y="1026"/>
                </a:lnTo>
                <a:cubicBezTo>
                  <a:pt x="1053" y="1017"/>
                  <a:pt x="1060" y="1009"/>
                  <a:pt x="1069" y="1009"/>
                </a:cubicBezTo>
                <a:cubicBezTo>
                  <a:pt x="1078" y="1009"/>
                  <a:pt x="1086" y="1017"/>
                  <a:pt x="1086" y="1026"/>
                </a:cubicBezTo>
                <a:lnTo>
                  <a:pt x="1086" y="1105"/>
                </a:lnTo>
                <a:cubicBezTo>
                  <a:pt x="1086" y="1114"/>
                  <a:pt x="1078" y="1122"/>
                  <a:pt x="1069" y="1122"/>
                </a:cubicBezTo>
                <a:lnTo>
                  <a:pt x="706" y="1122"/>
                </a:lnTo>
                <a:cubicBezTo>
                  <a:pt x="697" y="1122"/>
                  <a:pt x="690" y="1114"/>
                  <a:pt x="690" y="1104"/>
                </a:cubicBezTo>
                <a:lnTo>
                  <a:pt x="690" y="885"/>
                </a:lnTo>
                <a:cubicBezTo>
                  <a:pt x="679" y="883"/>
                  <a:pt x="670" y="877"/>
                  <a:pt x="663" y="870"/>
                </a:cubicBezTo>
                <a:cubicBezTo>
                  <a:pt x="652" y="858"/>
                  <a:pt x="645" y="843"/>
                  <a:pt x="645" y="826"/>
                </a:cubicBezTo>
                <a:lnTo>
                  <a:pt x="645" y="758"/>
                </a:lnTo>
                <a:moveTo>
                  <a:pt x="1090" y="741"/>
                </a:moveTo>
                <a:lnTo>
                  <a:pt x="1071" y="697"/>
                </a:lnTo>
                <a:lnTo>
                  <a:pt x="704" y="697"/>
                </a:lnTo>
                <a:lnTo>
                  <a:pt x="686" y="741"/>
                </a:lnTo>
                <a:lnTo>
                  <a:pt x="1090" y="741"/>
                </a:lnTo>
                <a:moveTo>
                  <a:pt x="1098" y="826"/>
                </a:moveTo>
                <a:lnTo>
                  <a:pt x="1098" y="775"/>
                </a:lnTo>
                <a:lnTo>
                  <a:pt x="1040" y="775"/>
                </a:lnTo>
                <a:lnTo>
                  <a:pt x="1040" y="826"/>
                </a:lnTo>
                <a:cubicBezTo>
                  <a:pt x="1040" y="834"/>
                  <a:pt x="1043" y="841"/>
                  <a:pt x="1049" y="846"/>
                </a:cubicBezTo>
                <a:cubicBezTo>
                  <a:pt x="1054" y="851"/>
                  <a:pt x="1061" y="855"/>
                  <a:pt x="1069" y="855"/>
                </a:cubicBezTo>
                <a:cubicBezTo>
                  <a:pt x="1077" y="855"/>
                  <a:pt x="1084" y="851"/>
                  <a:pt x="1089" y="846"/>
                </a:cubicBezTo>
                <a:cubicBezTo>
                  <a:pt x="1095" y="841"/>
                  <a:pt x="1098" y="834"/>
                  <a:pt x="1098" y="826"/>
                </a:cubicBezTo>
                <a:moveTo>
                  <a:pt x="1007" y="826"/>
                </a:moveTo>
                <a:lnTo>
                  <a:pt x="1007" y="775"/>
                </a:lnTo>
                <a:lnTo>
                  <a:pt x="950" y="775"/>
                </a:lnTo>
                <a:lnTo>
                  <a:pt x="950" y="826"/>
                </a:lnTo>
                <a:cubicBezTo>
                  <a:pt x="950" y="834"/>
                  <a:pt x="953" y="841"/>
                  <a:pt x="958" y="846"/>
                </a:cubicBezTo>
                <a:cubicBezTo>
                  <a:pt x="963" y="851"/>
                  <a:pt x="970" y="855"/>
                  <a:pt x="978" y="855"/>
                </a:cubicBezTo>
                <a:cubicBezTo>
                  <a:pt x="986" y="855"/>
                  <a:pt x="993" y="851"/>
                  <a:pt x="999" y="846"/>
                </a:cubicBezTo>
                <a:cubicBezTo>
                  <a:pt x="1004" y="841"/>
                  <a:pt x="1007" y="834"/>
                  <a:pt x="1007" y="826"/>
                </a:cubicBezTo>
                <a:moveTo>
                  <a:pt x="916" y="826"/>
                </a:moveTo>
                <a:lnTo>
                  <a:pt x="916" y="775"/>
                </a:lnTo>
                <a:lnTo>
                  <a:pt x="859" y="775"/>
                </a:lnTo>
                <a:lnTo>
                  <a:pt x="859" y="826"/>
                </a:lnTo>
                <a:cubicBezTo>
                  <a:pt x="859" y="834"/>
                  <a:pt x="862" y="841"/>
                  <a:pt x="867" y="846"/>
                </a:cubicBezTo>
                <a:cubicBezTo>
                  <a:pt x="873" y="851"/>
                  <a:pt x="880" y="855"/>
                  <a:pt x="888" y="855"/>
                </a:cubicBezTo>
                <a:cubicBezTo>
                  <a:pt x="896" y="855"/>
                  <a:pt x="903" y="851"/>
                  <a:pt x="908" y="846"/>
                </a:cubicBezTo>
                <a:cubicBezTo>
                  <a:pt x="913" y="841"/>
                  <a:pt x="916" y="834"/>
                  <a:pt x="916" y="826"/>
                </a:cubicBezTo>
                <a:moveTo>
                  <a:pt x="826" y="826"/>
                </a:moveTo>
                <a:lnTo>
                  <a:pt x="826" y="775"/>
                </a:lnTo>
                <a:lnTo>
                  <a:pt x="768" y="775"/>
                </a:lnTo>
                <a:lnTo>
                  <a:pt x="768" y="826"/>
                </a:lnTo>
                <a:cubicBezTo>
                  <a:pt x="768" y="834"/>
                  <a:pt x="772" y="841"/>
                  <a:pt x="777" y="846"/>
                </a:cubicBezTo>
                <a:cubicBezTo>
                  <a:pt x="782" y="851"/>
                  <a:pt x="789" y="855"/>
                  <a:pt x="797" y="855"/>
                </a:cubicBezTo>
                <a:cubicBezTo>
                  <a:pt x="805" y="855"/>
                  <a:pt x="812" y="851"/>
                  <a:pt x="817" y="846"/>
                </a:cubicBezTo>
                <a:cubicBezTo>
                  <a:pt x="823" y="841"/>
                  <a:pt x="826" y="834"/>
                  <a:pt x="826" y="826"/>
                </a:cubicBezTo>
                <a:moveTo>
                  <a:pt x="735" y="826"/>
                </a:moveTo>
                <a:lnTo>
                  <a:pt x="735" y="775"/>
                </a:lnTo>
                <a:lnTo>
                  <a:pt x="678" y="775"/>
                </a:lnTo>
                <a:lnTo>
                  <a:pt x="678" y="826"/>
                </a:lnTo>
                <a:cubicBezTo>
                  <a:pt x="678" y="834"/>
                  <a:pt x="681" y="841"/>
                  <a:pt x="686" y="846"/>
                </a:cubicBezTo>
                <a:cubicBezTo>
                  <a:pt x="691" y="851"/>
                  <a:pt x="698" y="855"/>
                  <a:pt x="706" y="855"/>
                </a:cubicBezTo>
                <a:cubicBezTo>
                  <a:pt x="713" y="855"/>
                  <a:pt x="721" y="851"/>
                  <a:pt x="727" y="846"/>
                </a:cubicBezTo>
                <a:cubicBezTo>
                  <a:pt x="732" y="841"/>
                  <a:pt x="735" y="834"/>
                  <a:pt x="735" y="826"/>
                </a:cubicBezTo>
                <a:moveTo>
                  <a:pt x="772" y="924"/>
                </a:moveTo>
                <a:lnTo>
                  <a:pt x="855" y="924"/>
                </a:lnTo>
                <a:cubicBezTo>
                  <a:pt x="864" y="924"/>
                  <a:pt x="872" y="932"/>
                  <a:pt x="872" y="941"/>
                </a:cubicBezTo>
                <a:lnTo>
                  <a:pt x="872" y="1024"/>
                </a:lnTo>
                <a:cubicBezTo>
                  <a:pt x="872" y="1033"/>
                  <a:pt x="864" y="1041"/>
                  <a:pt x="855" y="1041"/>
                </a:cubicBezTo>
                <a:lnTo>
                  <a:pt x="772" y="1041"/>
                </a:lnTo>
                <a:cubicBezTo>
                  <a:pt x="762" y="1041"/>
                  <a:pt x="755" y="1033"/>
                  <a:pt x="755" y="1024"/>
                </a:cubicBezTo>
                <a:lnTo>
                  <a:pt x="755" y="941"/>
                </a:lnTo>
                <a:cubicBezTo>
                  <a:pt x="755" y="932"/>
                  <a:pt x="762" y="924"/>
                  <a:pt x="772" y="924"/>
                </a:cubicBezTo>
                <a:moveTo>
                  <a:pt x="839" y="957"/>
                </a:moveTo>
                <a:lnTo>
                  <a:pt x="788" y="957"/>
                </a:lnTo>
                <a:lnTo>
                  <a:pt x="788" y="1008"/>
                </a:lnTo>
                <a:lnTo>
                  <a:pt x="839" y="1008"/>
                </a:lnTo>
                <a:lnTo>
                  <a:pt x="839" y="957"/>
                </a:lnTo>
                <a:moveTo>
                  <a:pt x="987" y="1089"/>
                </a:moveTo>
                <a:lnTo>
                  <a:pt x="987" y="957"/>
                </a:lnTo>
                <a:lnTo>
                  <a:pt x="937" y="957"/>
                </a:lnTo>
                <a:lnTo>
                  <a:pt x="937" y="1089"/>
                </a:lnTo>
                <a:lnTo>
                  <a:pt x="987" y="1089"/>
                </a:lnTo>
                <a:moveTo>
                  <a:pt x="0" y="758"/>
                </a:moveTo>
                <a:cubicBezTo>
                  <a:pt x="0" y="755"/>
                  <a:pt x="1" y="753"/>
                  <a:pt x="2" y="750"/>
                </a:cubicBezTo>
                <a:lnTo>
                  <a:pt x="33" y="674"/>
                </a:lnTo>
                <a:cubicBezTo>
                  <a:pt x="36" y="668"/>
                  <a:pt x="42" y="665"/>
                  <a:pt x="49" y="665"/>
                </a:cubicBezTo>
                <a:lnTo>
                  <a:pt x="438" y="665"/>
                </a:lnTo>
                <a:cubicBezTo>
                  <a:pt x="445" y="665"/>
                  <a:pt x="451" y="670"/>
                  <a:pt x="453" y="675"/>
                </a:cubicBezTo>
                <a:lnTo>
                  <a:pt x="485" y="750"/>
                </a:lnTo>
                <a:cubicBezTo>
                  <a:pt x="486" y="753"/>
                  <a:pt x="486" y="755"/>
                  <a:pt x="486" y="758"/>
                </a:cubicBezTo>
                <a:lnTo>
                  <a:pt x="486" y="826"/>
                </a:lnTo>
                <a:cubicBezTo>
                  <a:pt x="486" y="843"/>
                  <a:pt x="479" y="858"/>
                  <a:pt x="468" y="870"/>
                </a:cubicBezTo>
                <a:cubicBezTo>
                  <a:pt x="461" y="877"/>
                  <a:pt x="451" y="883"/>
                  <a:pt x="441" y="885"/>
                </a:cubicBezTo>
                <a:lnTo>
                  <a:pt x="441" y="951"/>
                </a:lnTo>
                <a:cubicBezTo>
                  <a:pt x="441" y="960"/>
                  <a:pt x="434" y="967"/>
                  <a:pt x="425" y="967"/>
                </a:cubicBezTo>
                <a:cubicBezTo>
                  <a:pt x="415" y="967"/>
                  <a:pt x="408" y="960"/>
                  <a:pt x="408" y="951"/>
                </a:cubicBezTo>
                <a:lnTo>
                  <a:pt x="408" y="885"/>
                </a:lnTo>
                <a:cubicBezTo>
                  <a:pt x="397" y="882"/>
                  <a:pt x="387" y="876"/>
                  <a:pt x="379" y="868"/>
                </a:cubicBezTo>
                <a:cubicBezTo>
                  <a:pt x="367" y="881"/>
                  <a:pt x="351" y="888"/>
                  <a:pt x="334" y="888"/>
                </a:cubicBezTo>
                <a:cubicBezTo>
                  <a:pt x="317" y="888"/>
                  <a:pt x="300" y="881"/>
                  <a:pt x="289" y="868"/>
                </a:cubicBezTo>
                <a:cubicBezTo>
                  <a:pt x="277" y="881"/>
                  <a:pt x="260" y="888"/>
                  <a:pt x="243" y="888"/>
                </a:cubicBezTo>
                <a:cubicBezTo>
                  <a:pt x="226" y="888"/>
                  <a:pt x="210" y="881"/>
                  <a:pt x="198" y="868"/>
                </a:cubicBezTo>
                <a:cubicBezTo>
                  <a:pt x="186" y="881"/>
                  <a:pt x="170" y="888"/>
                  <a:pt x="153" y="888"/>
                </a:cubicBezTo>
                <a:cubicBezTo>
                  <a:pt x="135" y="888"/>
                  <a:pt x="119" y="881"/>
                  <a:pt x="107" y="868"/>
                </a:cubicBezTo>
                <a:cubicBezTo>
                  <a:pt x="99" y="876"/>
                  <a:pt x="89" y="882"/>
                  <a:pt x="78" y="885"/>
                </a:cubicBezTo>
                <a:lnTo>
                  <a:pt x="78" y="1089"/>
                </a:lnTo>
                <a:lnTo>
                  <a:pt x="259" y="1089"/>
                </a:lnTo>
                <a:lnTo>
                  <a:pt x="259" y="941"/>
                </a:lnTo>
                <a:cubicBezTo>
                  <a:pt x="259" y="932"/>
                  <a:pt x="267" y="924"/>
                  <a:pt x="276" y="924"/>
                </a:cubicBezTo>
                <a:lnTo>
                  <a:pt x="359" y="924"/>
                </a:lnTo>
                <a:cubicBezTo>
                  <a:pt x="369" y="924"/>
                  <a:pt x="376" y="932"/>
                  <a:pt x="376" y="941"/>
                </a:cubicBezTo>
                <a:lnTo>
                  <a:pt x="376" y="1089"/>
                </a:lnTo>
                <a:lnTo>
                  <a:pt x="408" y="1089"/>
                </a:lnTo>
                <a:lnTo>
                  <a:pt x="408" y="1026"/>
                </a:lnTo>
                <a:cubicBezTo>
                  <a:pt x="408" y="1017"/>
                  <a:pt x="414" y="1009"/>
                  <a:pt x="424" y="1009"/>
                </a:cubicBezTo>
                <a:cubicBezTo>
                  <a:pt x="433" y="1009"/>
                  <a:pt x="441" y="1017"/>
                  <a:pt x="441" y="1026"/>
                </a:cubicBezTo>
                <a:lnTo>
                  <a:pt x="441" y="1105"/>
                </a:lnTo>
                <a:cubicBezTo>
                  <a:pt x="441" y="1115"/>
                  <a:pt x="433" y="1122"/>
                  <a:pt x="424" y="1122"/>
                </a:cubicBezTo>
                <a:lnTo>
                  <a:pt x="62" y="1122"/>
                </a:lnTo>
                <a:cubicBezTo>
                  <a:pt x="52" y="1122"/>
                  <a:pt x="45" y="1114"/>
                  <a:pt x="45" y="1104"/>
                </a:cubicBezTo>
                <a:lnTo>
                  <a:pt x="45" y="885"/>
                </a:lnTo>
                <a:cubicBezTo>
                  <a:pt x="35" y="883"/>
                  <a:pt x="26" y="877"/>
                  <a:pt x="18" y="870"/>
                </a:cubicBezTo>
                <a:cubicBezTo>
                  <a:pt x="7" y="858"/>
                  <a:pt x="0" y="843"/>
                  <a:pt x="0" y="826"/>
                </a:cubicBezTo>
                <a:lnTo>
                  <a:pt x="0" y="758"/>
                </a:lnTo>
                <a:moveTo>
                  <a:pt x="445" y="741"/>
                </a:moveTo>
                <a:lnTo>
                  <a:pt x="427" y="697"/>
                </a:lnTo>
                <a:lnTo>
                  <a:pt x="60" y="697"/>
                </a:lnTo>
                <a:lnTo>
                  <a:pt x="41" y="741"/>
                </a:lnTo>
                <a:lnTo>
                  <a:pt x="445" y="741"/>
                </a:lnTo>
                <a:moveTo>
                  <a:pt x="453" y="826"/>
                </a:moveTo>
                <a:lnTo>
                  <a:pt x="453" y="775"/>
                </a:lnTo>
                <a:lnTo>
                  <a:pt x="396" y="775"/>
                </a:lnTo>
                <a:lnTo>
                  <a:pt x="396" y="826"/>
                </a:lnTo>
                <a:cubicBezTo>
                  <a:pt x="396" y="834"/>
                  <a:pt x="399" y="841"/>
                  <a:pt x="404" y="846"/>
                </a:cubicBezTo>
                <a:cubicBezTo>
                  <a:pt x="409" y="851"/>
                  <a:pt x="417" y="855"/>
                  <a:pt x="425" y="855"/>
                </a:cubicBezTo>
                <a:cubicBezTo>
                  <a:pt x="432" y="855"/>
                  <a:pt x="440" y="851"/>
                  <a:pt x="445" y="846"/>
                </a:cubicBezTo>
                <a:cubicBezTo>
                  <a:pt x="450" y="841"/>
                  <a:pt x="453" y="834"/>
                  <a:pt x="453" y="826"/>
                </a:cubicBezTo>
                <a:moveTo>
                  <a:pt x="363" y="826"/>
                </a:moveTo>
                <a:lnTo>
                  <a:pt x="363" y="775"/>
                </a:lnTo>
                <a:lnTo>
                  <a:pt x="305" y="775"/>
                </a:lnTo>
                <a:lnTo>
                  <a:pt x="305" y="826"/>
                </a:lnTo>
                <a:cubicBezTo>
                  <a:pt x="305" y="834"/>
                  <a:pt x="308" y="841"/>
                  <a:pt x="314" y="846"/>
                </a:cubicBezTo>
                <a:cubicBezTo>
                  <a:pt x="319" y="851"/>
                  <a:pt x="326" y="855"/>
                  <a:pt x="334" y="855"/>
                </a:cubicBezTo>
                <a:cubicBezTo>
                  <a:pt x="342" y="855"/>
                  <a:pt x="349" y="851"/>
                  <a:pt x="354" y="846"/>
                </a:cubicBezTo>
                <a:cubicBezTo>
                  <a:pt x="359" y="841"/>
                  <a:pt x="363" y="834"/>
                  <a:pt x="363" y="826"/>
                </a:cubicBezTo>
                <a:moveTo>
                  <a:pt x="272" y="826"/>
                </a:moveTo>
                <a:lnTo>
                  <a:pt x="272" y="775"/>
                </a:lnTo>
                <a:lnTo>
                  <a:pt x="214" y="775"/>
                </a:lnTo>
                <a:lnTo>
                  <a:pt x="214" y="826"/>
                </a:lnTo>
                <a:cubicBezTo>
                  <a:pt x="214" y="834"/>
                  <a:pt x="218" y="841"/>
                  <a:pt x="223" y="846"/>
                </a:cubicBezTo>
                <a:cubicBezTo>
                  <a:pt x="228" y="851"/>
                  <a:pt x="235" y="855"/>
                  <a:pt x="243" y="855"/>
                </a:cubicBezTo>
                <a:cubicBezTo>
                  <a:pt x="251" y="855"/>
                  <a:pt x="258" y="851"/>
                  <a:pt x="264" y="846"/>
                </a:cubicBezTo>
                <a:cubicBezTo>
                  <a:pt x="269" y="841"/>
                  <a:pt x="272" y="834"/>
                  <a:pt x="272" y="826"/>
                </a:cubicBezTo>
                <a:moveTo>
                  <a:pt x="181" y="826"/>
                </a:moveTo>
                <a:lnTo>
                  <a:pt x="181" y="775"/>
                </a:lnTo>
                <a:lnTo>
                  <a:pt x="124" y="775"/>
                </a:lnTo>
                <a:lnTo>
                  <a:pt x="124" y="826"/>
                </a:lnTo>
                <a:cubicBezTo>
                  <a:pt x="124" y="834"/>
                  <a:pt x="127" y="841"/>
                  <a:pt x="132" y="846"/>
                </a:cubicBezTo>
                <a:cubicBezTo>
                  <a:pt x="137" y="851"/>
                  <a:pt x="145" y="855"/>
                  <a:pt x="153" y="855"/>
                </a:cubicBezTo>
                <a:cubicBezTo>
                  <a:pt x="161" y="855"/>
                  <a:pt x="168" y="851"/>
                  <a:pt x="173" y="846"/>
                </a:cubicBezTo>
                <a:cubicBezTo>
                  <a:pt x="178" y="841"/>
                  <a:pt x="181" y="834"/>
                  <a:pt x="181" y="826"/>
                </a:cubicBezTo>
                <a:moveTo>
                  <a:pt x="91" y="826"/>
                </a:moveTo>
                <a:lnTo>
                  <a:pt x="91" y="775"/>
                </a:lnTo>
                <a:lnTo>
                  <a:pt x="33" y="775"/>
                </a:lnTo>
                <a:lnTo>
                  <a:pt x="33" y="826"/>
                </a:lnTo>
                <a:cubicBezTo>
                  <a:pt x="33" y="834"/>
                  <a:pt x="36" y="841"/>
                  <a:pt x="42" y="846"/>
                </a:cubicBezTo>
                <a:cubicBezTo>
                  <a:pt x="47" y="851"/>
                  <a:pt x="54" y="855"/>
                  <a:pt x="62" y="855"/>
                </a:cubicBezTo>
                <a:cubicBezTo>
                  <a:pt x="70" y="855"/>
                  <a:pt x="77" y="851"/>
                  <a:pt x="82" y="846"/>
                </a:cubicBezTo>
                <a:cubicBezTo>
                  <a:pt x="87" y="841"/>
                  <a:pt x="91" y="834"/>
                  <a:pt x="91" y="826"/>
                </a:cubicBezTo>
                <a:moveTo>
                  <a:pt x="127" y="924"/>
                </a:moveTo>
                <a:lnTo>
                  <a:pt x="211" y="924"/>
                </a:lnTo>
                <a:cubicBezTo>
                  <a:pt x="220" y="924"/>
                  <a:pt x="227" y="932"/>
                  <a:pt x="227" y="941"/>
                </a:cubicBezTo>
                <a:lnTo>
                  <a:pt x="227" y="1024"/>
                </a:lnTo>
                <a:cubicBezTo>
                  <a:pt x="227" y="1033"/>
                  <a:pt x="220" y="1041"/>
                  <a:pt x="211" y="1041"/>
                </a:cubicBezTo>
                <a:lnTo>
                  <a:pt x="127" y="1041"/>
                </a:lnTo>
                <a:cubicBezTo>
                  <a:pt x="118" y="1041"/>
                  <a:pt x="110" y="1033"/>
                  <a:pt x="110" y="1024"/>
                </a:cubicBezTo>
                <a:lnTo>
                  <a:pt x="110" y="941"/>
                </a:lnTo>
                <a:cubicBezTo>
                  <a:pt x="110" y="932"/>
                  <a:pt x="118" y="924"/>
                  <a:pt x="127" y="924"/>
                </a:cubicBezTo>
                <a:moveTo>
                  <a:pt x="194" y="957"/>
                </a:moveTo>
                <a:lnTo>
                  <a:pt x="144" y="957"/>
                </a:lnTo>
                <a:lnTo>
                  <a:pt x="144" y="1008"/>
                </a:lnTo>
                <a:lnTo>
                  <a:pt x="194" y="1008"/>
                </a:lnTo>
                <a:lnTo>
                  <a:pt x="194" y="957"/>
                </a:lnTo>
                <a:moveTo>
                  <a:pt x="343" y="1089"/>
                </a:moveTo>
                <a:lnTo>
                  <a:pt x="343" y="957"/>
                </a:lnTo>
                <a:lnTo>
                  <a:pt x="292" y="957"/>
                </a:lnTo>
                <a:lnTo>
                  <a:pt x="292" y="1089"/>
                </a:lnTo>
                <a:lnTo>
                  <a:pt x="343" y="1089"/>
                </a:lnTo>
                <a:moveTo>
                  <a:pt x="717" y="197"/>
                </a:moveTo>
                <a:lnTo>
                  <a:pt x="717" y="129"/>
                </a:lnTo>
                <a:lnTo>
                  <a:pt x="638" y="129"/>
                </a:lnTo>
                <a:lnTo>
                  <a:pt x="638" y="197"/>
                </a:lnTo>
                <a:cubicBezTo>
                  <a:pt x="638" y="207"/>
                  <a:pt x="643" y="217"/>
                  <a:pt x="650" y="225"/>
                </a:cubicBezTo>
                <a:cubicBezTo>
                  <a:pt x="657" y="232"/>
                  <a:pt x="667" y="236"/>
                  <a:pt x="678" y="236"/>
                </a:cubicBezTo>
                <a:cubicBezTo>
                  <a:pt x="689" y="236"/>
                  <a:pt x="698" y="232"/>
                  <a:pt x="706" y="225"/>
                </a:cubicBezTo>
                <a:cubicBezTo>
                  <a:pt x="713" y="217"/>
                  <a:pt x="717" y="207"/>
                  <a:pt x="717" y="197"/>
                </a:cubicBezTo>
                <a:moveTo>
                  <a:pt x="605" y="197"/>
                </a:moveTo>
                <a:lnTo>
                  <a:pt x="605" y="129"/>
                </a:lnTo>
                <a:lnTo>
                  <a:pt x="526" y="129"/>
                </a:lnTo>
                <a:lnTo>
                  <a:pt x="526" y="197"/>
                </a:lnTo>
                <a:cubicBezTo>
                  <a:pt x="526" y="207"/>
                  <a:pt x="530" y="217"/>
                  <a:pt x="538" y="225"/>
                </a:cubicBezTo>
                <a:cubicBezTo>
                  <a:pt x="545" y="232"/>
                  <a:pt x="554" y="236"/>
                  <a:pt x="565" y="236"/>
                </a:cubicBezTo>
                <a:cubicBezTo>
                  <a:pt x="575" y="236"/>
                  <a:pt x="586" y="232"/>
                  <a:pt x="593" y="225"/>
                </a:cubicBezTo>
                <a:cubicBezTo>
                  <a:pt x="601" y="217"/>
                  <a:pt x="605" y="207"/>
                  <a:pt x="605" y="197"/>
                </a:cubicBezTo>
                <a:moveTo>
                  <a:pt x="493" y="197"/>
                </a:moveTo>
                <a:lnTo>
                  <a:pt x="493" y="129"/>
                </a:lnTo>
                <a:lnTo>
                  <a:pt x="414" y="129"/>
                </a:lnTo>
                <a:lnTo>
                  <a:pt x="414" y="197"/>
                </a:lnTo>
                <a:cubicBezTo>
                  <a:pt x="414" y="207"/>
                  <a:pt x="418" y="217"/>
                  <a:pt x="425" y="225"/>
                </a:cubicBezTo>
                <a:cubicBezTo>
                  <a:pt x="432" y="232"/>
                  <a:pt x="442" y="236"/>
                  <a:pt x="453" y="236"/>
                </a:cubicBezTo>
                <a:cubicBezTo>
                  <a:pt x="464" y="236"/>
                  <a:pt x="474" y="232"/>
                  <a:pt x="481" y="225"/>
                </a:cubicBezTo>
                <a:cubicBezTo>
                  <a:pt x="488" y="217"/>
                  <a:pt x="493" y="207"/>
                  <a:pt x="493" y="197"/>
                </a:cubicBezTo>
                <a:moveTo>
                  <a:pt x="380" y="197"/>
                </a:moveTo>
                <a:lnTo>
                  <a:pt x="380" y="129"/>
                </a:lnTo>
                <a:lnTo>
                  <a:pt x="301" y="129"/>
                </a:lnTo>
                <a:lnTo>
                  <a:pt x="301" y="197"/>
                </a:lnTo>
                <a:cubicBezTo>
                  <a:pt x="301" y="207"/>
                  <a:pt x="306" y="217"/>
                  <a:pt x="313" y="225"/>
                </a:cubicBezTo>
                <a:cubicBezTo>
                  <a:pt x="320" y="232"/>
                  <a:pt x="330" y="236"/>
                  <a:pt x="341" y="236"/>
                </a:cubicBezTo>
                <a:cubicBezTo>
                  <a:pt x="352" y="236"/>
                  <a:pt x="361" y="232"/>
                  <a:pt x="369" y="225"/>
                </a:cubicBezTo>
                <a:cubicBezTo>
                  <a:pt x="376" y="217"/>
                  <a:pt x="380" y="207"/>
                  <a:pt x="380" y="197"/>
                </a:cubicBezTo>
                <a:moveTo>
                  <a:pt x="422" y="322"/>
                </a:moveTo>
                <a:lnTo>
                  <a:pt x="525" y="322"/>
                </a:lnTo>
                <a:cubicBezTo>
                  <a:pt x="534" y="322"/>
                  <a:pt x="542" y="330"/>
                  <a:pt x="542" y="339"/>
                </a:cubicBezTo>
                <a:lnTo>
                  <a:pt x="542" y="443"/>
                </a:lnTo>
                <a:cubicBezTo>
                  <a:pt x="542" y="452"/>
                  <a:pt x="534" y="459"/>
                  <a:pt x="525" y="459"/>
                </a:cubicBezTo>
                <a:lnTo>
                  <a:pt x="422" y="459"/>
                </a:lnTo>
                <a:cubicBezTo>
                  <a:pt x="412" y="459"/>
                  <a:pt x="405" y="452"/>
                  <a:pt x="405" y="443"/>
                </a:cubicBezTo>
                <a:lnTo>
                  <a:pt x="405" y="339"/>
                </a:lnTo>
                <a:cubicBezTo>
                  <a:pt x="405" y="330"/>
                  <a:pt x="412" y="322"/>
                  <a:pt x="422" y="322"/>
                </a:cubicBezTo>
                <a:moveTo>
                  <a:pt x="509" y="356"/>
                </a:moveTo>
                <a:lnTo>
                  <a:pt x="438" y="356"/>
                </a:lnTo>
                <a:lnTo>
                  <a:pt x="438" y="426"/>
                </a:lnTo>
                <a:lnTo>
                  <a:pt x="509" y="426"/>
                </a:lnTo>
                <a:lnTo>
                  <a:pt x="509" y="356"/>
                </a:lnTo>
                <a:moveTo>
                  <a:pt x="693" y="526"/>
                </a:moveTo>
                <a:lnTo>
                  <a:pt x="693" y="356"/>
                </a:lnTo>
                <a:lnTo>
                  <a:pt x="622" y="356"/>
                </a:lnTo>
                <a:lnTo>
                  <a:pt x="622" y="526"/>
                </a:lnTo>
                <a:lnTo>
                  <a:pt x="693" y="5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4167061" y="1521864"/>
            <a:ext cx="447480" cy="288000"/>
          </a:xfrm>
          <a:custGeom>
            <a:avLst/>
            <a:gdLst/>
            <a:ahLst/>
            <a:cxnLst/>
            <a:rect l="l" t="t" r="r" b="b"/>
            <a:pathLst>
              <a:path w="1243" h="800" extrusionOk="0">
                <a:moveTo>
                  <a:pt x="928" y="76"/>
                </a:moveTo>
                <a:cubicBezTo>
                  <a:pt x="938" y="76"/>
                  <a:pt x="946" y="84"/>
                  <a:pt x="946" y="94"/>
                </a:cubicBezTo>
                <a:cubicBezTo>
                  <a:pt x="946" y="104"/>
                  <a:pt x="938" y="112"/>
                  <a:pt x="928" y="112"/>
                </a:cubicBezTo>
                <a:lnTo>
                  <a:pt x="901" y="112"/>
                </a:lnTo>
                <a:cubicBezTo>
                  <a:pt x="891" y="112"/>
                  <a:pt x="883" y="104"/>
                  <a:pt x="883" y="94"/>
                </a:cubicBezTo>
                <a:cubicBezTo>
                  <a:pt x="883" y="84"/>
                  <a:pt x="891" y="76"/>
                  <a:pt x="901" y="76"/>
                </a:cubicBezTo>
                <a:lnTo>
                  <a:pt x="928" y="76"/>
                </a:lnTo>
                <a:moveTo>
                  <a:pt x="430" y="539"/>
                </a:moveTo>
                <a:cubicBezTo>
                  <a:pt x="420" y="539"/>
                  <a:pt x="412" y="531"/>
                  <a:pt x="412" y="521"/>
                </a:cubicBezTo>
                <a:cubicBezTo>
                  <a:pt x="412" y="512"/>
                  <a:pt x="420" y="503"/>
                  <a:pt x="430" y="503"/>
                </a:cubicBezTo>
                <a:lnTo>
                  <a:pt x="452" y="503"/>
                </a:lnTo>
                <a:cubicBezTo>
                  <a:pt x="462" y="503"/>
                  <a:pt x="470" y="512"/>
                  <a:pt x="470" y="521"/>
                </a:cubicBezTo>
                <a:cubicBezTo>
                  <a:pt x="470" y="531"/>
                  <a:pt x="462" y="539"/>
                  <a:pt x="452" y="539"/>
                </a:cubicBezTo>
                <a:lnTo>
                  <a:pt x="430" y="539"/>
                </a:lnTo>
                <a:moveTo>
                  <a:pt x="483" y="421"/>
                </a:moveTo>
                <a:cubicBezTo>
                  <a:pt x="492" y="426"/>
                  <a:pt x="495" y="437"/>
                  <a:pt x="490" y="446"/>
                </a:cubicBezTo>
                <a:cubicBezTo>
                  <a:pt x="485" y="454"/>
                  <a:pt x="474" y="457"/>
                  <a:pt x="465" y="452"/>
                </a:cubicBezTo>
                <a:lnTo>
                  <a:pt x="446" y="441"/>
                </a:lnTo>
                <a:cubicBezTo>
                  <a:pt x="438" y="437"/>
                  <a:pt x="435" y="425"/>
                  <a:pt x="440" y="417"/>
                </a:cubicBezTo>
                <a:cubicBezTo>
                  <a:pt x="445" y="408"/>
                  <a:pt x="456" y="405"/>
                  <a:pt x="465" y="410"/>
                </a:cubicBezTo>
                <a:lnTo>
                  <a:pt x="483" y="421"/>
                </a:lnTo>
                <a:moveTo>
                  <a:pt x="813" y="503"/>
                </a:moveTo>
                <a:cubicBezTo>
                  <a:pt x="823" y="503"/>
                  <a:pt x="831" y="512"/>
                  <a:pt x="831" y="521"/>
                </a:cubicBezTo>
                <a:cubicBezTo>
                  <a:pt x="831" y="531"/>
                  <a:pt x="823" y="539"/>
                  <a:pt x="813" y="539"/>
                </a:cubicBezTo>
                <a:lnTo>
                  <a:pt x="791" y="539"/>
                </a:lnTo>
                <a:cubicBezTo>
                  <a:pt x="781" y="539"/>
                  <a:pt x="773" y="531"/>
                  <a:pt x="773" y="521"/>
                </a:cubicBezTo>
                <a:cubicBezTo>
                  <a:pt x="773" y="512"/>
                  <a:pt x="781" y="503"/>
                  <a:pt x="791" y="503"/>
                </a:cubicBezTo>
                <a:lnTo>
                  <a:pt x="813" y="503"/>
                </a:lnTo>
                <a:moveTo>
                  <a:pt x="510" y="365"/>
                </a:moveTo>
                <a:cubicBezTo>
                  <a:pt x="505" y="356"/>
                  <a:pt x="508" y="345"/>
                  <a:pt x="517" y="340"/>
                </a:cubicBezTo>
                <a:cubicBezTo>
                  <a:pt x="525" y="335"/>
                  <a:pt x="536" y="338"/>
                  <a:pt x="541" y="347"/>
                </a:cubicBezTo>
                <a:lnTo>
                  <a:pt x="552" y="365"/>
                </a:lnTo>
                <a:cubicBezTo>
                  <a:pt x="557" y="374"/>
                  <a:pt x="554" y="385"/>
                  <a:pt x="546" y="390"/>
                </a:cubicBezTo>
                <a:cubicBezTo>
                  <a:pt x="537" y="395"/>
                  <a:pt x="526" y="392"/>
                  <a:pt x="521" y="383"/>
                </a:cubicBezTo>
                <a:lnTo>
                  <a:pt x="510" y="365"/>
                </a:lnTo>
                <a:moveTo>
                  <a:pt x="640" y="352"/>
                </a:moveTo>
                <a:cubicBezTo>
                  <a:pt x="640" y="362"/>
                  <a:pt x="632" y="370"/>
                  <a:pt x="622" y="370"/>
                </a:cubicBezTo>
                <a:cubicBezTo>
                  <a:pt x="611" y="370"/>
                  <a:pt x="603" y="362"/>
                  <a:pt x="603" y="352"/>
                </a:cubicBezTo>
                <a:lnTo>
                  <a:pt x="603" y="330"/>
                </a:lnTo>
                <a:cubicBezTo>
                  <a:pt x="603" y="320"/>
                  <a:pt x="611" y="312"/>
                  <a:pt x="622" y="312"/>
                </a:cubicBezTo>
                <a:cubicBezTo>
                  <a:pt x="632" y="312"/>
                  <a:pt x="640" y="320"/>
                  <a:pt x="640" y="330"/>
                </a:cubicBezTo>
                <a:lnTo>
                  <a:pt x="640" y="352"/>
                </a:lnTo>
                <a:moveTo>
                  <a:pt x="724" y="420"/>
                </a:moveTo>
                <a:cubicBezTo>
                  <a:pt x="721" y="433"/>
                  <a:pt x="706" y="480"/>
                  <a:pt x="691" y="522"/>
                </a:cubicBezTo>
                <a:cubicBezTo>
                  <a:pt x="681" y="551"/>
                  <a:pt x="670" y="579"/>
                  <a:pt x="663" y="594"/>
                </a:cubicBezTo>
                <a:lnTo>
                  <a:pt x="844" y="594"/>
                </a:lnTo>
                <a:cubicBezTo>
                  <a:pt x="847" y="584"/>
                  <a:pt x="849" y="574"/>
                  <a:pt x="851" y="564"/>
                </a:cubicBezTo>
                <a:cubicBezTo>
                  <a:pt x="854" y="550"/>
                  <a:pt x="855" y="536"/>
                  <a:pt x="855" y="521"/>
                </a:cubicBezTo>
                <a:cubicBezTo>
                  <a:pt x="855" y="490"/>
                  <a:pt x="849" y="459"/>
                  <a:pt x="837" y="431"/>
                </a:cubicBezTo>
                <a:cubicBezTo>
                  <a:pt x="825" y="403"/>
                  <a:pt x="808" y="377"/>
                  <a:pt x="786" y="355"/>
                </a:cubicBezTo>
                <a:cubicBezTo>
                  <a:pt x="779" y="348"/>
                  <a:pt x="779" y="336"/>
                  <a:pt x="786" y="329"/>
                </a:cubicBezTo>
                <a:cubicBezTo>
                  <a:pt x="793" y="321"/>
                  <a:pt x="804" y="322"/>
                  <a:pt x="811" y="329"/>
                </a:cubicBezTo>
                <a:cubicBezTo>
                  <a:pt x="837" y="354"/>
                  <a:pt x="857" y="384"/>
                  <a:pt x="871" y="417"/>
                </a:cubicBezTo>
                <a:cubicBezTo>
                  <a:pt x="884" y="450"/>
                  <a:pt x="892" y="485"/>
                  <a:pt x="892" y="521"/>
                </a:cubicBezTo>
                <a:cubicBezTo>
                  <a:pt x="892" y="538"/>
                  <a:pt x="890" y="554"/>
                  <a:pt x="887" y="571"/>
                </a:cubicBezTo>
                <a:cubicBezTo>
                  <a:pt x="881" y="602"/>
                  <a:pt x="870" y="631"/>
                  <a:pt x="854" y="658"/>
                </a:cubicBezTo>
                <a:cubicBezTo>
                  <a:pt x="846" y="671"/>
                  <a:pt x="838" y="683"/>
                  <a:pt x="828" y="694"/>
                </a:cubicBezTo>
                <a:cubicBezTo>
                  <a:pt x="825" y="699"/>
                  <a:pt x="819" y="701"/>
                  <a:pt x="814" y="701"/>
                </a:cubicBezTo>
                <a:lnTo>
                  <a:pt x="429" y="701"/>
                </a:lnTo>
                <a:cubicBezTo>
                  <a:pt x="422" y="701"/>
                  <a:pt x="417" y="698"/>
                  <a:pt x="414" y="693"/>
                </a:cubicBezTo>
                <a:cubicBezTo>
                  <a:pt x="404" y="682"/>
                  <a:pt x="396" y="670"/>
                  <a:pt x="389" y="658"/>
                </a:cubicBezTo>
                <a:cubicBezTo>
                  <a:pt x="373" y="631"/>
                  <a:pt x="362" y="602"/>
                  <a:pt x="356" y="571"/>
                </a:cubicBezTo>
                <a:cubicBezTo>
                  <a:pt x="353" y="554"/>
                  <a:pt x="351" y="538"/>
                  <a:pt x="351" y="521"/>
                </a:cubicBezTo>
                <a:cubicBezTo>
                  <a:pt x="351" y="447"/>
                  <a:pt x="382" y="379"/>
                  <a:pt x="430" y="331"/>
                </a:cubicBezTo>
                <a:cubicBezTo>
                  <a:pt x="479" y="282"/>
                  <a:pt x="547" y="251"/>
                  <a:pt x="622" y="251"/>
                </a:cubicBezTo>
                <a:cubicBezTo>
                  <a:pt x="642" y="251"/>
                  <a:pt x="663" y="254"/>
                  <a:pt x="682" y="258"/>
                </a:cubicBezTo>
                <a:cubicBezTo>
                  <a:pt x="702" y="263"/>
                  <a:pt x="721" y="270"/>
                  <a:pt x="739" y="278"/>
                </a:cubicBezTo>
                <a:cubicBezTo>
                  <a:pt x="748" y="283"/>
                  <a:pt x="752" y="294"/>
                  <a:pt x="748" y="303"/>
                </a:cubicBezTo>
                <a:cubicBezTo>
                  <a:pt x="743" y="312"/>
                  <a:pt x="733" y="315"/>
                  <a:pt x="724" y="311"/>
                </a:cubicBezTo>
                <a:cubicBezTo>
                  <a:pt x="708" y="304"/>
                  <a:pt x="691" y="298"/>
                  <a:pt x="674" y="294"/>
                </a:cubicBezTo>
                <a:cubicBezTo>
                  <a:pt x="657" y="290"/>
                  <a:pt x="640" y="288"/>
                  <a:pt x="622" y="288"/>
                </a:cubicBezTo>
                <a:cubicBezTo>
                  <a:pt x="557" y="288"/>
                  <a:pt x="499" y="314"/>
                  <a:pt x="456" y="356"/>
                </a:cubicBezTo>
                <a:cubicBezTo>
                  <a:pt x="414" y="399"/>
                  <a:pt x="388" y="457"/>
                  <a:pt x="388" y="521"/>
                </a:cubicBezTo>
                <a:cubicBezTo>
                  <a:pt x="388" y="536"/>
                  <a:pt x="389" y="550"/>
                  <a:pt x="392" y="564"/>
                </a:cubicBezTo>
                <a:cubicBezTo>
                  <a:pt x="394" y="574"/>
                  <a:pt x="396" y="584"/>
                  <a:pt x="399" y="594"/>
                </a:cubicBezTo>
                <a:lnTo>
                  <a:pt x="554" y="594"/>
                </a:lnTo>
                <a:cubicBezTo>
                  <a:pt x="553" y="591"/>
                  <a:pt x="552" y="588"/>
                  <a:pt x="552" y="585"/>
                </a:cubicBezTo>
                <a:cubicBezTo>
                  <a:pt x="548" y="570"/>
                  <a:pt x="550" y="554"/>
                  <a:pt x="559" y="540"/>
                </a:cubicBezTo>
                <a:cubicBezTo>
                  <a:pt x="571" y="521"/>
                  <a:pt x="601" y="494"/>
                  <a:pt x="617" y="477"/>
                </a:cubicBezTo>
                <a:cubicBezTo>
                  <a:pt x="649" y="444"/>
                  <a:pt x="684" y="410"/>
                  <a:pt x="695" y="402"/>
                </a:cubicBezTo>
                <a:cubicBezTo>
                  <a:pt x="703" y="396"/>
                  <a:pt x="714" y="397"/>
                  <a:pt x="720" y="405"/>
                </a:cubicBezTo>
                <a:cubicBezTo>
                  <a:pt x="723" y="410"/>
                  <a:pt x="725" y="415"/>
                  <a:pt x="724" y="420"/>
                </a:cubicBezTo>
                <a:moveTo>
                  <a:pt x="657" y="511"/>
                </a:moveTo>
                <a:cubicBezTo>
                  <a:pt x="661" y="499"/>
                  <a:pt x="665" y="488"/>
                  <a:pt x="668" y="476"/>
                </a:cubicBezTo>
                <a:cubicBezTo>
                  <a:pt x="660" y="485"/>
                  <a:pt x="651" y="493"/>
                  <a:pt x="643" y="502"/>
                </a:cubicBezTo>
                <a:cubicBezTo>
                  <a:pt x="618" y="527"/>
                  <a:pt x="596" y="551"/>
                  <a:pt x="590" y="559"/>
                </a:cubicBezTo>
                <a:cubicBezTo>
                  <a:pt x="587" y="565"/>
                  <a:pt x="585" y="570"/>
                  <a:pt x="587" y="577"/>
                </a:cubicBezTo>
                <a:cubicBezTo>
                  <a:pt x="588" y="583"/>
                  <a:pt x="592" y="588"/>
                  <a:pt x="597" y="591"/>
                </a:cubicBezTo>
                <a:cubicBezTo>
                  <a:pt x="602" y="594"/>
                  <a:pt x="608" y="595"/>
                  <a:pt x="614" y="593"/>
                </a:cubicBezTo>
                <a:cubicBezTo>
                  <a:pt x="620" y="592"/>
                  <a:pt x="625" y="588"/>
                  <a:pt x="628" y="583"/>
                </a:cubicBezTo>
                <a:cubicBezTo>
                  <a:pt x="633" y="575"/>
                  <a:pt x="645" y="544"/>
                  <a:pt x="657" y="511"/>
                </a:cubicBezTo>
                <a:moveTo>
                  <a:pt x="828" y="630"/>
                </a:moveTo>
                <a:lnTo>
                  <a:pt x="415" y="630"/>
                </a:lnTo>
                <a:cubicBezTo>
                  <a:pt x="421" y="642"/>
                  <a:pt x="429" y="654"/>
                  <a:pt x="437" y="665"/>
                </a:cubicBezTo>
                <a:lnTo>
                  <a:pt x="806" y="665"/>
                </a:lnTo>
                <a:cubicBezTo>
                  <a:pt x="814" y="654"/>
                  <a:pt x="822" y="642"/>
                  <a:pt x="828" y="630"/>
                </a:cubicBezTo>
                <a:moveTo>
                  <a:pt x="37" y="270"/>
                </a:moveTo>
                <a:cubicBezTo>
                  <a:pt x="37" y="280"/>
                  <a:pt x="28" y="288"/>
                  <a:pt x="18" y="288"/>
                </a:cubicBezTo>
                <a:cubicBezTo>
                  <a:pt x="8" y="288"/>
                  <a:pt x="0" y="280"/>
                  <a:pt x="0" y="270"/>
                </a:cubicBezTo>
                <a:lnTo>
                  <a:pt x="0" y="95"/>
                </a:lnTo>
                <a:cubicBezTo>
                  <a:pt x="0" y="85"/>
                  <a:pt x="8" y="77"/>
                  <a:pt x="18" y="77"/>
                </a:cubicBezTo>
                <a:lnTo>
                  <a:pt x="235" y="77"/>
                </a:lnTo>
                <a:lnTo>
                  <a:pt x="235" y="18"/>
                </a:lnTo>
                <a:cubicBezTo>
                  <a:pt x="235" y="8"/>
                  <a:pt x="243" y="0"/>
                  <a:pt x="253" y="0"/>
                </a:cubicBezTo>
                <a:lnTo>
                  <a:pt x="990" y="0"/>
                </a:lnTo>
                <a:cubicBezTo>
                  <a:pt x="1000" y="0"/>
                  <a:pt x="1008" y="8"/>
                  <a:pt x="1008" y="18"/>
                </a:cubicBezTo>
                <a:lnTo>
                  <a:pt x="1008" y="77"/>
                </a:lnTo>
                <a:lnTo>
                  <a:pt x="1225" y="77"/>
                </a:lnTo>
                <a:cubicBezTo>
                  <a:pt x="1235" y="77"/>
                  <a:pt x="1243" y="85"/>
                  <a:pt x="1243" y="95"/>
                </a:cubicBezTo>
                <a:lnTo>
                  <a:pt x="1243" y="593"/>
                </a:lnTo>
                <a:cubicBezTo>
                  <a:pt x="1243" y="603"/>
                  <a:pt x="1235" y="612"/>
                  <a:pt x="1225" y="612"/>
                </a:cubicBezTo>
                <a:cubicBezTo>
                  <a:pt x="1215" y="612"/>
                  <a:pt x="1206" y="603"/>
                  <a:pt x="1206" y="593"/>
                </a:cubicBezTo>
                <a:lnTo>
                  <a:pt x="1206" y="229"/>
                </a:lnTo>
                <a:lnTo>
                  <a:pt x="1008" y="229"/>
                </a:lnTo>
                <a:lnTo>
                  <a:pt x="1008" y="716"/>
                </a:lnTo>
                <a:lnTo>
                  <a:pt x="1206" y="716"/>
                </a:lnTo>
                <a:lnTo>
                  <a:pt x="1206" y="676"/>
                </a:lnTo>
                <a:cubicBezTo>
                  <a:pt x="1206" y="666"/>
                  <a:pt x="1215" y="658"/>
                  <a:pt x="1225" y="658"/>
                </a:cubicBezTo>
                <a:cubicBezTo>
                  <a:pt x="1235" y="658"/>
                  <a:pt x="1243" y="666"/>
                  <a:pt x="1243" y="676"/>
                </a:cubicBezTo>
                <a:lnTo>
                  <a:pt x="1243" y="735"/>
                </a:lnTo>
                <a:cubicBezTo>
                  <a:pt x="1243" y="745"/>
                  <a:pt x="1235" y="753"/>
                  <a:pt x="1225" y="753"/>
                </a:cubicBezTo>
                <a:lnTo>
                  <a:pt x="1008" y="753"/>
                </a:lnTo>
                <a:lnTo>
                  <a:pt x="1008" y="782"/>
                </a:lnTo>
                <a:cubicBezTo>
                  <a:pt x="1008" y="792"/>
                  <a:pt x="1000" y="800"/>
                  <a:pt x="990" y="800"/>
                </a:cubicBezTo>
                <a:lnTo>
                  <a:pt x="253" y="800"/>
                </a:lnTo>
                <a:cubicBezTo>
                  <a:pt x="243" y="800"/>
                  <a:pt x="235" y="792"/>
                  <a:pt x="235" y="782"/>
                </a:cubicBezTo>
                <a:lnTo>
                  <a:pt x="235" y="753"/>
                </a:lnTo>
                <a:lnTo>
                  <a:pt x="18" y="753"/>
                </a:lnTo>
                <a:cubicBezTo>
                  <a:pt x="8" y="753"/>
                  <a:pt x="0" y="745"/>
                  <a:pt x="0" y="735"/>
                </a:cubicBezTo>
                <a:lnTo>
                  <a:pt x="0" y="352"/>
                </a:lnTo>
                <a:cubicBezTo>
                  <a:pt x="0" y="342"/>
                  <a:pt x="8" y="334"/>
                  <a:pt x="18" y="334"/>
                </a:cubicBezTo>
                <a:cubicBezTo>
                  <a:pt x="28" y="334"/>
                  <a:pt x="37" y="342"/>
                  <a:pt x="37" y="352"/>
                </a:cubicBezTo>
                <a:lnTo>
                  <a:pt x="37" y="716"/>
                </a:lnTo>
                <a:lnTo>
                  <a:pt x="235" y="716"/>
                </a:lnTo>
                <a:lnTo>
                  <a:pt x="235" y="229"/>
                </a:lnTo>
                <a:lnTo>
                  <a:pt x="37" y="229"/>
                </a:lnTo>
                <a:lnTo>
                  <a:pt x="37" y="270"/>
                </a:lnTo>
                <a:moveTo>
                  <a:pt x="271" y="764"/>
                </a:moveTo>
                <a:lnTo>
                  <a:pt x="972" y="764"/>
                </a:lnTo>
                <a:lnTo>
                  <a:pt x="972" y="189"/>
                </a:lnTo>
                <a:lnTo>
                  <a:pt x="271" y="189"/>
                </a:lnTo>
                <a:lnTo>
                  <a:pt x="271" y="764"/>
                </a:lnTo>
                <a:moveTo>
                  <a:pt x="235" y="113"/>
                </a:moveTo>
                <a:lnTo>
                  <a:pt x="37" y="113"/>
                </a:lnTo>
                <a:lnTo>
                  <a:pt x="37" y="193"/>
                </a:lnTo>
                <a:lnTo>
                  <a:pt x="235" y="193"/>
                </a:lnTo>
                <a:lnTo>
                  <a:pt x="235" y="113"/>
                </a:lnTo>
                <a:moveTo>
                  <a:pt x="1206" y="113"/>
                </a:moveTo>
                <a:lnTo>
                  <a:pt x="1008" y="113"/>
                </a:lnTo>
                <a:lnTo>
                  <a:pt x="1008" y="193"/>
                </a:lnTo>
                <a:lnTo>
                  <a:pt x="1206" y="193"/>
                </a:lnTo>
                <a:lnTo>
                  <a:pt x="1206" y="113"/>
                </a:lnTo>
                <a:moveTo>
                  <a:pt x="972" y="36"/>
                </a:moveTo>
                <a:lnTo>
                  <a:pt x="271" y="36"/>
                </a:lnTo>
                <a:lnTo>
                  <a:pt x="271" y="152"/>
                </a:lnTo>
                <a:lnTo>
                  <a:pt x="972" y="152"/>
                </a:lnTo>
                <a:lnTo>
                  <a:pt x="972" y="36"/>
                </a:lnTo>
                <a:moveTo>
                  <a:pt x="750" y="76"/>
                </a:moveTo>
                <a:cubicBezTo>
                  <a:pt x="761" y="76"/>
                  <a:pt x="769" y="84"/>
                  <a:pt x="769" y="94"/>
                </a:cubicBezTo>
                <a:cubicBezTo>
                  <a:pt x="769" y="104"/>
                  <a:pt x="761" y="112"/>
                  <a:pt x="750" y="112"/>
                </a:cubicBezTo>
                <a:lnTo>
                  <a:pt x="724" y="112"/>
                </a:lnTo>
                <a:cubicBezTo>
                  <a:pt x="714" y="112"/>
                  <a:pt x="706" y="104"/>
                  <a:pt x="706" y="94"/>
                </a:cubicBezTo>
                <a:cubicBezTo>
                  <a:pt x="706" y="84"/>
                  <a:pt x="714" y="76"/>
                  <a:pt x="724" y="76"/>
                </a:cubicBezTo>
                <a:lnTo>
                  <a:pt x="750" y="76"/>
                </a:lnTo>
                <a:moveTo>
                  <a:pt x="839" y="76"/>
                </a:moveTo>
                <a:cubicBezTo>
                  <a:pt x="849" y="76"/>
                  <a:pt x="857" y="84"/>
                  <a:pt x="857" y="94"/>
                </a:cubicBezTo>
                <a:cubicBezTo>
                  <a:pt x="857" y="104"/>
                  <a:pt x="849" y="112"/>
                  <a:pt x="839" y="112"/>
                </a:cubicBezTo>
                <a:lnTo>
                  <a:pt x="812" y="112"/>
                </a:lnTo>
                <a:cubicBezTo>
                  <a:pt x="802" y="112"/>
                  <a:pt x="794" y="104"/>
                  <a:pt x="794" y="94"/>
                </a:cubicBezTo>
                <a:cubicBezTo>
                  <a:pt x="794" y="84"/>
                  <a:pt x="802" y="76"/>
                  <a:pt x="812" y="76"/>
                </a:cubicBezTo>
                <a:lnTo>
                  <a:pt x="839" y="7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864;p47">
            <a:extLst>
              <a:ext uri="{FF2B5EF4-FFF2-40B4-BE49-F238E27FC236}">
                <a16:creationId xmlns:a16="http://schemas.microsoft.com/office/drawing/2014/main" id="{1A58A632-EF02-663E-8485-9A3CD2C4FD2D}"/>
              </a:ext>
            </a:extLst>
          </p:cNvPr>
          <p:cNvGrpSpPr/>
          <p:nvPr/>
        </p:nvGrpSpPr>
        <p:grpSpPr>
          <a:xfrm>
            <a:off x="727800" y="4698475"/>
            <a:ext cx="1110047" cy="849900"/>
            <a:chOff x="5480203" y="2459625"/>
            <a:chExt cx="1110047" cy="849900"/>
          </a:xfrm>
        </p:grpSpPr>
        <p:sp>
          <p:nvSpPr>
            <p:cNvPr id="4" name="Google Shape;865;p47">
              <a:extLst>
                <a:ext uri="{FF2B5EF4-FFF2-40B4-BE49-F238E27FC236}">
                  <a16:creationId xmlns:a16="http://schemas.microsoft.com/office/drawing/2014/main" id="{F9D37D85-4308-13DA-BAFB-60135D969E10}"/>
                </a:ext>
              </a:extLst>
            </p:cNvPr>
            <p:cNvSpPr/>
            <p:nvPr/>
          </p:nvSpPr>
          <p:spPr>
            <a:xfrm>
              <a:off x="5827950" y="2459625"/>
              <a:ext cx="762300" cy="7248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" name="Google Shape;866;p47">
              <a:extLst>
                <a:ext uri="{FF2B5EF4-FFF2-40B4-BE49-F238E27FC236}">
                  <a16:creationId xmlns:a16="http://schemas.microsoft.com/office/drawing/2014/main" id="{55D061B7-5A7C-981B-423C-8BCA194B7A17}"/>
                </a:ext>
              </a:extLst>
            </p:cNvPr>
            <p:cNvSpPr/>
            <p:nvPr/>
          </p:nvSpPr>
          <p:spPr>
            <a:xfrm>
              <a:off x="5480203" y="2459625"/>
              <a:ext cx="893700" cy="8499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" grpId="0" build="p"/>
      <p:bldP spid="598" grpId="0" build="p"/>
      <p:bldP spid="599" grpId="0" build="p"/>
      <p:bldP spid="600" grpId="0" build="p"/>
      <p:bldP spid="601" grpId="0" build="p"/>
      <p:bldP spid="60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ANALYSIS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E996B2-E2A4-0DA6-5367-FCE2892DF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1360"/>
              </p:ext>
            </p:extLst>
          </p:nvPr>
        </p:nvGraphicFramePr>
        <p:xfrm>
          <a:off x="1158949" y="1017725"/>
          <a:ext cx="7132319" cy="32918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0477">
                  <a:extLst>
                    <a:ext uri="{9D8B030D-6E8A-4147-A177-3AD203B41FA5}">
                      <a16:colId xmlns:a16="http://schemas.microsoft.com/office/drawing/2014/main" val="3429321926"/>
                    </a:ext>
                  </a:extLst>
                </a:gridCol>
                <a:gridCol w="1780477">
                  <a:extLst>
                    <a:ext uri="{9D8B030D-6E8A-4147-A177-3AD203B41FA5}">
                      <a16:colId xmlns:a16="http://schemas.microsoft.com/office/drawing/2014/main" val="887606202"/>
                    </a:ext>
                  </a:extLst>
                </a:gridCol>
                <a:gridCol w="1780477">
                  <a:extLst>
                    <a:ext uri="{9D8B030D-6E8A-4147-A177-3AD203B41FA5}">
                      <a16:colId xmlns:a16="http://schemas.microsoft.com/office/drawing/2014/main" val="1234692079"/>
                    </a:ext>
                  </a:extLst>
                </a:gridCol>
                <a:gridCol w="1790888">
                  <a:extLst>
                    <a:ext uri="{9D8B030D-6E8A-4147-A177-3AD203B41FA5}">
                      <a16:colId xmlns:a16="http://schemas.microsoft.com/office/drawing/2014/main" val="2796354066"/>
                    </a:ext>
                  </a:extLst>
                </a:gridCol>
              </a:tblGrid>
              <a:tr h="4702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Components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Components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Cost (BDT)</a:t>
                      </a:r>
                      <a:endParaRPr lang="en-US" sz="1200" b="1" i="0" u="none" strike="noStrike" cap="none" dirty="0">
                        <a:solidFill>
                          <a:schemeClr val="tx1"/>
                        </a:solidFill>
                        <a:effectLst/>
                        <a:latin typeface="Libre Franklin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2697" marR="82697" marT="41349" marB="41349" anchor="ctr"/>
                </a:tc>
                <a:extLst>
                  <a:ext uri="{0D108BD9-81ED-4DB2-BD59-A6C34878D82A}">
                    <a16:rowId xmlns:a16="http://schemas.microsoft.com/office/drawing/2014/main" val="3273037155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ESP32 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690 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Adapter 5V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300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extLst>
                  <a:ext uri="{0D108BD9-81ED-4DB2-BD59-A6C34878D82A}">
                    <a16:rowId xmlns:a16="http://schemas.microsoft.com/office/drawing/2014/main" val="3776839664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>
                          <a:effectLst/>
                        </a:rPr>
                        <a:t>12V Lock </a:t>
                      </a:r>
                      <a:endParaRPr lang="en-US" sz="1200" b="0" i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>
                          <a:effectLst/>
                        </a:rPr>
                        <a:t>750 </a:t>
                      </a:r>
                      <a:endParaRPr lang="en-US" sz="1200" b="0" i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Arduino nano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450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extLst>
                  <a:ext uri="{0D108BD9-81ED-4DB2-BD59-A6C34878D82A}">
                    <a16:rowId xmlns:a16="http://schemas.microsoft.com/office/drawing/2014/main" val="259380476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>
                          <a:effectLst/>
                        </a:rPr>
                        <a:t>Load Sensor (15 kg) </a:t>
                      </a:r>
                      <a:endParaRPr lang="en-US" sz="1200" b="0" i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>
                          <a:effectLst/>
                        </a:rPr>
                        <a:t>380 </a:t>
                      </a:r>
                      <a:endParaRPr lang="en-US" sz="1200" b="0" i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OLED Display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320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extLst>
                  <a:ext uri="{0D108BD9-81ED-4DB2-BD59-A6C34878D82A}">
                    <a16:rowId xmlns:a16="http://schemas.microsoft.com/office/drawing/2014/main" val="1765565782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>
                          <a:effectLst/>
                        </a:rPr>
                        <a:t>Manual lock </a:t>
                      </a:r>
                      <a:endParaRPr lang="en-US" sz="1200" b="0" i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>
                          <a:effectLst/>
                        </a:rPr>
                        <a:t>200 </a:t>
                      </a:r>
                      <a:endParaRPr lang="en-US" sz="1200" b="0" i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Li-ion Battery 3.7V(3x)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210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extLst>
                  <a:ext uri="{0D108BD9-81ED-4DB2-BD59-A6C34878D82A}">
                    <a16:rowId xmlns:a16="http://schemas.microsoft.com/office/drawing/2014/main" val="283511285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Keypad (4x3)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50 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Sonar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90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extLst>
                  <a:ext uri="{0D108BD9-81ED-4DB2-BD59-A6C34878D82A}">
                    <a16:rowId xmlns:a16="http://schemas.microsoft.com/office/drawing/2014/main" val="4190820662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Box 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3000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Voltage Level Converter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dirty="0">
                          <a:effectLst/>
                        </a:rPr>
                        <a:t>65</a:t>
                      </a:r>
                      <a:endParaRPr lang="en-US" sz="1200" b="0" i="0" dirty="0">
                        <a:effectLst/>
                        <a:latin typeface="Libre Franklin" pitchFamily="2" charset="0"/>
                      </a:endParaRPr>
                    </a:p>
                  </a:txBody>
                  <a:tcPr marL="82697" marR="82697" marT="41349" marB="41349"/>
                </a:tc>
                <a:extLst>
                  <a:ext uri="{0D108BD9-81ED-4DB2-BD59-A6C34878D82A}">
                    <a16:rowId xmlns:a16="http://schemas.microsoft.com/office/drawing/2014/main" val="39655296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EE521-8080-204A-9741-257F954C4E1A}"/>
              </a:ext>
            </a:extLst>
          </p:cNvPr>
          <p:cNvSpPr txBox="1"/>
          <p:nvPr/>
        </p:nvSpPr>
        <p:spPr>
          <a:xfrm>
            <a:off x="5434231" y="4390698"/>
            <a:ext cx="264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bre Franklin" pitchFamily="2" charset="0"/>
              </a:rPr>
              <a:t>Total Cost:  6505 BDT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SUSTAINABILITY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FA38DF-E9C0-31BC-9EA5-AE816DDE2246}"/>
              </a:ext>
            </a:extLst>
          </p:cNvPr>
          <p:cNvGrpSpPr/>
          <p:nvPr/>
        </p:nvGrpSpPr>
        <p:grpSpPr>
          <a:xfrm>
            <a:off x="4673042" y="1687612"/>
            <a:ext cx="1821600" cy="2082857"/>
            <a:chOff x="4673042" y="1687612"/>
            <a:chExt cx="1821600" cy="2082857"/>
          </a:xfrm>
        </p:grpSpPr>
        <p:sp>
          <p:nvSpPr>
            <p:cNvPr id="478" name="Google Shape;478;p35"/>
            <p:cNvSpPr/>
            <p:nvPr/>
          </p:nvSpPr>
          <p:spPr>
            <a:xfrm>
              <a:off x="4894997" y="1687612"/>
              <a:ext cx="1378800" cy="1378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4894997" y="1687638"/>
              <a:ext cx="1378800" cy="1378800"/>
            </a:xfrm>
            <a:prstGeom prst="pie">
              <a:avLst>
                <a:gd name="adj1" fmla="val 16196152"/>
                <a:gd name="adj2" fmla="val 1604718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111872" y="1904512"/>
              <a:ext cx="945000" cy="94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97" name="Google Shape;497;p35"/>
            <p:cNvSpPr txBox="1"/>
            <p:nvPr/>
          </p:nvSpPr>
          <p:spPr>
            <a:xfrm>
              <a:off x="4673042" y="3211569"/>
              <a:ext cx="18216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Libre Franklin SemiBold"/>
                </a:rPr>
                <a:t>Durable Build Quality</a:t>
              </a:r>
              <a:endParaRPr sz="1800" dirty="0">
                <a:solidFill>
                  <a:schemeClr val="dk1"/>
                </a:solidFill>
                <a:latin typeface="Libre Franklin SemiBold"/>
                <a:sym typeface="Libre Franklin SemiBold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374599" y="2192936"/>
              <a:ext cx="407160" cy="368280"/>
            </a:xfrm>
            <a:custGeom>
              <a:avLst/>
              <a:gdLst/>
              <a:ahLst/>
              <a:cxnLst/>
              <a:rect l="l" t="t" r="r" b="b"/>
              <a:pathLst>
                <a:path w="1131" h="1023" extrusionOk="0">
                  <a:moveTo>
                    <a:pt x="390" y="105"/>
                  </a:moveTo>
                  <a:cubicBezTo>
                    <a:pt x="399" y="107"/>
                    <a:pt x="404" y="116"/>
                    <a:pt x="402" y="125"/>
                  </a:cubicBezTo>
                  <a:cubicBezTo>
                    <a:pt x="400" y="134"/>
                    <a:pt x="391" y="140"/>
                    <a:pt x="382" y="137"/>
                  </a:cubicBezTo>
                  <a:cubicBezTo>
                    <a:pt x="359" y="132"/>
                    <a:pt x="335" y="129"/>
                    <a:pt x="311" y="129"/>
                  </a:cubicBezTo>
                  <a:lnTo>
                    <a:pt x="170" y="129"/>
                  </a:lnTo>
                  <a:cubicBezTo>
                    <a:pt x="161" y="129"/>
                    <a:pt x="154" y="121"/>
                    <a:pt x="154" y="112"/>
                  </a:cubicBezTo>
                  <a:lnTo>
                    <a:pt x="154" y="56"/>
                  </a:lnTo>
                  <a:lnTo>
                    <a:pt x="40" y="170"/>
                  </a:lnTo>
                  <a:lnTo>
                    <a:pt x="154" y="284"/>
                  </a:lnTo>
                  <a:lnTo>
                    <a:pt x="154" y="228"/>
                  </a:lnTo>
                  <a:cubicBezTo>
                    <a:pt x="154" y="219"/>
                    <a:pt x="161" y="211"/>
                    <a:pt x="170" y="211"/>
                  </a:cubicBezTo>
                  <a:lnTo>
                    <a:pt x="311" y="211"/>
                  </a:lnTo>
                  <a:cubicBezTo>
                    <a:pt x="370" y="211"/>
                    <a:pt x="423" y="235"/>
                    <a:pt x="462" y="274"/>
                  </a:cubicBezTo>
                  <a:cubicBezTo>
                    <a:pt x="500" y="313"/>
                    <a:pt x="524" y="366"/>
                    <a:pt x="524" y="424"/>
                  </a:cubicBezTo>
                  <a:lnTo>
                    <a:pt x="524" y="990"/>
                  </a:lnTo>
                  <a:lnTo>
                    <a:pt x="607" y="990"/>
                  </a:lnTo>
                  <a:lnTo>
                    <a:pt x="607" y="424"/>
                  </a:lnTo>
                  <a:cubicBezTo>
                    <a:pt x="607" y="369"/>
                    <a:pt x="591" y="317"/>
                    <a:pt x="564" y="272"/>
                  </a:cubicBezTo>
                  <a:cubicBezTo>
                    <a:pt x="536" y="226"/>
                    <a:pt x="496" y="188"/>
                    <a:pt x="448" y="163"/>
                  </a:cubicBezTo>
                  <a:cubicBezTo>
                    <a:pt x="440" y="158"/>
                    <a:pt x="437" y="148"/>
                    <a:pt x="441" y="140"/>
                  </a:cubicBezTo>
                  <a:cubicBezTo>
                    <a:pt x="446" y="132"/>
                    <a:pt x="456" y="129"/>
                    <a:pt x="464" y="133"/>
                  </a:cubicBezTo>
                  <a:cubicBezTo>
                    <a:pt x="503" y="154"/>
                    <a:pt x="538" y="183"/>
                    <a:pt x="566" y="217"/>
                  </a:cubicBezTo>
                  <a:cubicBezTo>
                    <a:pt x="594" y="182"/>
                    <a:pt x="629" y="153"/>
                    <a:pt x="670" y="132"/>
                  </a:cubicBezTo>
                  <a:cubicBezTo>
                    <a:pt x="715" y="109"/>
                    <a:pt x="766" y="96"/>
                    <a:pt x="820" y="96"/>
                  </a:cubicBezTo>
                  <a:lnTo>
                    <a:pt x="944" y="96"/>
                  </a:lnTo>
                  <a:lnTo>
                    <a:pt x="944" y="16"/>
                  </a:lnTo>
                  <a:cubicBezTo>
                    <a:pt x="944" y="7"/>
                    <a:pt x="952" y="0"/>
                    <a:pt x="961" y="0"/>
                  </a:cubicBezTo>
                  <a:cubicBezTo>
                    <a:pt x="965" y="0"/>
                    <a:pt x="970" y="2"/>
                    <a:pt x="973" y="5"/>
                  </a:cubicBezTo>
                  <a:lnTo>
                    <a:pt x="1126" y="158"/>
                  </a:lnTo>
                  <a:cubicBezTo>
                    <a:pt x="1133" y="165"/>
                    <a:pt x="1133" y="175"/>
                    <a:pt x="1126" y="182"/>
                  </a:cubicBezTo>
                  <a:lnTo>
                    <a:pt x="1084" y="224"/>
                  </a:lnTo>
                  <a:cubicBezTo>
                    <a:pt x="1078" y="230"/>
                    <a:pt x="1067" y="230"/>
                    <a:pt x="1061" y="224"/>
                  </a:cubicBezTo>
                  <a:cubicBezTo>
                    <a:pt x="1054" y="217"/>
                    <a:pt x="1054" y="207"/>
                    <a:pt x="1061" y="200"/>
                  </a:cubicBezTo>
                  <a:lnTo>
                    <a:pt x="1091" y="170"/>
                  </a:lnTo>
                  <a:lnTo>
                    <a:pt x="977" y="56"/>
                  </a:lnTo>
                  <a:lnTo>
                    <a:pt x="977" y="112"/>
                  </a:lnTo>
                  <a:cubicBezTo>
                    <a:pt x="977" y="121"/>
                    <a:pt x="970" y="129"/>
                    <a:pt x="961" y="129"/>
                  </a:cubicBezTo>
                  <a:lnTo>
                    <a:pt x="820" y="129"/>
                  </a:lnTo>
                  <a:cubicBezTo>
                    <a:pt x="771" y="129"/>
                    <a:pt x="725" y="141"/>
                    <a:pt x="685" y="162"/>
                  </a:cubicBezTo>
                  <a:cubicBezTo>
                    <a:pt x="646" y="182"/>
                    <a:pt x="612" y="210"/>
                    <a:pt x="586" y="244"/>
                  </a:cubicBezTo>
                  <a:cubicBezTo>
                    <a:pt x="604" y="272"/>
                    <a:pt x="618" y="302"/>
                    <a:pt x="627" y="334"/>
                  </a:cubicBezTo>
                  <a:cubicBezTo>
                    <a:pt x="638" y="311"/>
                    <a:pt x="652" y="291"/>
                    <a:pt x="669" y="274"/>
                  </a:cubicBezTo>
                  <a:cubicBezTo>
                    <a:pt x="708" y="235"/>
                    <a:pt x="761" y="211"/>
                    <a:pt x="820" y="211"/>
                  </a:cubicBezTo>
                  <a:lnTo>
                    <a:pt x="961" y="211"/>
                  </a:lnTo>
                  <a:cubicBezTo>
                    <a:pt x="970" y="211"/>
                    <a:pt x="977" y="219"/>
                    <a:pt x="977" y="228"/>
                  </a:cubicBezTo>
                  <a:lnTo>
                    <a:pt x="977" y="284"/>
                  </a:lnTo>
                  <a:lnTo>
                    <a:pt x="1008" y="253"/>
                  </a:lnTo>
                  <a:cubicBezTo>
                    <a:pt x="1014" y="247"/>
                    <a:pt x="1025" y="247"/>
                    <a:pt x="1031" y="253"/>
                  </a:cubicBezTo>
                  <a:cubicBezTo>
                    <a:pt x="1038" y="260"/>
                    <a:pt x="1038" y="270"/>
                    <a:pt x="1031" y="277"/>
                  </a:cubicBezTo>
                  <a:lnTo>
                    <a:pt x="972" y="336"/>
                  </a:lnTo>
                  <a:cubicBezTo>
                    <a:pt x="966" y="342"/>
                    <a:pt x="956" y="342"/>
                    <a:pt x="949" y="336"/>
                  </a:cubicBezTo>
                  <a:cubicBezTo>
                    <a:pt x="946" y="332"/>
                    <a:pt x="944" y="328"/>
                    <a:pt x="944" y="324"/>
                  </a:cubicBezTo>
                  <a:lnTo>
                    <a:pt x="944" y="245"/>
                  </a:lnTo>
                  <a:lnTo>
                    <a:pt x="820" y="245"/>
                  </a:lnTo>
                  <a:cubicBezTo>
                    <a:pt x="770" y="245"/>
                    <a:pt x="725" y="265"/>
                    <a:pt x="693" y="297"/>
                  </a:cubicBezTo>
                  <a:cubicBezTo>
                    <a:pt x="660" y="330"/>
                    <a:pt x="640" y="375"/>
                    <a:pt x="640" y="424"/>
                  </a:cubicBezTo>
                  <a:lnTo>
                    <a:pt x="640" y="1006"/>
                  </a:lnTo>
                  <a:cubicBezTo>
                    <a:pt x="640" y="1015"/>
                    <a:pt x="633" y="1023"/>
                    <a:pt x="623" y="1023"/>
                  </a:cubicBezTo>
                  <a:lnTo>
                    <a:pt x="508" y="1023"/>
                  </a:lnTo>
                  <a:cubicBezTo>
                    <a:pt x="499" y="1023"/>
                    <a:pt x="491" y="1015"/>
                    <a:pt x="491" y="1006"/>
                  </a:cubicBezTo>
                  <a:lnTo>
                    <a:pt x="491" y="424"/>
                  </a:lnTo>
                  <a:cubicBezTo>
                    <a:pt x="491" y="375"/>
                    <a:pt x="471" y="330"/>
                    <a:pt x="438" y="297"/>
                  </a:cubicBezTo>
                  <a:cubicBezTo>
                    <a:pt x="406" y="265"/>
                    <a:pt x="361" y="245"/>
                    <a:pt x="311" y="245"/>
                  </a:cubicBezTo>
                  <a:lnTo>
                    <a:pt x="187" y="245"/>
                  </a:lnTo>
                  <a:lnTo>
                    <a:pt x="187" y="324"/>
                  </a:lnTo>
                  <a:cubicBezTo>
                    <a:pt x="187" y="328"/>
                    <a:pt x="185" y="332"/>
                    <a:pt x="182" y="336"/>
                  </a:cubicBezTo>
                  <a:cubicBezTo>
                    <a:pt x="176" y="342"/>
                    <a:pt x="165" y="342"/>
                    <a:pt x="159" y="336"/>
                  </a:cubicBezTo>
                  <a:lnTo>
                    <a:pt x="5" y="182"/>
                  </a:lnTo>
                  <a:cubicBezTo>
                    <a:pt x="-2" y="175"/>
                    <a:pt x="-2" y="165"/>
                    <a:pt x="5" y="158"/>
                  </a:cubicBezTo>
                  <a:lnTo>
                    <a:pt x="159" y="5"/>
                  </a:lnTo>
                  <a:cubicBezTo>
                    <a:pt x="162" y="2"/>
                    <a:pt x="166" y="0"/>
                    <a:pt x="170" y="0"/>
                  </a:cubicBezTo>
                  <a:cubicBezTo>
                    <a:pt x="180" y="0"/>
                    <a:pt x="187" y="7"/>
                    <a:pt x="187" y="16"/>
                  </a:cubicBezTo>
                  <a:lnTo>
                    <a:pt x="187" y="96"/>
                  </a:lnTo>
                  <a:lnTo>
                    <a:pt x="311" y="96"/>
                  </a:lnTo>
                  <a:cubicBezTo>
                    <a:pt x="338" y="96"/>
                    <a:pt x="364" y="99"/>
                    <a:pt x="390" y="105"/>
                  </a:cubicBezTo>
                  <a:moveTo>
                    <a:pt x="779" y="773"/>
                  </a:moveTo>
                  <a:cubicBezTo>
                    <a:pt x="779" y="782"/>
                    <a:pt x="772" y="790"/>
                    <a:pt x="763" y="790"/>
                  </a:cubicBezTo>
                  <a:cubicBezTo>
                    <a:pt x="754" y="790"/>
                    <a:pt x="746" y="782"/>
                    <a:pt x="746" y="773"/>
                  </a:cubicBezTo>
                  <a:lnTo>
                    <a:pt x="746" y="745"/>
                  </a:lnTo>
                  <a:cubicBezTo>
                    <a:pt x="746" y="736"/>
                    <a:pt x="754" y="729"/>
                    <a:pt x="763" y="729"/>
                  </a:cubicBezTo>
                  <a:cubicBezTo>
                    <a:pt x="772" y="729"/>
                    <a:pt x="779" y="736"/>
                    <a:pt x="779" y="745"/>
                  </a:cubicBezTo>
                  <a:lnTo>
                    <a:pt x="779" y="773"/>
                  </a:lnTo>
                  <a:moveTo>
                    <a:pt x="352" y="656"/>
                  </a:moveTo>
                  <a:cubicBezTo>
                    <a:pt x="352" y="647"/>
                    <a:pt x="359" y="639"/>
                    <a:pt x="368" y="639"/>
                  </a:cubicBezTo>
                  <a:cubicBezTo>
                    <a:pt x="378" y="639"/>
                    <a:pt x="385" y="647"/>
                    <a:pt x="385" y="656"/>
                  </a:cubicBezTo>
                  <a:lnTo>
                    <a:pt x="385" y="684"/>
                  </a:lnTo>
                  <a:cubicBezTo>
                    <a:pt x="385" y="693"/>
                    <a:pt x="378" y="701"/>
                    <a:pt x="368" y="701"/>
                  </a:cubicBezTo>
                  <a:cubicBezTo>
                    <a:pt x="359" y="701"/>
                    <a:pt x="352" y="693"/>
                    <a:pt x="352" y="684"/>
                  </a:cubicBezTo>
                  <a:lnTo>
                    <a:pt x="352" y="656"/>
                  </a:lnTo>
                  <a:moveTo>
                    <a:pt x="811" y="608"/>
                  </a:moveTo>
                  <a:lnTo>
                    <a:pt x="715" y="608"/>
                  </a:lnTo>
                  <a:lnTo>
                    <a:pt x="715" y="821"/>
                  </a:lnTo>
                  <a:lnTo>
                    <a:pt x="811" y="821"/>
                  </a:lnTo>
                  <a:lnTo>
                    <a:pt x="811" y="608"/>
                  </a:lnTo>
                  <a:moveTo>
                    <a:pt x="699" y="575"/>
                  </a:moveTo>
                  <a:lnTo>
                    <a:pt x="827" y="575"/>
                  </a:lnTo>
                  <a:cubicBezTo>
                    <a:pt x="835" y="575"/>
                    <a:pt x="842" y="581"/>
                    <a:pt x="843" y="588"/>
                  </a:cubicBezTo>
                  <a:cubicBezTo>
                    <a:pt x="847" y="587"/>
                    <a:pt x="850" y="585"/>
                    <a:pt x="853" y="584"/>
                  </a:cubicBezTo>
                  <a:cubicBezTo>
                    <a:pt x="867" y="578"/>
                    <a:pt x="882" y="575"/>
                    <a:pt x="898" y="575"/>
                  </a:cubicBezTo>
                  <a:lnTo>
                    <a:pt x="940" y="575"/>
                  </a:lnTo>
                  <a:cubicBezTo>
                    <a:pt x="949" y="575"/>
                    <a:pt x="957" y="583"/>
                    <a:pt x="957" y="592"/>
                  </a:cubicBezTo>
                  <a:cubicBezTo>
                    <a:pt x="957" y="601"/>
                    <a:pt x="949" y="608"/>
                    <a:pt x="940" y="608"/>
                  </a:cubicBezTo>
                  <a:lnTo>
                    <a:pt x="898" y="608"/>
                  </a:lnTo>
                  <a:cubicBezTo>
                    <a:pt x="886" y="608"/>
                    <a:pt x="876" y="610"/>
                    <a:pt x="866" y="614"/>
                  </a:cubicBezTo>
                  <a:cubicBezTo>
                    <a:pt x="858" y="618"/>
                    <a:pt x="850" y="622"/>
                    <a:pt x="844" y="628"/>
                  </a:cubicBezTo>
                  <a:lnTo>
                    <a:pt x="844" y="791"/>
                  </a:lnTo>
                  <a:cubicBezTo>
                    <a:pt x="861" y="805"/>
                    <a:pt x="869" y="803"/>
                    <a:pt x="886" y="825"/>
                  </a:cubicBezTo>
                  <a:cubicBezTo>
                    <a:pt x="894" y="836"/>
                    <a:pt x="903" y="853"/>
                    <a:pt x="909" y="876"/>
                  </a:cubicBezTo>
                  <a:cubicBezTo>
                    <a:pt x="913" y="893"/>
                    <a:pt x="912" y="909"/>
                    <a:pt x="912" y="923"/>
                  </a:cubicBezTo>
                  <a:cubicBezTo>
                    <a:pt x="912" y="939"/>
                    <a:pt x="912" y="950"/>
                    <a:pt x="922" y="950"/>
                  </a:cubicBezTo>
                  <a:cubicBezTo>
                    <a:pt x="925" y="950"/>
                    <a:pt x="929" y="947"/>
                    <a:pt x="934" y="941"/>
                  </a:cubicBezTo>
                  <a:cubicBezTo>
                    <a:pt x="940" y="935"/>
                    <a:pt x="944" y="927"/>
                    <a:pt x="946" y="918"/>
                  </a:cubicBezTo>
                  <a:cubicBezTo>
                    <a:pt x="948" y="906"/>
                    <a:pt x="949" y="893"/>
                    <a:pt x="949" y="880"/>
                  </a:cubicBezTo>
                  <a:cubicBezTo>
                    <a:pt x="949" y="860"/>
                    <a:pt x="947" y="842"/>
                    <a:pt x="946" y="834"/>
                  </a:cubicBezTo>
                  <a:cubicBezTo>
                    <a:pt x="944" y="823"/>
                    <a:pt x="952" y="814"/>
                    <a:pt x="963" y="814"/>
                  </a:cubicBezTo>
                  <a:lnTo>
                    <a:pt x="1085" y="814"/>
                  </a:lnTo>
                  <a:cubicBezTo>
                    <a:pt x="1089" y="814"/>
                    <a:pt x="1092" y="812"/>
                    <a:pt x="1094" y="810"/>
                  </a:cubicBezTo>
                  <a:cubicBezTo>
                    <a:pt x="1096" y="807"/>
                    <a:pt x="1098" y="803"/>
                    <a:pt x="1098" y="799"/>
                  </a:cubicBezTo>
                  <a:cubicBezTo>
                    <a:pt x="1098" y="795"/>
                    <a:pt x="1096" y="791"/>
                    <a:pt x="1094" y="789"/>
                  </a:cubicBezTo>
                  <a:cubicBezTo>
                    <a:pt x="1092" y="786"/>
                    <a:pt x="1089" y="785"/>
                    <a:pt x="1086" y="785"/>
                  </a:cubicBezTo>
                  <a:cubicBezTo>
                    <a:pt x="1080" y="784"/>
                    <a:pt x="1074" y="780"/>
                    <a:pt x="1071" y="774"/>
                  </a:cubicBezTo>
                  <a:cubicBezTo>
                    <a:pt x="1068" y="766"/>
                    <a:pt x="1072" y="756"/>
                    <a:pt x="1081" y="753"/>
                  </a:cubicBezTo>
                  <a:cubicBezTo>
                    <a:pt x="1083" y="752"/>
                    <a:pt x="1085" y="750"/>
                    <a:pt x="1087" y="748"/>
                  </a:cubicBezTo>
                  <a:cubicBezTo>
                    <a:pt x="1088" y="745"/>
                    <a:pt x="1089" y="743"/>
                    <a:pt x="1089" y="740"/>
                  </a:cubicBezTo>
                  <a:cubicBezTo>
                    <a:pt x="1089" y="736"/>
                    <a:pt x="1088" y="733"/>
                    <a:pt x="1085" y="730"/>
                  </a:cubicBezTo>
                  <a:cubicBezTo>
                    <a:pt x="1083" y="728"/>
                    <a:pt x="1080" y="726"/>
                    <a:pt x="1077" y="726"/>
                  </a:cubicBezTo>
                  <a:cubicBezTo>
                    <a:pt x="1071" y="725"/>
                    <a:pt x="1066" y="722"/>
                    <a:pt x="1063" y="716"/>
                  </a:cubicBezTo>
                  <a:cubicBezTo>
                    <a:pt x="1060" y="708"/>
                    <a:pt x="1063" y="698"/>
                    <a:pt x="1072" y="694"/>
                  </a:cubicBezTo>
                  <a:cubicBezTo>
                    <a:pt x="1074" y="693"/>
                    <a:pt x="1076" y="691"/>
                    <a:pt x="1078" y="689"/>
                  </a:cubicBezTo>
                  <a:cubicBezTo>
                    <a:pt x="1079" y="687"/>
                    <a:pt x="1080" y="684"/>
                    <a:pt x="1080" y="681"/>
                  </a:cubicBezTo>
                  <a:cubicBezTo>
                    <a:pt x="1080" y="677"/>
                    <a:pt x="1078" y="674"/>
                    <a:pt x="1076" y="671"/>
                  </a:cubicBezTo>
                  <a:cubicBezTo>
                    <a:pt x="1074" y="669"/>
                    <a:pt x="1071" y="667"/>
                    <a:pt x="1068" y="667"/>
                  </a:cubicBezTo>
                  <a:cubicBezTo>
                    <a:pt x="1062" y="667"/>
                    <a:pt x="1055" y="663"/>
                    <a:pt x="1053" y="656"/>
                  </a:cubicBezTo>
                  <a:cubicBezTo>
                    <a:pt x="1049" y="648"/>
                    <a:pt x="1054" y="638"/>
                    <a:pt x="1062" y="635"/>
                  </a:cubicBezTo>
                  <a:cubicBezTo>
                    <a:pt x="1065" y="634"/>
                    <a:pt x="1067" y="632"/>
                    <a:pt x="1068" y="630"/>
                  </a:cubicBezTo>
                  <a:cubicBezTo>
                    <a:pt x="1070" y="628"/>
                    <a:pt x="1071" y="625"/>
                    <a:pt x="1071" y="622"/>
                  </a:cubicBezTo>
                  <a:cubicBezTo>
                    <a:pt x="1071" y="618"/>
                    <a:pt x="1069" y="615"/>
                    <a:pt x="1067" y="612"/>
                  </a:cubicBezTo>
                  <a:cubicBezTo>
                    <a:pt x="1065" y="610"/>
                    <a:pt x="1061" y="608"/>
                    <a:pt x="1058" y="608"/>
                  </a:cubicBezTo>
                  <a:lnTo>
                    <a:pt x="1015" y="608"/>
                  </a:lnTo>
                  <a:cubicBezTo>
                    <a:pt x="1006" y="608"/>
                    <a:pt x="999" y="601"/>
                    <a:pt x="999" y="592"/>
                  </a:cubicBezTo>
                  <a:cubicBezTo>
                    <a:pt x="999" y="583"/>
                    <a:pt x="1006" y="575"/>
                    <a:pt x="1015" y="575"/>
                  </a:cubicBezTo>
                  <a:lnTo>
                    <a:pt x="1058" y="575"/>
                  </a:lnTo>
                  <a:cubicBezTo>
                    <a:pt x="1071" y="575"/>
                    <a:pt x="1082" y="581"/>
                    <a:pt x="1091" y="589"/>
                  </a:cubicBezTo>
                  <a:cubicBezTo>
                    <a:pt x="1099" y="598"/>
                    <a:pt x="1104" y="609"/>
                    <a:pt x="1104" y="622"/>
                  </a:cubicBezTo>
                  <a:cubicBezTo>
                    <a:pt x="1104" y="631"/>
                    <a:pt x="1102" y="639"/>
                    <a:pt x="1097" y="646"/>
                  </a:cubicBezTo>
                  <a:cubicBezTo>
                    <a:pt x="1107" y="655"/>
                    <a:pt x="1113" y="668"/>
                    <a:pt x="1113" y="681"/>
                  </a:cubicBezTo>
                  <a:cubicBezTo>
                    <a:pt x="1113" y="690"/>
                    <a:pt x="1111" y="698"/>
                    <a:pt x="1107" y="705"/>
                  </a:cubicBezTo>
                  <a:cubicBezTo>
                    <a:pt x="1117" y="714"/>
                    <a:pt x="1122" y="726"/>
                    <a:pt x="1122" y="740"/>
                  </a:cubicBezTo>
                  <a:cubicBezTo>
                    <a:pt x="1122" y="748"/>
                    <a:pt x="1120" y="757"/>
                    <a:pt x="1116" y="764"/>
                  </a:cubicBezTo>
                  <a:cubicBezTo>
                    <a:pt x="1125" y="773"/>
                    <a:pt x="1131" y="785"/>
                    <a:pt x="1131" y="799"/>
                  </a:cubicBezTo>
                  <a:cubicBezTo>
                    <a:pt x="1131" y="812"/>
                    <a:pt x="1126" y="824"/>
                    <a:pt x="1118" y="832"/>
                  </a:cubicBezTo>
                  <a:cubicBezTo>
                    <a:pt x="1109" y="841"/>
                    <a:pt x="1098" y="847"/>
                    <a:pt x="1085" y="847"/>
                  </a:cubicBezTo>
                  <a:lnTo>
                    <a:pt x="981" y="847"/>
                  </a:lnTo>
                  <a:cubicBezTo>
                    <a:pt x="982" y="856"/>
                    <a:pt x="982" y="868"/>
                    <a:pt x="982" y="880"/>
                  </a:cubicBezTo>
                  <a:cubicBezTo>
                    <a:pt x="982" y="895"/>
                    <a:pt x="981" y="910"/>
                    <a:pt x="978" y="925"/>
                  </a:cubicBezTo>
                  <a:cubicBezTo>
                    <a:pt x="975" y="940"/>
                    <a:pt x="968" y="953"/>
                    <a:pt x="959" y="963"/>
                  </a:cubicBezTo>
                  <a:cubicBezTo>
                    <a:pt x="948" y="976"/>
                    <a:pt x="934" y="983"/>
                    <a:pt x="922" y="983"/>
                  </a:cubicBezTo>
                  <a:cubicBezTo>
                    <a:pt x="878" y="983"/>
                    <a:pt x="879" y="957"/>
                    <a:pt x="879" y="922"/>
                  </a:cubicBezTo>
                  <a:cubicBezTo>
                    <a:pt x="879" y="910"/>
                    <a:pt x="880" y="897"/>
                    <a:pt x="877" y="884"/>
                  </a:cubicBezTo>
                  <a:cubicBezTo>
                    <a:pt x="872" y="866"/>
                    <a:pt x="866" y="853"/>
                    <a:pt x="859" y="845"/>
                  </a:cubicBezTo>
                  <a:cubicBezTo>
                    <a:pt x="856" y="840"/>
                    <a:pt x="850" y="833"/>
                    <a:pt x="844" y="830"/>
                  </a:cubicBezTo>
                  <a:lnTo>
                    <a:pt x="844" y="837"/>
                  </a:lnTo>
                  <a:cubicBezTo>
                    <a:pt x="844" y="847"/>
                    <a:pt x="836" y="854"/>
                    <a:pt x="827" y="854"/>
                  </a:cubicBezTo>
                  <a:lnTo>
                    <a:pt x="699" y="854"/>
                  </a:lnTo>
                  <a:cubicBezTo>
                    <a:pt x="689" y="854"/>
                    <a:pt x="682" y="847"/>
                    <a:pt x="682" y="837"/>
                  </a:cubicBezTo>
                  <a:lnTo>
                    <a:pt x="682" y="592"/>
                  </a:lnTo>
                  <a:cubicBezTo>
                    <a:pt x="682" y="583"/>
                    <a:pt x="689" y="575"/>
                    <a:pt x="699" y="575"/>
                  </a:cubicBezTo>
                  <a:moveTo>
                    <a:pt x="321" y="821"/>
                  </a:moveTo>
                  <a:lnTo>
                    <a:pt x="416" y="821"/>
                  </a:lnTo>
                  <a:lnTo>
                    <a:pt x="416" y="608"/>
                  </a:lnTo>
                  <a:lnTo>
                    <a:pt x="321" y="608"/>
                  </a:lnTo>
                  <a:lnTo>
                    <a:pt x="321" y="821"/>
                  </a:lnTo>
                  <a:moveTo>
                    <a:pt x="433" y="854"/>
                  </a:moveTo>
                  <a:lnTo>
                    <a:pt x="304" y="854"/>
                  </a:lnTo>
                  <a:cubicBezTo>
                    <a:pt x="296" y="854"/>
                    <a:pt x="289" y="848"/>
                    <a:pt x="288" y="841"/>
                  </a:cubicBezTo>
                  <a:cubicBezTo>
                    <a:pt x="271" y="849"/>
                    <a:pt x="253" y="854"/>
                    <a:pt x="234" y="854"/>
                  </a:cubicBezTo>
                  <a:lnTo>
                    <a:pt x="191" y="854"/>
                  </a:lnTo>
                  <a:cubicBezTo>
                    <a:pt x="182" y="854"/>
                    <a:pt x="174" y="846"/>
                    <a:pt x="174" y="837"/>
                  </a:cubicBezTo>
                  <a:cubicBezTo>
                    <a:pt x="174" y="827"/>
                    <a:pt x="182" y="821"/>
                    <a:pt x="191" y="821"/>
                  </a:cubicBezTo>
                  <a:lnTo>
                    <a:pt x="234" y="821"/>
                  </a:lnTo>
                  <a:cubicBezTo>
                    <a:pt x="253" y="821"/>
                    <a:pt x="272" y="814"/>
                    <a:pt x="287" y="802"/>
                  </a:cubicBezTo>
                  <a:lnTo>
                    <a:pt x="287" y="638"/>
                  </a:lnTo>
                  <a:cubicBezTo>
                    <a:pt x="270" y="624"/>
                    <a:pt x="262" y="627"/>
                    <a:pt x="245" y="604"/>
                  </a:cubicBezTo>
                  <a:cubicBezTo>
                    <a:pt x="237" y="593"/>
                    <a:pt x="228" y="576"/>
                    <a:pt x="222" y="553"/>
                  </a:cubicBezTo>
                  <a:cubicBezTo>
                    <a:pt x="218" y="536"/>
                    <a:pt x="219" y="520"/>
                    <a:pt x="219" y="506"/>
                  </a:cubicBezTo>
                  <a:cubicBezTo>
                    <a:pt x="219" y="491"/>
                    <a:pt x="219" y="479"/>
                    <a:pt x="209" y="479"/>
                  </a:cubicBezTo>
                  <a:cubicBezTo>
                    <a:pt x="207" y="479"/>
                    <a:pt x="202" y="482"/>
                    <a:pt x="197" y="488"/>
                  </a:cubicBezTo>
                  <a:cubicBezTo>
                    <a:pt x="192" y="494"/>
                    <a:pt x="187" y="502"/>
                    <a:pt x="185" y="511"/>
                  </a:cubicBezTo>
                  <a:cubicBezTo>
                    <a:pt x="182" y="527"/>
                    <a:pt x="182" y="546"/>
                    <a:pt x="182" y="561"/>
                  </a:cubicBezTo>
                  <a:cubicBezTo>
                    <a:pt x="183" y="576"/>
                    <a:pt x="184" y="589"/>
                    <a:pt x="185" y="595"/>
                  </a:cubicBezTo>
                  <a:cubicBezTo>
                    <a:pt x="185" y="597"/>
                    <a:pt x="185" y="598"/>
                    <a:pt x="185" y="599"/>
                  </a:cubicBezTo>
                  <a:cubicBezTo>
                    <a:pt x="185" y="608"/>
                    <a:pt x="178" y="615"/>
                    <a:pt x="169" y="615"/>
                  </a:cubicBezTo>
                  <a:lnTo>
                    <a:pt x="46" y="615"/>
                  </a:lnTo>
                  <a:cubicBezTo>
                    <a:pt x="43" y="615"/>
                    <a:pt x="40" y="617"/>
                    <a:pt x="37" y="619"/>
                  </a:cubicBezTo>
                  <a:cubicBezTo>
                    <a:pt x="35" y="622"/>
                    <a:pt x="33" y="626"/>
                    <a:pt x="33" y="630"/>
                  </a:cubicBezTo>
                  <a:cubicBezTo>
                    <a:pt x="33" y="634"/>
                    <a:pt x="35" y="638"/>
                    <a:pt x="37" y="640"/>
                  </a:cubicBezTo>
                  <a:cubicBezTo>
                    <a:pt x="39" y="643"/>
                    <a:pt x="42" y="644"/>
                    <a:pt x="45" y="644"/>
                  </a:cubicBezTo>
                  <a:cubicBezTo>
                    <a:pt x="52" y="645"/>
                    <a:pt x="57" y="649"/>
                    <a:pt x="60" y="655"/>
                  </a:cubicBezTo>
                  <a:cubicBezTo>
                    <a:pt x="63" y="663"/>
                    <a:pt x="59" y="673"/>
                    <a:pt x="51" y="676"/>
                  </a:cubicBezTo>
                  <a:cubicBezTo>
                    <a:pt x="48" y="677"/>
                    <a:pt x="46" y="679"/>
                    <a:pt x="45" y="681"/>
                  </a:cubicBezTo>
                  <a:cubicBezTo>
                    <a:pt x="43" y="684"/>
                    <a:pt x="42" y="686"/>
                    <a:pt x="42" y="689"/>
                  </a:cubicBezTo>
                  <a:cubicBezTo>
                    <a:pt x="42" y="693"/>
                    <a:pt x="44" y="697"/>
                    <a:pt x="46" y="699"/>
                  </a:cubicBezTo>
                  <a:cubicBezTo>
                    <a:pt x="48" y="701"/>
                    <a:pt x="51" y="703"/>
                    <a:pt x="54" y="703"/>
                  </a:cubicBezTo>
                  <a:cubicBezTo>
                    <a:pt x="60" y="704"/>
                    <a:pt x="65" y="707"/>
                    <a:pt x="68" y="713"/>
                  </a:cubicBezTo>
                  <a:cubicBezTo>
                    <a:pt x="72" y="721"/>
                    <a:pt x="68" y="731"/>
                    <a:pt x="59" y="735"/>
                  </a:cubicBezTo>
                  <a:cubicBezTo>
                    <a:pt x="57" y="736"/>
                    <a:pt x="55" y="738"/>
                    <a:pt x="54" y="740"/>
                  </a:cubicBezTo>
                  <a:cubicBezTo>
                    <a:pt x="52" y="742"/>
                    <a:pt x="51" y="745"/>
                    <a:pt x="51" y="748"/>
                  </a:cubicBezTo>
                  <a:cubicBezTo>
                    <a:pt x="51" y="752"/>
                    <a:pt x="53" y="755"/>
                    <a:pt x="55" y="758"/>
                  </a:cubicBezTo>
                  <a:cubicBezTo>
                    <a:pt x="57" y="760"/>
                    <a:pt x="60" y="762"/>
                    <a:pt x="63" y="762"/>
                  </a:cubicBezTo>
                  <a:cubicBezTo>
                    <a:pt x="70" y="762"/>
                    <a:pt x="76" y="766"/>
                    <a:pt x="79" y="773"/>
                  </a:cubicBezTo>
                  <a:cubicBezTo>
                    <a:pt x="82" y="781"/>
                    <a:pt x="78" y="791"/>
                    <a:pt x="69" y="794"/>
                  </a:cubicBezTo>
                  <a:cubicBezTo>
                    <a:pt x="67" y="795"/>
                    <a:pt x="64" y="797"/>
                    <a:pt x="63" y="799"/>
                  </a:cubicBezTo>
                  <a:cubicBezTo>
                    <a:pt x="61" y="801"/>
                    <a:pt x="60" y="804"/>
                    <a:pt x="60" y="807"/>
                  </a:cubicBezTo>
                  <a:cubicBezTo>
                    <a:pt x="60" y="811"/>
                    <a:pt x="62" y="815"/>
                    <a:pt x="64" y="817"/>
                  </a:cubicBezTo>
                  <a:cubicBezTo>
                    <a:pt x="67" y="819"/>
                    <a:pt x="70" y="821"/>
                    <a:pt x="73" y="821"/>
                  </a:cubicBezTo>
                  <a:lnTo>
                    <a:pt x="116" y="821"/>
                  </a:lnTo>
                  <a:cubicBezTo>
                    <a:pt x="125" y="821"/>
                    <a:pt x="133" y="827"/>
                    <a:pt x="133" y="837"/>
                  </a:cubicBezTo>
                  <a:cubicBezTo>
                    <a:pt x="133" y="846"/>
                    <a:pt x="125" y="854"/>
                    <a:pt x="116" y="854"/>
                  </a:cubicBezTo>
                  <a:lnTo>
                    <a:pt x="73" y="854"/>
                  </a:lnTo>
                  <a:cubicBezTo>
                    <a:pt x="61" y="854"/>
                    <a:pt x="49" y="849"/>
                    <a:pt x="41" y="840"/>
                  </a:cubicBezTo>
                  <a:cubicBezTo>
                    <a:pt x="32" y="832"/>
                    <a:pt x="27" y="820"/>
                    <a:pt x="27" y="807"/>
                  </a:cubicBezTo>
                  <a:cubicBezTo>
                    <a:pt x="27" y="798"/>
                    <a:pt x="30" y="790"/>
                    <a:pt x="34" y="783"/>
                  </a:cubicBezTo>
                  <a:cubicBezTo>
                    <a:pt x="24" y="774"/>
                    <a:pt x="18" y="761"/>
                    <a:pt x="18" y="748"/>
                  </a:cubicBezTo>
                  <a:cubicBezTo>
                    <a:pt x="18" y="739"/>
                    <a:pt x="21" y="731"/>
                    <a:pt x="25" y="724"/>
                  </a:cubicBezTo>
                  <a:cubicBezTo>
                    <a:pt x="23" y="723"/>
                    <a:pt x="22" y="722"/>
                    <a:pt x="21" y="721"/>
                  </a:cubicBezTo>
                  <a:cubicBezTo>
                    <a:pt x="14" y="713"/>
                    <a:pt x="9" y="702"/>
                    <a:pt x="9" y="689"/>
                  </a:cubicBezTo>
                  <a:cubicBezTo>
                    <a:pt x="9" y="681"/>
                    <a:pt x="12" y="673"/>
                    <a:pt x="16" y="666"/>
                  </a:cubicBezTo>
                  <a:cubicBezTo>
                    <a:pt x="6" y="656"/>
                    <a:pt x="0" y="643"/>
                    <a:pt x="0" y="630"/>
                  </a:cubicBezTo>
                  <a:cubicBezTo>
                    <a:pt x="0" y="617"/>
                    <a:pt x="5" y="605"/>
                    <a:pt x="13" y="597"/>
                  </a:cubicBezTo>
                  <a:cubicBezTo>
                    <a:pt x="22" y="588"/>
                    <a:pt x="33" y="582"/>
                    <a:pt x="46" y="582"/>
                  </a:cubicBezTo>
                  <a:lnTo>
                    <a:pt x="150" y="582"/>
                  </a:lnTo>
                  <a:cubicBezTo>
                    <a:pt x="150" y="576"/>
                    <a:pt x="149" y="570"/>
                    <a:pt x="149" y="562"/>
                  </a:cubicBezTo>
                  <a:cubicBezTo>
                    <a:pt x="149" y="545"/>
                    <a:pt x="149" y="524"/>
                    <a:pt x="153" y="504"/>
                  </a:cubicBezTo>
                  <a:cubicBezTo>
                    <a:pt x="156" y="489"/>
                    <a:pt x="164" y="476"/>
                    <a:pt x="172" y="466"/>
                  </a:cubicBezTo>
                  <a:cubicBezTo>
                    <a:pt x="183" y="453"/>
                    <a:pt x="197" y="446"/>
                    <a:pt x="209" y="446"/>
                  </a:cubicBezTo>
                  <a:cubicBezTo>
                    <a:pt x="253" y="446"/>
                    <a:pt x="253" y="472"/>
                    <a:pt x="252" y="507"/>
                  </a:cubicBezTo>
                  <a:cubicBezTo>
                    <a:pt x="252" y="519"/>
                    <a:pt x="252" y="532"/>
                    <a:pt x="255" y="545"/>
                  </a:cubicBezTo>
                  <a:cubicBezTo>
                    <a:pt x="259" y="564"/>
                    <a:pt x="265" y="576"/>
                    <a:pt x="272" y="584"/>
                  </a:cubicBezTo>
                  <a:cubicBezTo>
                    <a:pt x="276" y="590"/>
                    <a:pt x="282" y="596"/>
                    <a:pt x="287" y="599"/>
                  </a:cubicBezTo>
                  <a:lnTo>
                    <a:pt x="287" y="592"/>
                  </a:lnTo>
                  <a:cubicBezTo>
                    <a:pt x="287" y="583"/>
                    <a:pt x="295" y="575"/>
                    <a:pt x="304" y="575"/>
                  </a:cubicBezTo>
                  <a:lnTo>
                    <a:pt x="433" y="575"/>
                  </a:lnTo>
                  <a:cubicBezTo>
                    <a:pt x="442" y="575"/>
                    <a:pt x="449" y="583"/>
                    <a:pt x="449" y="592"/>
                  </a:cubicBezTo>
                  <a:lnTo>
                    <a:pt x="449" y="837"/>
                  </a:lnTo>
                  <a:cubicBezTo>
                    <a:pt x="449" y="847"/>
                    <a:pt x="442" y="854"/>
                    <a:pt x="433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4298CA-C844-A3F5-D001-EEAE1BF4270E}"/>
              </a:ext>
            </a:extLst>
          </p:cNvPr>
          <p:cNvGrpSpPr/>
          <p:nvPr/>
        </p:nvGrpSpPr>
        <p:grpSpPr>
          <a:xfrm>
            <a:off x="828242" y="1687624"/>
            <a:ext cx="1821600" cy="2082845"/>
            <a:chOff x="828242" y="1687624"/>
            <a:chExt cx="1821600" cy="2082845"/>
          </a:xfrm>
        </p:grpSpPr>
        <p:sp>
          <p:nvSpPr>
            <p:cNvPr id="476" name="Google Shape;476;p35"/>
            <p:cNvSpPr/>
            <p:nvPr/>
          </p:nvSpPr>
          <p:spPr>
            <a:xfrm>
              <a:off x="1050785" y="1687624"/>
              <a:ext cx="1378800" cy="1378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1051385" y="1687675"/>
              <a:ext cx="1378800" cy="1378800"/>
            </a:xfrm>
            <a:prstGeom prst="pie">
              <a:avLst>
                <a:gd name="adj1" fmla="val 16196152"/>
                <a:gd name="adj2" fmla="val 1614793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268260" y="1904550"/>
              <a:ext cx="945000" cy="94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93" name="Google Shape;493;p35"/>
            <p:cNvSpPr txBox="1"/>
            <p:nvPr/>
          </p:nvSpPr>
          <p:spPr>
            <a:xfrm>
              <a:off x="828242" y="3211569"/>
              <a:ext cx="18216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Libre Franklin SemiBold"/>
                </a:rPr>
                <a:t>Energy Efficient</a:t>
              </a:r>
              <a:endParaRPr sz="1800" dirty="0">
                <a:solidFill>
                  <a:schemeClr val="dk1"/>
                </a:solidFill>
                <a:latin typeface="Libre Franklin SemiBold"/>
                <a:sym typeface="Libre Franklin SemiBold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1547095" y="2162146"/>
              <a:ext cx="387360" cy="387360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807" y="156"/>
                  </a:moveTo>
                  <a:cubicBezTo>
                    <a:pt x="807" y="148"/>
                    <a:pt x="815" y="140"/>
                    <a:pt x="823" y="140"/>
                  </a:cubicBezTo>
                  <a:cubicBezTo>
                    <a:pt x="832" y="140"/>
                    <a:pt x="838" y="148"/>
                    <a:pt x="838" y="156"/>
                  </a:cubicBezTo>
                  <a:lnTo>
                    <a:pt x="838" y="225"/>
                  </a:lnTo>
                  <a:cubicBezTo>
                    <a:pt x="838" y="234"/>
                    <a:pt x="831" y="241"/>
                    <a:pt x="823" y="241"/>
                  </a:cubicBezTo>
                  <a:lnTo>
                    <a:pt x="714" y="241"/>
                  </a:lnTo>
                  <a:lnTo>
                    <a:pt x="714" y="275"/>
                  </a:lnTo>
                  <a:lnTo>
                    <a:pt x="823" y="275"/>
                  </a:lnTo>
                  <a:cubicBezTo>
                    <a:pt x="831" y="275"/>
                    <a:pt x="838" y="282"/>
                    <a:pt x="838" y="291"/>
                  </a:cubicBezTo>
                  <a:lnTo>
                    <a:pt x="838" y="360"/>
                  </a:lnTo>
                  <a:cubicBezTo>
                    <a:pt x="838" y="368"/>
                    <a:pt x="832" y="375"/>
                    <a:pt x="823" y="375"/>
                  </a:cubicBezTo>
                  <a:cubicBezTo>
                    <a:pt x="815" y="375"/>
                    <a:pt x="807" y="368"/>
                    <a:pt x="807" y="360"/>
                  </a:cubicBezTo>
                  <a:lnTo>
                    <a:pt x="807" y="307"/>
                  </a:lnTo>
                  <a:lnTo>
                    <a:pt x="273" y="307"/>
                  </a:lnTo>
                  <a:lnTo>
                    <a:pt x="273" y="484"/>
                  </a:lnTo>
                  <a:lnTo>
                    <a:pt x="807" y="484"/>
                  </a:lnTo>
                  <a:lnTo>
                    <a:pt x="807" y="431"/>
                  </a:lnTo>
                  <a:cubicBezTo>
                    <a:pt x="807" y="422"/>
                    <a:pt x="815" y="415"/>
                    <a:pt x="823" y="415"/>
                  </a:cubicBezTo>
                  <a:cubicBezTo>
                    <a:pt x="832" y="415"/>
                    <a:pt x="838" y="422"/>
                    <a:pt x="838" y="431"/>
                  </a:cubicBezTo>
                  <a:lnTo>
                    <a:pt x="838" y="500"/>
                  </a:lnTo>
                  <a:cubicBezTo>
                    <a:pt x="838" y="508"/>
                    <a:pt x="831" y="515"/>
                    <a:pt x="823" y="515"/>
                  </a:cubicBezTo>
                  <a:lnTo>
                    <a:pt x="714" y="515"/>
                  </a:lnTo>
                  <a:lnTo>
                    <a:pt x="714" y="550"/>
                  </a:lnTo>
                  <a:lnTo>
                    <a:pt x="823" y="550"/>
                  </a:lnTo>
                  <a:cubicBezTo>
                    <a:pt x="831" y="550"/>
                    <a:pt x="838" y="557"/>
                    <a:pt x="838" y="566"/>
                  </a:cubicBezTo>
                  <a:lnTo>
                    <a:pt x="838" y="634"/>
                  </a:lnTo>
                  <a:cubicBezTo>
                    <a:pt x="838" y="643"/>
                    <a:pt x="832" y="650"/>
                    <a:pt x="823" y="650"/>
                  </a:cubicBezTo>
                  <a:cubicBezTo>
                    <a:pt x="815" y="650"/>
                    <a:pt x="807" y="643"/>
                    <a:pt x="807" y="634"/>
                  </a:cubicBezTo>
                  <a:lnTo>
                    <a:pt x="807" y="581"/>
                  </a:lnTo>
                  <a:lnTo>
                    <a:pt x="273" y="581"/>
                  </a:lnTo>
                  <a:lnTo>
                    <a:pt x="273" y="759"/>
                  </a:lnTo>
                  <a:lnTo>
                    <a:pt x="807" y="759"/>
                  </a:lnTo>
                  <a:lnTo>
                    <a:pt x="807" y="706"/>
                  </a:lnTo>
                  <a:cubicBezTo>
                    <a:pt x="807" y="697"/>
                    <a:pt x="815" y="690"/>
                    <a:pt x="823" y="690"/>
                  </a:cubicBezTo>
                  <a:cubicBezTo>
                    <a:pt x="832" y="690"/>
                    <a:pt x="838" y="697"/>
                    <a:pt x="838" y="706"/>
                  </a:cubicBezTo>
                  <a:lnTo>
                    <a:pt x="838" y="775"/>
                  </a:lnTo>
                  <a:cubicBezTo>
                    <a:pt x="838" y="783"/>
                    <a:pt x="831" y="790"/>
                    <a:pt x="823" y="790"/>
                  </a:cubicBezTo>
                  <a:lnTo>
                    <a:pt x="556" y="790"/>
                  </a:lnTo>
                  <a:lnTo>
                    <a:pt x="556" y="899"/>
                  </a:lnTo>
                  <a:cubicBezTo>
                    <a:pt x="566" y="902"/>
                    <a:pt x="575" y="908"/>
                    <a:pt x="582" y="915"/>
                  </a:cubicBezTo>
                  <a:cubicBezTo>
                    <a:pt x="590" y="922"/>
                    <a:pt x="595" y="931"/>
                    <a:pt x="598" y="941"/>
                  </a:cubicBezTo>
                  <a:lnTo>
                    <a:pt x="838" y="941"/>
                  </a:lnTo>
                  <a:cubicBezTo>
                    <a:pt x="842" y="915"/>
                    <a:pt x="854" y="891"/>
                    <a:pt x="872" y="873"/>
                  </a:cubicBezTo>
                  <a:cubicBezTo>
                    <a:pt x="890" y="855"/>
                    <a:pt x="914" y="842"/>
                    <a:pt x="941" y="839"/>
                  </a:cubicBezTo>
                  <a:lnTo>
                    <a:pt x="941" y="660"/>
                  </a:lnTo>
                  <a:lnTo>
                    <a:pt x="884" y="604"/>
                  </a:lnTo>
                  <a:cubicBezTo>
                    <a:pt x="881" y="601"/>
                    <a:pt x="880" y="597"/>
                    <a:pt x="880" y="593"/>
                  </a:cubicBezTo>
                  <a:lnTo>
                    <a:pt x="880" y="430"/>
                  </a:lnTo>
                  <a:cubicBezTo>
                    <a:pt x="880" y="421"/>
                    <a:pt x="887" y="414"/>
                    <a:pt x="895" y="414"/>
                  </a:cubicBezTo>
                  <a:cubicBezTo>
                    <a:pt x="904" y="414"/>
                    <a:pt x="911" y="421"/>
                    <a:pt x="911" y="430"/>
                  </a:cubicBezTo>
                  <a:lnTo>
                    <a:pt x="911" y="586"/>
                  </a:lnTo>
                  <a:lnTo>
                    <a:pt x="941" y="616"/>
                  </a:lnTo>
                  <a:lnTo>
                    <a:pt x="941" y="430"/>
                  </a:lnTo>
                  <a:cubicBezTo>
                    <a:pt x="941" y="421"/>
                    <a:pt x="949" y="414"/>
                    <a:pt x="957" y="414"/>
                  </a:cubicBezTo>
                  <a:cubicBezTo>
                    <a:pt x="966" y="414"/>
                    <a:pt x="972" y="421"/>
                    <a:pt x="972" y="430"/>
                  </a:cubicBezTo>
                  <a:lnTo>
                    <a:pt x="972" y="677"/>
                  </a:lnTo>
                  <a:lnTo>
                    <a:pt x="1002" y="647"/>
                  </a:lnTo>
                  <a:lnTo>
                    <a:pt x="1002" y="430"/>
                  </a:lnTo>
                  <a:cubicBezTo>
                    <a:pt x="1002" y="421"/>
                    <a:pt x="1010" y="414"/>
                    <a:pt x="1018" y="414"/>
                  </a:cubicBezTo>
                  <a:cubicBezTo>
                    <a:pt x="1027" y="414"/>
                    <a:pt x="1033" y="421"/>
                    <a:pt x="1033" y="430"/>
                  </a:cubicBezTo>
                  <a:lnTo>
                    <a:pt x="1033" y="654"/>
                  </a:lnTo>
                  <a:cubicBezTo>
                    <a:pt x="1033" y="658"/>
                    <a:pt x="1032" y="662"/>
                    <a:pt x="1029" y="665"/>
                  </a:cubicBezTo>
                  <a:lnTo>
                    <a:pt x="972" y="722"/>
                  </a:lnTo>
                  <a:lnTo>
                    <a:pt x="972" y="839"/>
                  </a:lnTo>
                  <a:cubicBezTo>
                    <a:pt x="999" y="842"/>
                    <a:pt x="1023" y="855"/>
                    <a:pt x="1041" y="873"/>
                  </a:cubicBezTo>
                  <a:cubicBezTo>
                    <a:pt x="1062" y="894"/>
                    <a:pt x="1076" y="924"/>
                    <a:pt x="1076" y="957"/>
                  </a:cubicBezTo>
                  <a:cubicBezTo>
                    <a:pt x="1076" y="990"/>
                    <a:pt x="1062" y="1020"/>
                    <a:pt x="1041" y="1041"/>
                  </a:cubicBezTo>
                  <a:cubicBezTo>
                    <a:pt x="1019" y="1063"/>
                    <a:pt x="990" y="1076"/>
                    <a:pt x="957" y="1076"/>
                  </a:cubicBezTo>
                  <a:cubicBezTo>
                    <a:pt x="925" y="1076"/>
                    <a:pt x="894" y="1063"/>
                    <a:pt x="872" y="1041"/>
                  </a:cubicBezTo>
                  <a:cubicBezTo>
                    <a:pt x="854" y="1023"/>
                    <a:pt x="842" y="999"/>
                    <a:pt x="838" y="973"/>
                  </a:cubicBezTo>
                  <a:lnTo>
                    <a:pt x="598" y="973"/>
                  </a:lnTo>
                  <a:cubicBezTo>
                    <a:pt x="595" y="983"/>
                    <a:pt x="590" y="992"/>
                    <a:pt x="582" y="999"/>
                  </a:cubicBezTo>
                  <a:cubicBezTo>
                    <a:pt x="572" y="1010"/>
                    <a:pt x="557" y="1017"/>
                    <a:pt x="540" y="1017"/>
                  </a:cubicBezTo>
                  <a:cubicBezTo>
                    <a:pt x="524" y="1017"/>
                    <a:pt x="509" y="1010"/>
                    <a:pt x="498" y="999"/>
                  </a:cubicBezTo>
                  <a:cubicBezTo>
                    <a:pt x="491" y="992"/>
                    <a:pt x="485" y="983"/>
                    <a:pt x="483" y="973"/>
                  </a:cubicBezTo>
                  <a:lnTo>
                    <a:pt x="237" y="973"/>
                  </a:lnTo>
                  <a:cubicBezTo>
                    <a:pt x="233" y="999"/>
                    <a:pt x="221" y="1023"/>
                    <a:pt x="203" y="1041"/>
                  </a:cubicBezTo>
                  <a:cubicBezTo>
                    <a:pt x="182" y="1063"/>
                    <a:pt x="152" y="1076"/>
                    <a:pt x="119" y="1076"/>
                  </a:cubicBezTo>
                  <a:cubicBezTo>
                    <a:pt x="86" y="1076"/>
                    <a:pt x="56" y="1063"/>
                    <a:pt x="35" y="1041"/>
                  </a:cubicBezTo>
                  <a:cubicBezTo>
                    <a:pt x="13" y="1020"/>
                    <a:pt x="0" y="990"/>
                    <a:pt x="0" y="957"/>
                  </a:cubicBezTo>
                  <a:cubicBezTo>
                    <a:pt x="0" y="924"/>
                    <a:pt x="13" y="894"/>
                    <a:pt x="35" y="873"/>
                  </a:cubicBezTo>
                  <a:cubicBezTo>
                    <a:pt x="53" y="855"/>
                    <a:pt x="77" y="842"/>
                    <a:pt x="103" y="839"/>
                  </a:cubicBezTo>
                  <a:lnTo>
                    <a:pt x="103" y="660"/>
                  </a:lnTo>
                  <a:lnTo>
                    <a:pt x="47" y="604"/>
                  </a:lnTo>
                  <a:cubicBezTo>
                    <a:pt x="44" y="601"/>
                    <a:pt x="42" y="597"/>
                    <a:pt x="42" y="593"/>
                  </a:cubicBezTo>
                  <a:lnTo>
                    <a:pt x="42" y="430"/>
                  </a:lnTo>
                  <a:cubicBezTo>
                    <a:pt x="42" y="421"/>
                    <a:pt x="50" y="414"/>
                    <a:pt x="58" y="414"/>
                  </a:cubicBezTo>
                  <a:cubicBezTo>
                    <a:pt x="67" y="414"/>
                    <a:pt x="74" y="421"/>
                    <a:pt x="74" y="430"/>
                  </a:cubicBezTo>
                  <a:lnTo>
                    <a:pt x="74" y="586"/>
                  </a:lnTo>
                  <a:lnTo>
                    <a:pt x="103" y="616"/>
                  </a:lnTo>
                  <a:lnTo>
                    <a:pt x="103" y="430"/>
                  </a:lnTo>
                  <a:cubicBezTo>
                    <a:pt x="103" y="421"/>
                    <a:pt x="110" y="414"/>
                    <a:pt x="119" y="414"/>
                  </a:cubicBezTo>
                  <a:cubicBezTo>
                    <a:pt x="128" y="414"/>
                    <a:pt x="135" y="421"/>
                    <a:pt x="135" y="430"/>
                  </a:cubicBezTo>
                  <a:lnTo>
                    <a:pt x="135" y="677"/>
                  </a:lnTo>
                  <a:lnTo>
                    <a:pt x="164" y="647"/>
                  </a:lnTo>
                  <a:lnTo>
                    <a:pt x="164" y="430"/>
                  </a:lnTo>
                  <a:cubicBezTo>
                    <a:pt x="164" y="421"/>
                    <a:pt x="171" y="414"/>
                    <a:pt x="180" y="414"/>
                  </a:cubicBezTo>
                  <a:cubicBezTo>
                    <a:pt x="189" y="414"/>
                    <a:pt x="196" y="421"/>
                    <a:pt x="196" y="430"/>
                  </a:cubicBezTo>
                  <a:lnTo>
                    <a:pt x="196" y="654"/>
                  </a:lnTo>
                  <a:cubicBezTo>
                    <a:pt x="196" y="658"/>
                    <a:pt x="194" y="662"/>
                    <a:pt x="191" y="665"/>
                  </a:cubicBezTo>
                  <a:lnTo>
                    <a:pt x="135" y="722"/>
                  </a:lnTo>
                  <a:lnTo>
                    <a:pt x="135" y="839"/>
                  </a:lnTo>
                  <a:cubicBezTo>
                    <a:pt x="161" y="842"/>
                    <a:pt x="185" y="855"/>
                    <a:pt x="203" y="873"/>
                  </a:cubicBezTo>
                  <a:cubicBezTo>
                    <a:pt x="221" y="891"/>
                    <a:pt x="233" y="915"/>
                    <a:pt x="237" y="941"/>
                  </a:cubicBezTo>
                  <a:lnTo>
                    <a:pt x="483" y="941"/>
                  </a:lnTo>
                  <a:cubicBezTo>
                    <a:pt x="485" y="931"/>
                    <a:pt x="491" y="922"/>
                    <a:pt x="498" y="915"/>
                  </a:cubicBezTo>
                  <a:cubicBezTo>
                    <a:pt x="505" y="908"/>
                    <a:pt x="514" y="902"/>
                    <a:pt x="524" y="899"/>
                  </a:cubicBezTo>
                  <a:lnTo>
                    <a:pt x="524" y="790"/>
                  </a:lnTo>
                  <a:lnTo>
                    <a:pt x="258" y="790"/>
                  </a:lnTo>
                  <a:cubicBezTo>
                    <a:pt x="249" y="790"/>
                    <a:pt x="242" y="783"/>
                    <a:pt x="242" y="775"/>
                  </a:cubicBezTo>
                  <a:lnTo>
                    <a:pt x="242" y="566"/>
                  </a:lnTo>
                  <a:cubicBezTo>
                    <a:pt x="242" y="557"/>
                    <a:pt x="249" y="550"/>
                    <a:pt x="258" y="550"/>
                  </a:cubicBezTo>
                  <a:lnTo>
                    <a:pt x="366" y="550"/>
                  </a:lnTo>
                  <a:lnTo>
                    <a:pt x="366" y="515"/>
                  </a:lnTo>
                  <a:lnTo>
                    <a:pt x="258" y="515"/>
                  </a:lnTo>
                  <a:cubicBezTo>
                    <a:pt x="249" y="515"/>
                    <a:pt x="242" y="508"/>
                    <a:pt x="242" y="500"/>
                  </a:cubicBezTo>
                  <a:lnTo>
                    <a:pt x="242" y="291"/>
                  </a:lnTo>
                  <a:cubicBezTo>
                    <a:pt x="242" y="282"/>
                    <a:pt x="249" y="275"/>
                    <a:pt x="258" y="275"/>
                  </a:cubicBezTo>
                  <a:lnTo>
                    <a:pt x="366" y="275"/>
                  </a:lnTo>
                  <a:lnTo>
                    <a:pt x="366" y="241"/>
                  </a:lnTo>
                  <a:lnTo>
                    <a:pt x="258" y="241"/>
                  </a:lnTo>
                  <a:cubicBezTo>
                    <a:pt x="249" y="241"/>
                    <a:pt x="242" y="234"/>
                    <a:pt x="242" y="225"/>
                  </a:cubicBezTo>
                  <a:lnTo>
                    <a:pt x="242" y="16"/>
                  </a:lnTo>
                  <a:cubicBezTo>
                    <a:pt x="242" y="7"/>
                    <a:pt x="249" y="0"/>
                    <a:pt x="258" y="0"/>
                  </a:cubicBezTo>
                  <a:lnTo>
                    <a:pt x="823" y="0"/>
                  </a:lnTo>
                  <a:cubicBezTo>
                    <a:pt x="831" y="0"/>
                    <a:pt x="838" y="7"/>
                    <a:pt x="838" y="16"/>
                  </a:cubicBezTo>
                  <a:lnTo>
                    <a:pt x="838" y="85"/>
                  </a:lnTo>
                  <a:cubicBezTo>
                    <a:pt x="838" y="94"/>
                    <a:pt x="832" y="101"/>
                    <a:pt x="823" y="101"/>
                  </a:cubicBezTo>
                  <a:cubicBezTo>
                    <a:pt x="815" y="101"/>
                    <a:pt x="807" y="94"/>
                    <a:pt x="807" y="85"/>
                  </a:cubicBezTo>
                  <a:lnTo>
                    <a:pt x="807" y="32"/>
                  </a:lnTo>
                  <a:lnTo>
                    <a:pt x="273" y="32"/>
                  </a:lnTo>
                  <a:lnTo>
                    <a:pt x="273" y="209"/>
                  </a:lnTo>
                  <a:lnTo>
                    <a:pt x="807" y="209"/>
                  </a:lnTo>
                  <a:lnTo>
                    <a:pt x="807" y="156"/>
                  </a:lnTo>
                  <a:moveTo>
                    <a:pt x="941" y="910"/>
                  </a:moveTo>
                  <a:cubicBezTo>
                    <a:pt x="941" y="901"/>
                    <a:pt x="949" y="894"/>
                    <a:pt x="957" y="894"/>
                  </a:cubicBezTo>
                  <a:cubicBezTo>
                    <a:pt x="966" y="894"/>
                    <a:pt x="972" y="901"/>
                    <a:pt x="972" y="910"/>
                  </a:cubicBezTo>
                  <a:lnTo>
                    <a:pt x="972" y="941"/>
                  </a:lnTo>
                  <a:lnTo>
                    <a:pt x="1003" y="941"/>
                  </a:lnTo>
                  <a:cubicBezTo>
                    <a:pt x="1012" y="941"/>
                    <a:pt x="1019" y="948"/>
                    <a:pt x="1019" y="957"/>
                  </a:cubicBezTo>
                  <a:cubicBezTo>
                    <a:pt x="1019" y="966"/>
                    <a:pt x="1012" y="973"/>
                    <a:pt x="1003" y="973"/>
                  </a:cubicBezTo>
                  <a:lnTo>
                    <a:pt x="972" y="973"/>
                  </a:lnTo>
                  <a:lnTo>
                    <a:pt x="972" y="1004"/>
                  </a:lnTo>
                  <a:cubicBezTo>
                    <a:pt x="972" y="1013"/>
                    <a:pt x="966" y="1020"/>
                    <a:pt x="957" y="1020"/>
                  </a:cubicBezTo>
                  <a:cubicBezTo>
                    <a:pt x="949" y="1020"/>
                    <a:pt x="941" y="1013"/>
                    <a:pt x="941" y="1004"/>
                  </a:cubicBezTo>
                  <a:lnTo>
                    <a:pt x="941" y="973"/>
                  </a:lnTo>
                  <a:lnTo>
                    <a:pt x="910" y="973"/>
                  </a:lnTo>
                  <a:cubicBezTo>
                    <a:pt x="901" y="973"/>
                    <a:pt x="894" y="966"/>
                    <a:pt x="894" y="957"/>
                  </a:cubicBezTo>
                  <a:cubicBezTo>
                    <a:pt x="894" y="948"/>
                    <a:pt x="901" y="941"/>
                    <a:pt x="910" y="941"/>
                  </a:cubicBezTo>
                  <a:lnTo>
                    <a:pt x="941" y="941"/>
                  </a:lnTo>
                  <a:lnTo>
                    <a:pt x="941" y="910"/>
                  </a:lnTo>
                  <a:moveTo>
                    <a:pt x="103" y="910"/>
                  </a:moveTo>
                  <a:cubicBezTo>
                    <a:pt x="103" y="901"/>
                    <a:pt x="110" y="894"/>
                    <a:pt x="119" y="894"/>
                  </a:cubicBezTo>
                  <a:cubicBezTo>
                    <a:pt x="128" y="894"/>
                    <a:pt x="135" y="901"/>
                    <a:pt x="135" y="910"/>
                  </a:cubicBezTo>
                  <a:lnTo>
                    <a:pt x="135" y="941"/>
                  </a:lnTo>
                  <a:lnTo>
                    <a:pt x="166" y="941"/>
                  </a:lnTo>
                  <a:cubicBezTo>
                    <a:pt x="175" y="941"/>
                    <a:pt x="182" y="948"/>
                    <a:pt x="182" y="957"/>
                  </a:cubicBezTo>
                  <a:cubicBezTo>
                    <a:pt x="182" y="966"/>
                    <a:pt x="175" y="973"/>
                    <a:pt x="166" y="973"/>
                  </a:cubicBezTo>
                  <a:lnTo>
                    <a:pt x="135" y="973"/>
                  </a:lnTo>
                  <a:lnTo>
                    <a:pt x="135" y="1004"/>
                  </a:lnTo>
                  <a:cubicBezTo>
                    <a:pt x="135" y="1013"/>
                    <a:pt x="128" y="1020"/>
                    <a:pt x="119" y="1020"/>
                  </a:cubicBezTo>
                  <a:cubicBezTo>
                    <a:pt x="110" y="1020"/>
                    <a:pt x="103" y="1013"/>
                    <a:pt x="103" y="1004"/>
                  </a:cubicBezTo>
                  <a:lnTo>
                    <a:pt x="103" y="973"/>
                  </a:lnTo>
                  <a:lnTo>
                    <a:pt x="72" y="973"/>
                  </a:lnTo>
                  <a:cubicBezTo>
                    <a:pt x="63" y="973"/>
                    <a:pt x="56" y="966"/>
                    <a:pt x="56" y="957"/>
                  </a:cubicBezTo>
                  <a:cubicBezTo>
                    <a:pt x="56" y="948"/>
                    <a:pt x="63" y="941"/>
                    <a:pt x="72" y="941"/>
                  </a:cubicBezTo>
                  <a:lnTo>
                    <a:pt x="103" y="941"/>
                  </a:lnTo>
                  <a:lnTo>
                    <a:pt x="103" y="910"/>
                  </a:lnTo>
                  <a:moveTo>
                    <a:pt x="683" y="515"/>
                  </a:moveTo>
                  <a:lnTo>
                    <a:pt x="398" y="515"/>
                  </a:lnTo>
                  <a:lnTo>
                    <a:pt x="398" y="550"/>
                  </a:lnTo>
                  <a:lnTo>
                    <a:pt x="683" y="550"/>
                  </a:lnTo>
                  <a:lnTo>
                    <a:pt x="683" y="515"/>
                  </a:lnTo>
                  <a:moveTo>
                    <a:pt x="683" y="241"/>
                  </a:moveTo>
                  <a:lnTo>
                    <a:pt x="398" y="241"/>
                  </a:lnTo>
                  <a:lnTo>
                    <a:pt x="398" y="275"/>
                  </a:lnTo>
                  <a:lnTo>
                    <a:pt x="683" y="275"/>
                  </a:lnTo>
                  <a:lnTo>
                    <a:pt x="683" y="241"/>
                  </a:lnTo>
                  <a:moveTo>
                    <a:pt x="465" y="686"/>
                  </a:moveTo>
                  <a:cubicBezTo>
                    <a:pt x="457" y="686"/>
                    <a:pt x="450" y="679"/>
                    <a:pt x="450" y="670"/>
                  </a:cubicBezTo>
                  <a:cubicBezTo>
                    <a:pt x="450" y="661"/>
                    <a:pt x="457" y="654"/>
                    <a:pt x="465" y="654"/>
                  </a:cubicBezTo>
                  <a:lnTo>
                    <a:pt x="758" y="654"/>
                  </a:lnTo>
                  <a:cubicBezTo>
                    <a:pt x="766" y="654"/>
                    <a:pt x="773" y="661"/>
                    <a:pt x="773" y="670"/>
                  </a:cubicBezTo>
                  <a:cubicBezTo>
                    <a:pt x="773" y="679"/>
                    <a:pt x="766" y="686"/>
                    <a:pt x="758" y="686"/>
                  </a:cubicBezTo>
                  <a:lnTo>
                    <a:pt x="465" y="686"/>
                  </a:lnTo>
                  <a:moveTo>
                    <a:pt x="465" y="411"/>
                  </a:moveTo>
                  <a:cubicBezTo>
                    <a:pt x="457" y="411"/>
                    <a:pt x="450" y="403"/>
                    <a:pt x="450" y="395"/>
                  </a:cubicBezTo>
                  <a:cubicBezTo>
                    <a:pt x="450" y="386"/>
                    <a:pt x="457" y="380"/>
                    <a:pt x="465" y="380"/>
                  </a:cubicBezTo>
                  <a:lnTo>
                    <a:pt x="758" y="380"/>
                  </a:lnTo>
                  <a:cubicBezTo>
                    <a:pt x="766" y="380"/>
                    <a:pt x="773" y="386"/>
                    <a:pt x="773" y="395"/>
                  </a:cubicBezTo>
                  <a:cubicBezTo>
                    <a:pt x="773" y="403"/>
                    <a:pt x="766" y="411"/>
                    <a:pt x="758" y="411"/>
                  </a:cubicBezTo>
                  <a:lnTo>
                    <a:pt x="465" y="411"/>
                  </a:lnTo>
                  <a:moveTo>
                    <a:pt x="465" y="136"/>
                  </a:moveTo>
                  <a:cubicBezTo>
                    <a:pt x="457" y="136"/>
                    <a:pt x="450" y="129"/>
                    <a:pt x="450" y="121"/>
                  </a:cubicBezTo>
                  <a:cubicBezTo>
                    <a:pt x="450" y="112"/>
                    <a:pt x="457" y="105"/>
                    <a:pt x="465" y="105"/>
                  </a:cubicBezTo>
                  <a:lnTo>
                    <a:pt x="758" y="105"/>
                  </a:lnTo>
                  <a:cubicBezTo>
                    <a:pt x="766" y="105"/>
                    <a:pt x="773" y="112"/>
                    <a:pt x="773" y="121"/>
                  </a:cubicBezTo>
                  <a:cubicBezTo>
                    <a:pt x="773" y="129"/>
                    <a:pt x="766" y="136"/>
                    <a:pt x="758" y="136"/>
                  </a:cubicBezTo>
                  <a:lnTo>
                    <a:pt x="465" y="136"/>
                  </a:lnTo>
                  <a:moveTo>
                    <a:pt x="362" y="616"/>
                  </a:moveTo>
                  <a:cubicBezTo>
                    <a:pt x="377" y="616"/>
                    <a:pt x="391" y="622"/>
                    <a:pt x="400" y="632"/>
                  </a:cubicBezTo>
                  <a:cubicBezTo>
                    <a:pt x="410" y="642"/>
                    <a:pt x="416" y="655"/>
                    <a:pt x="416" y="670"/>
                  </a:cubicBezTo>
                  <a:cubicBezTo>
                    <a:pt x="416" y="685"/>
                    <a:pt x="410" y="699"/>
                    <a:pt x="400" y="708"/>
                  </a:cubicBezTo>
                  <a:cubicBezTo>
                    <a:pt x="391" y="718"/>
                    <a:pt x="377" y="724"/>
                    <a:pt x="362" y="724"/>
                  </a:cubicBezTo>
                  <a:cubicBezTo>
                    <a:pt x="347" y="724"/>
                    <a:pt x="334" y="718"/>
                    <a:pt x="324" y="708"/>
                  </a:cubicBezTo>
                  <a:cubicBezTo>
                    <a:pt x="314" y="699"/>
                    <a:pt x="308" y="685"/>
                    <a:pt x="308" y="670"/>
                  </a:cubicBezTo>
                  <a:cubicBezTo>
                    <a:pt x="308" y="655"/>
                    <a:pt x="314" y="642"/>
                    <a:pt x="324" y="632"/>
                  </a:cubicBezTo>
                  <a:cubicBezTo>
                    <a:pt x="334" y="622"/>
                    <a:pt x="347" y="616"/>
                    <a:pt x="362" y="616"/>
                  </a:cubicBezTo>
                  <a:moveTo>
                    <a:pt x="378" y="654"/>
                  </a:moveTo>
                  <a:cubicBezTo>
                    <a:pt x="374" y="650"/>
                    <a:pt x="368" y="647"/>
                    <a:pt x="362" y="647"/>
                  </a:cubicBezTo>
                  <a:cubicBezTo>
                    <a:pt x="356" y="647"/>
                    <a:pt x="350" y="650"/>
                    <a:pt x="346" y="654"/>
                  </a:cubicBezTo>
                  <a:cubicBezTo>
                    <a:pt x="342" y="658"/>
                    <a:pt x="339" y="664"/>
                    <a:pt x="339" y="670"/>
                  </a:cubicBezTo>
                  <a:cubicBezTo>
                    <a:pt x="339" y="676"/>
                    <a:pt x="342" y="682"/>
                    <a:pt x="346" y="686"/>
                  </a:cubicBezTo>
                  <a:cubicBezTo>
                    <a:pt x="350" y="690"/>
                    <a:pt x="356" y="693"/>
                    <a:pt x="362" y="693"/>
                  </a:cubicBezTo>
                  <a:cubicBezTo>
                    <a:pt x="368" y="693"/>
                    <a:pt x="374" y="690"/>
                    <a:pt x="378" y="686"/>
                  </a:cubicBezTo>
                  <a:cubicBezTo>
                    <a:pt x="382" y="682"/>
                    <a:pt x="385" y="676"/>
                    <a:pt x="385" y="670"/>
                  </a:cubicBezTo>
                  <a:cubicBezTo>
                    <a:pt x="385" y="664"/>
                    <a:pt x="382" y="658"/>
                    <a:pt x="378" y="654"/>
                  </a:cubicBezTo>
                  <a:moveTo>
                    <a:pt x="362" y="341"/>
                  </a:moveTo>
                  <a:cubicBezTo>
                    <a:pt x="377" y="341"/>
                    <a:pt x="391" y="347"/>
                    <a:pt x="400" y="357"/>
                  </a:cubicBezTo>
                  <a:cubicBezTo>
                    <a:pt x="410" y="367"/>
                    <a:pt x="416" y="380"/>
                    <a:pt x="416" y="395"/>
                  </a:cubicBezTo>
                  <a:cubicBezTo>
                    <a:pt x="416" y="410"/>
                    <a:pt x="410" y="424"/>
                    <a:pt x="400" y="434"/>
                  </a:cubicBezTo>
                  <a:cubicBezTo>
                    <a:pt x="391" y="443"/>
                    <a:pt x="377" y="450"/>
                    <a:pt x="362" y="450"/>
                  </a:cubicBezTo>
                  <a:cubicBezTo>
                    <a:pt x="347" y="450"/>
                    <a:pt x="334" y="443"/>
                    <a:pt x="324" y="434"/>
                  </a:cubicBezTo>
                  <a:cubicBezTo>
                    <a:pt x="314" y="424"/>
                    <a:pt x="308" y="410"/>
                    <a:pt x="308" y="395"/>
                  </a:cubicBezTo>
                  <a:cubicBezTo>
                    <a:pt x="308" y="380"/>
                    <a:pt x="314" y="367"/>
                    <a:pt x="324" y="357"/>
                  </a:cubicBezTo>
                  <a:cubicBezTo>
                    <a:pt x="334" y="347"/>
                    <a:pt x="347" y="341"/>
                    <a:pt x="362" y="341"/>
                  </a:cubicBezTo>
                  <a:moveTo>
                    <a:pt x="378" y="379"/>
                  </a:moveTo>
                  <a:cubicBezTo>
                    <a:pt x="374" y="375"/>
                    <a:pt x="368" y="373"/>
                    <a:pt x="362" y="373"/>
                  </a:cubicBezTo>
                  <a:cubicBezTo>
                    <a:pt x="356" y="373"/>
                    <a:pt x="350" y="375"/>
                    <a:pt x="346" y="379"/>
                  </a:cubicBezTo>
                  <a:cubicBezTo>
                    <a:pt x="342" y="383"/>
                    <a:pt x="339" y="388"/>
                    <a:pt x="339" y="395"/>
                  </a:cubicBezTo>
                  <a:cubicBezTo>
                    <a:pt x="339" y="401"/>
                    <a:pt x="342" y="407"/>
                    <a:pt x="346" y="411"/>
                  </a:cubicBezTo>
                  <a:cubicBezTo>
                    <a:pt x="350" y="415"/>
                    <a:pt x="356" y="418"/>
                    <a:pt x="362" y="418"/>
                  </a:cubicBezTo>
                  <a:cubicBezTo>
                    <a:pt x="368" y="418"/>
                    <a:pt x="374" y="415"/>
                    <a:pt x="378" y="411"/>
                  </a:cubicBezTo>
                  <a:cubicBezTo>
                    <a:pt x="382" y="407"/>
                    <a:pt x="385" y="401"/>
                    <a:pt x="385" y="395"/>
                  </a:cubicBezTo>
                  <a:cubicBezTo>
                    <a:pt x="385" y="388"/>
                    <a:pt x="382" y="383"/>
                    <a:pt x="378" y="379"/>
                  </a:cubicBezTo>
                  <a:moveTo>
                    <a:pt x="957" y="869"/>
                  </a:moveTo>
                  <a:cubicBezTo>
                    <a:pt x="932" y="869"/>
                    <a:pt x="910" y="879"/>
                    <a:pt x="895" y="895"/>
                  </a:cubicBezTo>
                  <a:cubicBezTo>
                    <a:pt x="879" y="911"/>
                    <a:pt x="869" y="933"/>
                    <a:pt x="869" y="957"/>
                  </a:cubicBezTo>
                  <a:cubicBezTo>
                    <a:pt x="869" y="981"/>
                    <a:pt x="878" y="1002"/>
                    <a:pt x="895" y="1019"/>
                  </a:cubicBezTo>
                  <a:cubicBezTo>
                    <a:pt x="910" y="1035"/>
                    <a:pt x="933" y="1045"/>
                    <a:pt x="957" y="1045"/>
                  </a:cubicBezTo>
                  <a:cubicBezTo>
                    <a:pt x="982" y="1045"/>
                    <a:pt x="1003" y="1035"/>
                    <a:pt x="1018" y="1019"/>
                  </a:cubicBezTo>
                  <a:cubicBezTo>
                    <a:pt x="1034" y="1003"/>
                    <a:pt x="1044" y="981"/>
                    <a:pt x="1044" y="957"/>
                  </a:cubicBezTo>
                  <a:cubicBezTo>
                    <a:pt x="1044" y="933"/>
                    <a:pt x="1034" y="911"/>
                    <a:pt x="1018" y="895"/>
                  </a:cubicBezTo>
                  <a:cubicBezTo>
                    <a:pt x="1003" y="879"/>
                    <a:pt x="981" y="869"/>
                    <a:pt x="957" y="869"/>
                  </a:cubicBezTo>
                  <a:moveTo>
                    <a:pt x="181" y="895"/>
                  </a:moveTo>
                  <a:cubicBezTo>
                    <a:pt x="165" y="879"/>
                    <a:pt x="143" y="869"/>
                    <a:pt x="119" y="869"/>
                  </a:cubicBezTo>
                  <a:cubicBezTo>
                    <a:pt x="95" y="869"/>
                    <a:pt x="73" y="879"/>
                    <a:pt x="57" y="895"/>
                  </a:cubicBezTo>
                  <a:cubicBezTo>
                    <a:pt x="41" y="911"/>
                    <a:pt x="31" y="933"/>
                    <a:pt x="31" y="957"/>
                  </a:cubicBezTo>
                  <a:cubicBezTo>
                    <a:pt x="31" y="981"/>
                    <a:pt x="41" y="1003"/>
                    <a:pt x="57" y="1019"/>
                  </a:cubicBezTo>
                  <a:cubicBezTo>
                    <a:pt x="73" y="1035"/>
                    <a:pt x="95" y="1045"/>
                    <a:pt x="119" y="1045"/>
                  </a:cubicBezTo>
                  <a:cubicBezTo>
                    <a:pt x="143" y="1045"/>
                    <a:pt x="165" y="1035"/>
                    <a:pt x="181" y="1019"/>
                  </a:cubicBezTo>
                  <a:cubicBezTo>
                    <a:pt x="197" y="1003"/>
                    <a:pt x="207" y="981"/>
                    <a:pt x="207" y="957"/>
                  </a:cubicBezTo>
                  <a:cubicBezTo>
                    <a:pt x="207" y="933"/>
                    <a:pt x="197" y="911"/>
                    <a:pt x="181" y="895"/>
                  </a:cubicBezTo>
                  <a:moveTo>
                    <a:pt x="560" y="937"/>
                  </a:moveTo>
                  <a:cubicBezTo>
                    <a:pt x="555" y="932"/>
                    <a:pt x="548" y="929"/>
                    <a:pt x="540" y="929"/>
                  </a:cubicBezTo>
                  <a:cubicBezTo>
                    <a:pt x="532" y="929"/>
                    <a:pt x="525" y="932"/>
                    <a:pt x="520" y="937"/>
                  </a:cubicBezTo>
                  <a:cubicBezTo>
                    <a:pt x="515" y="942"/>
                    <a:pt x="512" y="949"/>
                    <a:pt x="512" y="957"/>
                  </a:cubicBezTo>
                  <a:cubicBezTo>
                    <a:pt x="512" y="965"/>
                    <a:pt x="515" y="971"/>
                    <a:pt x="520" y="977"/>
                  </a:cubicBezTo>
                  <a:cubicBezTo>
                    <a:pt x="525" y="982"/>
                    <a:pt x="532" y="985"/>
                    <a:pt x="540" y="985"/>
                  </a:cubicBezTo>
                  <a:cubicBezTo>
                    <a:pt x="548" y="985"/>
                    <a:pt x="555" y="982"/>
                    <a:pt x="560" y="977"/>
                  </a:cubicBezTo>
                  <a:cubicBezTo>
                    <a:pt x="565" y="972"/>
                    <a:pt x="568" y="965"/>
                    <a:pt x="568" y="957"/>
                  </a:cubicBezTo>
                  <a:cubicBezTo>
                    <a:pt x="568" y="949"/>
                    <a:pt x="565" y="942"/>
                    <a:pt x="560" y="937"/>
                  </a:cubicBezTo>
                  <a:moveTo>
                    <a:pt x="362" y="66"/>
                  </a:moveTo>
                  <a:cubicBezTo>
                    <a:pt x="377" y="66"/>
                    <a:pt x="391" y="72"/>
                    <a:pt x="400" y="82"/>
                  </a:cubicBezTo>
                  <a:cubicBezTo>
                    <a:pt x="410" y="92"/>
                    <a:pt x="416" y="106"/>
                    <a:pt x="416" y="121"/>
                  </a:cubicBezTo>
                  <a:cubicBezTo>
                    <a:pt x="416" y="135"/>
                    <a:pt x="410" y="149"/>
                    <a:pt x="400" y="159"/>
                  </a:cubicBezTo>
                  <a:cubicBezTo>
                    <a:pt x="391" y="169"/>
                    <a:pt x="377" y="175"/>
                    <a:pt x="362" y="175"/>
                  </a:cubicBezTo>
                  <a:cubicBezTo>
                    <a:pt x="347" y="175"/>
                    <a:pt x="334" y="169"/>
                    <a:pt x="324" y="159"/>
                  </a:cubicBezTo>
                  <a:cubicBezTo>
                    <a:pt x="314" y="149"/>
                    <a:pt x="308" y="135"/>
                    <a:pt x="308" y="121"/>
                  </a:cubicBezTo>
                  <a:cubicBezTo>
                    <a:pt x="308" y="106"/>
                    <a:pt x="314" y="92"/>
                    <a:pt x="324" y="82"/>
                  </a:cubicBezTo>
                  <a:cubicBezTo>
                    <a:pt x="334" y="72"/>
                    <a:pt x="347" y="66"/>
                    <a:pt x="362" y="66"/>
                  </a:cubicBezTo>
                  <a:moveTo>
                    <a:pt x="378" y="104"/>
                  </a:moveTo>
                  <a:cubicBezTo>
                    <a:pt x="374" y="100"/>
                    <a:pt x="368" y="98"/>
                    <a:pt x="362" y="98"/>
                  </a:cubicBezTo>
                  <a:cubicBezTo>
                    <a:pt x="356" y="98"/>
                    <a:pt x="350" y="99"/>
                    <a:pt x="346" y="104"/>
                  </a:cubicBezTo>
                  <a:cubicBezTo>
                    <a:pt x="342" y="108"/>
                    <a:pt x="339" y="114"/>
                    <a:pt x="339" y="121"/>
                  </a:cubicBezTo>
                  <a:cubicBezTo>
                    <a:pt x="339" y="127"/>
                    <a:pt x="342" y="133"/>
                    <a:pt x="346" y="137"/>
                  </a:cubicBezTo>
                  <a:cubicBezTo>
                    <a:pt x="350" y="141"/>
                    <a:pt x="356" y="143"/>
                    <a:pt x="362" y="143"/>
                  </a:cubicBezTo>
                  <a:cubicBezTo>
                    <a:pt x="368" y="143"/>
                    <a:pt x="374" y="141"/>
                    <a:pt x="378" y="137"/>
                  </a:cubicBezTo>
                  <a:cubicBezTo>
                    <a:pt x="382" y="132"/>
                    <a:pt x="385" y="127"/>
                    <a:pt x="385" y="121"/>
                  </a:cubicBezTo>
                  <a:cubicBezTo>
                    <a:pt x="385" y="114"/>
                    <a:pt x="382" y="109"/>
                    <a:pt x="378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4BFFE-1491-7DAE-9602-F1EEA5FF3761}"/>
              </a:ext>
            </a:extLst>
          </p:cNvPr>
          <p:cNvGrpSpPr/>
          <p:nvPr/>
        </p:nvGrpSpPr>
        <p:grpSpPr>
          <a:xfrm>
            <a:off x="6595442" y="1687612"/>
            <a:ext cx="1821600" cy="2082857"/>
            <a:chOff x="6595442" y="1687612"/>
            <a:chExt cx="1821600" cy="2082857"/>
          </a:xfrm>
        </p:grpSpPr>
        <p:sp>
          <p:nvSpPr>
            <p:cNvPr id="479" name="Google Shape;479;p35"/>
            <p:cNvSpPr/>
            <p:nvPr/>
          </p:nvSpPr>
          <p:spPr>
            <a:xfrm>
              <a:off x="6817972" y="1687612"/>
              <a:ext cx="1378800" cy="1378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817972" y="1687638"/>
              <a:ext cx="1378800" cy="1378800"/>
            </a:xfrm>
            <a:prstGeom prst="pie">
              <a:avLst>
                <a:gd name="adj1" fmla="val 16196152"/>
                <a:gd name="adj2" fmla="val 1608735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034872" y="1875559"/>
              <a:ext cx="945000" cy="94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99" name="Google Shape;499;p35"/>
            <p:cNvSpPr txBox="1"/>
            <p:nvPr/>
          </p:nvSpPr>
          <p:spPr>
            <a:xfrm>
              <a:off x="6595442" y="3211569"/>
              <a:ext cx="18216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Libre Franklin SemiBold"/>
                  <a:sym typeface="Libre Franklin SemiBold"/>
                </a:rPr>
                <a:t>Enhanced Security</a:t>
              </a:r>
              <a:endParaRPr sz="1800" dirty="0">
                <a:solidFill>
                  <a:schemeClr val="dk1"/>
                </a:solidFill>
                <a:latin typeface="Libre Franklin SemiBold"/>
                <a:sym typeface="Libre Franklin SemiBold"/>
              </a:endParaRPr>
            </a:p>
          </p:txBody>
        </p:sp>
        <p:grpSp>
          <p:nvGrpSpPr>
            <p:cNvPr id="2" name="Google Shape;9834;p61">
              <a:extLst>
                <a:ext uri="{FF2B5EF4-FFF2-40B4-BE49-F238E27FC236}">
                  <a16:creationId xmlns:a16="http://schemas.microsoft.com/office/drawing/2014/main" id="{975A1B47-5E0A-FFE9-2A36-DA010FDF00C7}"/>
                </a:ext>
              </a:extLst>
            </p:cNvPr>
            <p:cNvGrpSpPr/>
            <p:nvPr/>
          </p:nvGrpSpPr>
          <p:grpSpPr>
            <a:xfrm>
              <a:off x="7313043" y="2130790"/>
              <a:ext cx="448723" cy="448723"/>
              <a:chOff x="4891198" y="2925108"/>
              <a:chExt cx="334634" cy="334634"/>
            </a:xfrm>
            <a:solidFill>
              <a:schemeClr val="tx1"/>
            </a:solidFill>
          </p:grpSpPr>
          <p:sp>
            <p:nvSpPr>
              <p:cNvPr id="3" name="Google Shape;9835;p61">
                <a:extLst>
                  <a:ext uri="{FF2B5EF4-FFF2-40B4-BE49-F238E27FC236}">
                    <a16:creationId xmlns:a16="http://schemas.microsoft.com/office/drawing/2014/main" id="{BDA75E11-2293-C022-49D8-AF30B7B19788}"/>
                  </a:ext>
                </a:extLst>
              </p:cNvPr>
              <p:cNvSpPr/>
              <p:nvPr/>
            </p:nvSpPr>
            <p:spPr>
              <a:xfrm>
                <a:off x="5001830" y="2925108"/>
                <a:ext cx="113338" cy="150831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739" extrusionOk="0">
                    <a:moveTo>
                      <a:pt x="1822" y="333"/>
                    </a:moveTo>
                    <a:cubicBezTo>
                      <a:pt x="2251" y="333"/>
                      <a:pt x="2596" y="691"/>
                      <a:pt x="2596" y="1107"/>
                    </a:cubicBezTo>
                    <a:lnTo>
                      <a:pt x="2596" y="1214"/>
                    </a:lnTo>
                    <a:lnTo>
                      <a:pt x="2573" y="1214"/>
                    </a:lnTo>
                    <a:cubicBezTo>
                      <a:pt x="2358" y="1155"/>
                      <a:pt x="2275" y="857"/>
                      <a:pt x="2263" y="857"/>
                    </a:cubicBezTo>
                    <a:cubicBezTo>
                      <a:pt x="2251" y="798"/>
                      <a:pt x="2203" y="738"/>
                      <a:pt x="2132" y="738"/>
                    </a:cubicBezTo>
                    <a:cubicBezTo>
                      <a:pt x="2119" y="733"/>
                      <a:pt x="2105" y="731"/>
                      <a:pt x="2092" y="731"/>
                    </a:cubicBezTo>
                    <a:cubicBezTo>
                      <a:pt x="2043" y="731"/>
                      <a:pt x="1993" y="761"/>
                      <a:pt x="1965" y="798"/>
                    </a:cubicBezTo>
                    <a:cubicBezTo>
                      <a:pt x="1668" y="1214"/>
                      <a:pt x="1001" y="1214"/>
                      <a:pt x="1001" y="1214"/>
                    </a:cubicBezTo>
                    <a:lnTo>
                      <a:pt x="953" y="1214"/>
                    </a:lnTo>
                    <a:lnTo>
                      <a:pt x="965" y="1107"/>
                    </a:lnTo>
                    <a:cubicBezTo>
                      <a:pt x="965" y="679"/>
                      <a:pt x="1322" y="333"/>
                      <a:pt x="1739" y="333"/>
                    </a:cubicBezTo>
                    <a:close/>
                    <a:moveTo>
                      <a:pt x="2739" y="1655"/>
                    </a:moveTo>
                    <a:cubicBezTo>
                      <a:pt x="2775" y="1691"/>
                      <a:pt x="2775" y="1715"/>
                      <a:pt x="2775" y="1750"/>
                    </a:cubicBezTo>
                    <a:cubicBezTo>
                      <a:pt x="2775" y="1786"/>
                      <a:pt x="2751" y="1834"/>
                      <a:pt x="2703" y="1845"/>
                    </a:cubicBezTo>
                    <a:lnTo>
                      <a:pt x="2703" y="1655"/>
                    </a:lnTo>
                    <a:close/>
                    <a:moveTo>
                      <a:pt x="846" y="1667"/>
                    </a:moveTo>
                    <a:lnTo>
                      <a:pt x="846" y="1881"/>
                    </a:lnTo>
                    <a:cubicBezTo>
                      <a:pt x="822" y="1845"/>
                      <a:pt x="787" y="1822"/>
                      <a:pt x="787" y="1762"/>
                    </a:cubicBezTo>
                    <a:cubicBezTo>
                      <a:pt x="787" y="1715"/>
                      <a:pt x="810" y="1691"/>
                      <a:pt x="822" y="1667"/>
                    </a:cubicBezTo>
                    <a:close/>
                    <a:moveTo>
                      <a:pt x="2084" y="1179"/>
                    </a:moveTo>
                    <a:cubicBezTo>
                      <a:pt x="2144" y="1298"/>
                      <a:pt x="2251" y="1417"/>
                      <a:pt x="2394" y="1476"/>
                    </a:cubicBezTo>
                    <a:lnTo>
                      <a:pt x="2382" y="1953"/>
                    </a:lnTo>
                    <a:cubicBezTo>
                      <a:pt x="2382" y="2250"/>
                      <a:pt x="2144" y="2477"/>
                      <a:pt x="1858" y="2477"/>
                    </a:cubicBezTo>
                    <a:lnTo>
                      <a:pt x="1715" y="2477"/>
                    </a:lnTo>
                    <a:cubicBezTo>
                      <a:pt x="1418" y="2477"/>
                      <a:pt x="1191" y="2238"/>
                      <a:pt x="1191" y="1953"/>
                    </a:cubicBezTo>
                    <a:lnTo>
                      <a:pt x="1191" y="1524"/>
                    </a:lnTo>
                    <a:cubicBezTo>
                      <a:pt x="1406" y="1488"/>
                      <a:pt x="1787" y="1417"/>
                      <a:pt x="2084" y="1179"/>
                    </a:cubicBezTo>
                    <a:close/>
                    <a:moveTo>
                      <a:pt x="1965" y="2798"/>
                    </a:moveTo>
                    <a:lnTo>
                      <a:pt x="1965" y="2893"/>
                    </a:lnTo>
                    <a:lnTo>
                      <a:pt x="1787" y="3084"/>
                    </a:lnTo>
                    <a:lnTo>
                      <a:pt x="1608" y="2917"/>
                    </a:lnTo>
                    <a:lnTo>
                      <a:pt x="1608" y="2798"/>
                    </a:lnTo>
                    <a:close/>
                    <a:moveTo>
                      <a:pt x="1751" y="0"/>
                    </a:moveTo>
                    <a:cubicBezTo>
                      <a:pt x="1144" y="0"/>
                      <a:pt x="644" y="512"/>
                      <a:pt x="644" y="1119"/>
                    </a:cubicBezTo>
                    <a:lnTo>
                      <a:pt x="644" y="1417"/>
                    </a:lnTo>
                    <a:cubicBezTo>
                      <a:pt x="537" y="1512"/>
                      <a:pt x="465" y="1643"/>
                      <a:pt x="465" y="1774"/>
                    </a:cubicBezTo>
                    <a:cubicBezTo>
                      <a:pt x="465" y="2000"/>
                      <a:pt x="656" y="2203"/>
                      <a:pt x="894" y="2226"/>
                    </a:cubicBezTo>
                    <a:cubicBezTo>
                      <a:pt x="953" y="2429"/>
                      <a:pt x="1108" y="2596"/>
                      <a:pt x="1287" y="2703"/>
                    </a:cubicBezTo>
                    <a:lnTo>
                      <a:pt x="1287" y="2786"/>
                    </a:lnTo>
                    <a:lnTo>
                      <a:pt x="596" y="3060"/>
                    </a:lnTo>
                    <a:cubicBezTo>
                      <a:pt x="537" y="3084"/>
                      <a:pt x="1" y="3298"/>
                      <a:pt x="1" y="3965"/>
                    </a:cubicBezTo>
                    <a:lnTo>
                      <a:pt x="1" y="4560"/>
                    </a:lnTo>
                    <a:cubicBezTo>
                      <a:pt x="1" y="4643"/>
                      <a:pt x="72" y="4727"/>
                      <a:pt x="167" y="4727"/>
                    </a:cubicBezTo>
                    <a:lnTo>
                      <a:pt x="584" y="4727"/>
                    </a:lnTo>
                    <a:cubicBezTo>
                      <a:pt x="668" y="4727"/>
                      <a:pt x="739" y="4643"/>
                      <a:pt x="739" y="4560"/>
                    </a:cubicBezTo>
                    <a:cubicBezTo>
                      <a:pt x="739" y="4465"/>
                      <a:pt x="668" y="4393"/>
                      <a:pt x="584" y="4393"/>
                    </a:cubicBezTo>
                    <a:lnTo>
                      <a:pt x="322" y="4393"/>
                    </a:lnTo>
                    <a:lnTo>
                      <a:pt x="322" y="3965"/>
                    </a:lnTo>
                    <a:cubicBezTo>
                      <a:pt x="322" y="3500"/>
                      <a:pt x="691" y="3369"/>
                      <a:pt x="703" y="3369"/>
                    </a:cubicBezTo>
                    <a:lnTo>
                      <a:pt x="715" y="3369"/>
                    </a:lnTo>
                    <a:lnTo>
                      <a:pt x="1334" y="3131"/>
                    </a:lnTo>
                    <a:lnTo>
                      <a:pt x="1668" y="3453"/>
                    </a:lnTo>
                    <a:cubicBezTo>
                      <a:pt x="1703" y="3489"/>
                      <a:pt x="1739" y="3500"/>
                      <a:pt x="1787" y="3500"/>
                    </a:cubicBezTo>
                    <a:cubicBezTo>
                      <a:pt x="1834" y="3500"/>
                      <a:pt x="1870" y="3489"/>
                      <a:pt x="1906" y="3453"/>
                    </a:cubicBezTo>
                    <a:lnTo>
                      <a:pt x="2215" y="3131"/>
                    </a:lnTo>
                    <a:lnTo>
                      <a:pt x="2846" y="3381"/>
                    </a:lnTo>
                    <a:lnTo>
                      <a:pt x="2858" y="3381"/>
                    </a:lnTo>
                    <a:cubicBezTo>
                      <a:pt x="2858" y="3381"/>
                      <a:pt x="3227" y="3512"/>
                      <a:pt x="3227" y="3977"/>
                    </a:cubicBezTo>
                    <a:lnTo>
                      <a:pt x="3227" y="4405"/>
                    </a:lnTo>
                    <a:lnTo>
                      <a:pt x="1120" y="4405"/>
                    </a:lnTo>
                    <a:cubicBezTo>
                      <a:pt x="1025" y="4405"/>
                      <a:pt x="953" y="4489"/>
                      <a:pt x="953" y="4572"/>
                    </a:cubicBezTo>
                    <a:cubicBezTo>
                      <a:pt x="953" y="4667"/>
                      <a:pt x="1025" y="4739"/>
                      <a:pt x="1120" y="4739"/>
                    </a:cubicBezTo>
                    <a:lnTo>
                      <a:pt x="3394" y="4739"/>
                    </a:lnTo>
                    <a:cubicBezTo>
                      <a:pt x="3477" y="4739"/>
                      <a:pt x="3561" y="4667"/>
                      <a:pt x="3561" y="4572"/>
                    </a:cubicBezTo>
                    <a:lnTo>
                      <a:pt x="3561" y="3977"/>
                    </a:lnTo>
                    <a:cubicBezTo>
                      <a:pt x="3561" y="3310"/>
                      <a:pt x="3037" y="3084"/>
                      <a:pt x="2965" y="3072"/>
                    </a:cubicBezTo>
                    <a:lnTo>
                      <a:pt x="2311" y="2798"/>
                    </a:lnTo>
                    <a:lnTo>
                      <a:pt x="2311" y="2715"/>
                    </a:lnTo>
                    <a:cubicBezTo>
                      <a:pt x="2489" y="2607"/>
                      <a:pt x="2620" y="2441"/>
                      <a:pt x="2692" y="2238"/>
                    </a:cubicBezTo>
                    <a:cubicBezTo>
                      <a:pt x="2930" y="2226"/>
                      <a:pt x="3120" y="2012"/>
                      <a:pt x="3120" y="1774"/>
                    </a:cubicBezTo>
                    <a:cubicBezTo>
                      <a:pt x="3120" y="1631"/>
                      <a:pt x="3049" y="1488"/>
                      <a:pt x="2942" y="1417"/>
                    </a:cubicBezTo>
                    <a:lnTo>
                      <a:pt x="2942" y="1119"/>
                    </a:lnTo>
                    <a:cubicBezTo>
                      <a:pt x="2942" y="512"/>
                      <a:pt x="2442" y="0"/>
                      <a:pt x="18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9836;p61">
                <a:extLst>
                  <a:ext uri="{FF2B5EF4-FFF2-40B4-BE49-F238E27FC236}">
                    <a16:creationId xmlns:a16="http://schemas.microsoft.com/office/drawing/2014/main" id="{4F21DC7B-D456-BCCD-524F-AAD65F97569A}"/>
                  </a:ext>
                </a:extLst>
              </p:cNvPr>
              <p:cNvSpPr/>
              <p:nvPr/>
            </p:nvSpPr>
            <p:spPr>
              <a:xfrm>
                <a:off x="5102628" y="2933033"/>
                <a:ext cx="98188" cy="7699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419" extrusionOk="0">
                    <a:moveTo>
                      <a:pt x="181" y="1"/>
                    </a:moveTo>
                    <a:cubicBezTo>
                      <a:pt x="116" y="1"/>
                      <a:pt x="55" y="44"/>
                      <a:pt x="37" y="108"/>
                    </a:cubicBezTo>
                    <a:cubicBezTo>
                      <a:pt x="1" y="192"/>
                      <a:pt x="48" y="287"/>
                      <a:pt x="132" y="323"/>
                    </a:cubicBezTo>
                    <a:cubicBezTo>
                      <a:pt x="1215" y="680"/>
                      <a:pt x="2132" y="1394"/>
                      <a:pt x="2751" y="2347"/>
                    </a:cubicBezTo>
                    <a:cubicBezTo>
                      <a:pt x="2787" y="2394"/>
                      <a:pt x="2846" y="2418"/>
                      <a:pt x="2894" y="2418"/>
                    </a:cubicBezTo>
                    <a:cubicBezTo>
                      <a:pt x="2918" y="2418"/>
                      <a:pt x="2954" y="2406"/>
                      <a:pt x="2977" y="2394"/>
                    </a:cubicBezTo>
                    <a:cubicBezTo>
                      <a:pt x="3049" y="2347"/>
                      <a:pt x="3085" y="2239"/>
                      <a:pt x="3025" y="2168"/>
                    </a:cubicBezTo>
                    <a:cubicBezTo>
                      <a:pt x="2370" y="1156"/>
                      <a:pt x="1382" y="382"/>
                      <a:pt x="239" y="13"/>
                    </a:cubicBezTo>
                    <a:cubicBezTo>
                      <a:pt x="220" y="5"/>
                      <a:pt x="200" y="1"/>
                      <a:pt x="1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9837;p61">
                <a:extLst>
                  <a:ext uri="{FF2B5EF4-FFF2-40B4-BE49-F238E27FC236}">
                    <a16:creationId xmlns:a16="http://schemas.microsoft.com/office/drawing/2014/main" id="{4D1D6608-6296-7956-9354-F244C097F9FF}"/>
                  </a:ext>
                </a:extLst>
              </p:cNvPr>
              <p:cNvSpPr/>
              <p:nvPr/>
            </p:nvSpPr>
            <p:spPr>
              <a:xfrm>
                <a:off x="4915832" y="2932492"/>
                <a:ext cx="98920" cy="77532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436" extrusionOk="0">
                    <a:moveTo>
                      <a:pt x="2914" y="0"/>
                    </a:moveTo>
                    <a:cubicBezTo>
                      <a:pt x="2899" y="0"/>
                      <a:pt x="2884" y="2"/>
                      <a:pt x="2869" y="6"/>
                    </a:cubicBezTo>
                    <a:cubicBezTo>
                      <a:pt x="1703" y="375"/>
                      <a:pt x="714" y="1161"/>
                      <a:pt x="36" y="2185"/>
                    </a:cubicBezTo>
                    <a:cubicBezTo>
                      <a:pt x="0" y="2256"/>
                      <a:pt x="24" y="2364"/>
                      <a:pt x="95" y="2411"/>
                    </a:cubicBezTo>
                    <a:cubicBezTo>
                      <a:pt x="131" y="2423"/>
                      <a:pt x="155" y="2435"/>
                      <a:pt x="191" y="2435"/>
                    </a:cubicBezTo>
                    <a:cubicBezTo>
                      <a:pt x="250" y="2435"/>
                      <a:pt x="298" y="2411"/>
                      <a:pt x="322" y="2364"/>
                    </a:cubicBezTo>
                    <a:cubicBezTo>
                      <a:pt x="953" y="1399"/>
                      <a:pt x="1881" y="685"/>
                      <a:pt x="2977" y="328"/>
                    </a:cubicBezTo>
                    <a:cubicBezTo>
                      <a:pt x="3060" y="292"/>
                      <a:pt x="3108" y="209"/>
                      <a:pt x="3072" y="113"/>
                    </a:cubicBezTo>
                    <a:cubicBezTo>
                      <a:pt x="3052" y="44"/>
                      <a:pt x="2984" y="0"/>
                      <a:pt x="29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9838;p61">
                <a:extLst>
                  <a:ext uri="{FF2B5EF4-FFF2-40B4-BE49-F238E27FC236}">
                    <a16:creationId xmlns:a16="http://schemas.microsoft.com/office/drawing/2014/main" id="{112BE164-CA60-C317-5AE6-32E4D0AD05A7}"/>
                  </a:ext>
                </a:extLst>
              </p:cNvPr>
              <p:cNvSpPr/>
              <p:nvPr/>
            </p:nvSpPr>
            <p:spPr>
              <a:xfrm>
                <a:off x="4915832" y="3174254"/>
                <a:ext cx="80746" cy="70689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221" extrusionOk="0">
                    <a:moveTo>
                      <a:pt x="185" y="0"/>
                    </a:moveTo>
                    <a:cubicBezTo>
                      <a:pt x="155" y="0"/>
                      <a:pt x="125" y="9"/>
                      <a:pt x="95" y="30"/>
                    </a:cubicBezTo>
                    <a:cubicBezTo>
                      <a:pt x="24" y="78"/>
                      <a:pt x="0" y="185"/>
                      <a:pt x="60" y="256"/>
                    </a:cubicBezTo>
                    <a:cubicBezTo>
                      <a:pt x="607" y="1102"/>
                      <a:pt x="1381" y="1780"/>
                      <a:pt x="2286" y="2209"/>
                    </a:cubicBezTo>
                    <a:cubicBezTo>
                      <a:pt x="2322" y="2221"/>
                      <a:pt x="2334" y="2221"/>
                      <a:pt x="2357" y="2221"/>
                    </a:cubicBezTo>
                    <a:cubicBezTo>
                      <a:pt x="2417" y="2221"/>
                      <a:pt x="2477" y="2197"/>
                      <a:pt x="2512" y="2138"/>
                    </a:cubicBezTo>
                    <a:cubicBezTo>
                      <a:pt x="2536" y="2030"/>
                      <a:pt x="2512" y="1923"/>
                      <a:pt x="2417" y="1899"/>
                    </a:cubicBezTo>
                    <a:cubicBezTo>
                      <a:pt x="1560" y="1495"/>
                      <a:pt x="845" y="864"/>
                      <a:pt x="322" y="78"/>
                    </a:cubicBezTo>
                    <a:cubicBezTo>
                      <a:pt x="291" y="31"/>
                      <a:pt x="240" y="0"/>
                      <a:pt x="1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839;p61">
                <a:extLst>
                  <a:ext uri="{FF2B5EF4-FFF2-40B4-BE49-F238E27FC236}">
                    <a16:creationId xmlns:a16="http://schemas.microsoft.com/office/drawing/2014/main" id="{B8C1A544-D278-5567-B389-91CB70BE9009}"/>
                  </a:ext>
                </a:extLst>
              </p:cNvPr>
              <p:cNvSpPr/>
              <p:nvPr/>
            </p:nvSpPr>
            <p:spPr>
              <a:xfrm>
                <a:off x="5121215" y="3173936"/>
                <a:ext cx="79601" cy="6951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84" extrusionOk="0">
                    <a:moveTo>
                      <a:pt x="2301" y="0"/>
                    </a:moveTo>
                    <a:cubicBezTo>
                      <a:pt x="2250" y="0"/>
                      <a:pt x="2201" y="25"/>
                      <a:pt x="2179" y="76"/>
                    </a:cubicBezTo>
                    <a:cubicBezTo>
                      <a:pt x="1667" y="862"/>
                      <a:pt x="953" y="1481"/>
                      <a:pt x="119" y="1874"/>
                    </a:cubicBezTo>
                    <a:cubicBezTo>
                      <a:pt x="36" y="1921"/>
                      <a:pt x="0" y="2005"/>
                      <a:pt x="48" y="2100"/>
                    </a:cubicBezTo>
                    <a:cubicBezTo>
                      <a:pt x="72" y="2159"/>
                      <a:pt x="131" y="2183"/>
                      <a:pt x="191" y="2183"/>
                    </a:cubicBezTo>
                    <a:cubicBezTo>
                      <a:pt x="226" y="2183"/>
                      <a:pt x="238" y="2183"/>
                      <a:pt x="274" y="2171"/>
                    </a:cubicBezTo>
                    <a:cubicBezTo>
                      <a:pt x="1167" y="1755"/>
                      <a:pt x="1941" y="1088"/>
                      <a:pt x="2477" y="231"/>
                    </a:cubicBezTo>
                    <a:cubicBezTo>
                      <a:pt x="2501" y="183"/>
                      <a:pt x="2489" y="76"/>
                      <a:pt x="2393" y="28"/>
                    </a:cubicBezTo>
                    <a:cubicBezTo>
                      <a:pt x="2366" y="10"/>
                      <a:pt x="2333" y="0"/>
                      <a:pt x="23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840;p61">
                <a:extLst>
                  <a:ext uri="{FF2B5EF4-FFF2-40B4-BE49-F238E27FC236}">
                    <a16:creationId xmlns:a16="http://schemas.microsoft.com/office/drawing/2014/main" id="{75656366-B59E-FC17-1841-20960DD9C851}"/>
                  </a:ext>
                </a:extLst>
              </p:cNvPr>
              <p:cNvSpPr/>
              <p:nvPr/>
            </p:nvSpPr>
            <p:spPr>
              <a:xfrm>
                <a:off x="4891198" y="3016803"/>
                <a:ext cx="112956" cy="150831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4739" extrusionOk="0">
                    <a:moveTo>
                      <a:pt x="1822" y="322"/>
                    </a:moveTo>
                    <a:cubicBezTo>
                      <a:pt x="2262" y="322"/>
                      <a:pt x="2596" y="679"/>
                      <a:pt x="2596" y="1096"/>
                    </a:cubicBezTo>
                    <a:lnTo>
                      <a:pt x="2596" y="1203"/>
                    </a:lnTo>
                    <a:lnTo>
                      <a:pt x="2584" y="1203"/>
                    </a:lnTo>
                    <a:cubicBezTo>
                      <a:pt x="2358" y="1143"/>
                      <a:pt x="2286" y="846"/>
                      <a:pt x="2274" y="846"/>
                    </a:cubicBezTo>
                    <a:cubicBezTo>
                      <a:pt x="2262" y="786"/>
                      <a:pt x="2215" y="727"/>
                      <a:pt x="2143" y="727"/>
                    </a:cubicBezTo>
                    <a:cubicBezTo>
                      <a:pt x="2133" y="725"/>
                      <a:pt x="2122" y="724"/>
                      <a:pt x="2111" y="724"/>
                    </a:cubicBezTo>
                    <a:cubicBezTo>
                      <a:pt x="2057" y="724"/>
                      <a:pt x="1996" y="747"/>
                      <a:pt x="1977" y="786"/>
                    </a:cubicBezTo>
                    <a:cubicBezTo>
                      <a:pt x="1691" y="1203"/>
                      <a:pt x="1024" y="1203"/>
                      <a:pt x="1024" y="1203"/>
                    </a:cubicBezTo>
                    <a:lnTo>
                      <a:pt x="976" y="1203"/>
                    </a:lnTo>
                    <a:lnTo>
                      <a:pt x="976" y="1096"/>
                    </a:lnTo>
                    <a:cubicBezTo>
                      <a:pt x="976" y="667"/>
                      <a:pt x="1334" y="322"/>
                      <a:pt x="1750" y="322"/>
                    </a:cubicBezTo>
                    <a:close/>
                    <a:moveTo>
                      <a:pt x="2727" y="1667"/>
                    </a:moveTo>
                    <a:cubicBezTo>
                      <a:pt x="2762" y="1691"/>
                      <a:pt x="2762" y="1727"/>
                      <a:pt x="2762" y="1751"/>
                    </a:cubicBezTo>
                    <a:cubicBezTo>
                      <a:pt x="2762" y="1798"/>
                      <a:pt x="2750" y="1846"/>
                      <a:pt x="2703" y="1858"/>
                    </a:cubicBezTo>
                    <a:lnTo>
                      <a:pt x="2703" y="1667"/>
                    </a:lnTo>
                    <a:close/>
                    <a:moveTo>
                      <a:pt x="845" y="1667"/>
                    </a:moveTo>
                    <a:lnTo>
                      <a:pt x="845" y="1870"/>
                    </a:lnTo>
                    <a:cubicBezTo>
                      <a:pt x="810" y="1846"/>
                      <a:pt x="786" y="1810"/>
                      <a:pt x="786" y="1751"/>
                    </a:cubicBezTo>
                    <a:cubicBezTo>
                      <a:pt x="786" y="1727"/>
                      <a:pt x="798" y="1691"/>
                      <a:pt x="810" y="1667"/>
                    </a:cubicBezTo>
                    <a:close/>
                    <a:moveTo>
                      <a:pt x="2084" y="1203"/>
                    </a:moveTo>
                    <a:cubicBezTo>
                      <a:pt x="2143" y="1322"/>
                      <a:pt x="2239" y="1441"/>
                      <a:pt x="2393" y="1501"/>
                    </a:cubicBezTo>
                    <a:lnTo>
                      <a:pt x="2393" y="1977"/>
                    </a:lnTo>
                    <a:cubicBezTo>
                      <a:pt x="2393" y="2263"/>
                      <a:pt x="2155" y="2489"/>
                      <a:pt x="1858" y="2489"/>
                    </a:cubicBezTo>
                    <a:lnTo>
                      <a:pt x="1703" y="2489"/>
                    </a:lnTo>
                    <a:cubicBezTo>
                      <a:pt x="1405" y="2489"/>
                      <a:pt x="1191" y="2251"/>
                      <a:pt x="1191" y="1977"/>
                    </a:cubicBezTo>
                    <a:lnTo>
                      <a:pt x="1191" y="1548"/>
                    </a:lnTo>
                    <a:cubicBezTo>
                      <a:pt x="1393" y="1512"/>
                      <a:pt x="1786" y="1441"/>
                      <a:pt x="2084" y="1203"/>
                    </a:cubicBezTo>
                    <a:close/>
                    <a:moveTo>
                      <a:pt x="1965" y="2822"/>
                    </a:moveTo>
                    <a:lnTo>
                      <a:pt x="1965" y="2917"/>
                    </a:lnTo>
                    <a:lnTo>
                      <a:pt x="1786" y="3108"/>
                    </a:lnTo>
                    <a:lnTo>
                      <a:pt x="1607" y="2941"/>
                    </a:lnTo>
                    <a:lnTo>
                      <a:pt x="1607" y="2822"/>
                    </a:lnTo>
                    <a:close/>
                    <a:moveTo>
                      <a:pt x="1750" y="0"/>
                    </a:moveTo>
                    <a:cubicBezTo>
                      <a:pt x="1143" y="0"/>
                      <a:pt x="631" y="500"/>
                      <a:pt x="631" y="1108"/>
                    </a:cubicBezTo>
                    <a:lnTo>
                      <a:pt x="631" y="1405"/>
                    </a:lnTo>
                    <a:cubicBezTo>
                      <a:pt x="524" y="1501"/>
                      <a:pt x="453" y="1631"/>
                      <a:pt x="453" y="1762"/>
                    </a:cubicBezTo>
                    <a:cubicBezTo>
                      <a:pt x="453" y="2024"/>
                      <a:pt x="643" y="2215"/>
                      <a:pt x="893" y="2227"/>
                    </a:cubicBezTo>
                    <a:cubicBezTo>
                      <a:pt x="953" y="2441"/>
                      <a:pt x="1096" y="2596"/>
                      <a:pt x="1274" y="2703"/>
                    </a:cubicBezTo>
                    <a:lnTo>
                      <a:pt x="1274" y="2798"/>
                    </a:lnTo>
                    <a:lnTo>
                      <a:pt x="595" y="3060"/>
                    </a:lnTo>
                    <a:cubicBezTo>
                      <a:pt x="524" y="3096"/>
                      <a:pt x="0" y="3298"/>
                      <a:pt x="0" y="3965"/>
                    </a:cubicBezTo>
                    <a:lnTo>
                      <a:pt x="0" y="4560"/>
                    </a:lnTo>
                    <a:cubicBezTo>
                      <a:pt x="0" y="4656"/>
                      <a:pt x="72" y="4727"/>
                      <a:pt x="155" y="4727"/>
                    </a:cubicBezTo>
                    <a:lnTo>
                      <a:pt x="572" y="4727"/>
                    </a:lnTo>
                    <a:cubicBezTo>
                      <a:pt x="667" y="4727"/>
                      <a:pt x="738" y="4656"/>
                      <a:pt x="738" y="4560"/>
                    </a:cubicBezTo>
                    <a:cubicBezTo>
                      <a:pt x="738" y="4477"/>
                      <a:pt x="667" y="4406"/>
                      <a:pt x="572" y="4406"/>
                    </a:cubicBezTo>
                    <a:lnTo>
                      <a:pt x="322" y="4406"/>
                    </a:lnTo>
                    <a:lnTo>
                      <a:pt x="322" y="3965"/>
                    </a:lnTo>
                    <a:cubicBezTo>
                      <a:pt x="322" y="3513"/>
                      <a:pt x="679" y="3370"/>
                      <a:pt x="691" y="3370"/>
                    </a:cubicBezTo>
                    <a:lnTo>
                      <a:pt x="703" y="3370"/>
                    </a:lnTo>
                    <a:lnTo>
                      <a:pt x="1334" y="3132"/>
                    </a:lnTo>
                    <a:lnTo>
                      <a:pt x="1655" y="3465"/>
                    </a:lnTo>
                    <a:cubicBezTo>
                      <a:pt x="1691" y="3489"/>
                      <a:pt x="1738" y="3513"/>
                      <a:pt x="1774" y="3513"/>
                    </a:cubicBezTo>
                    <a:cubicBezTo>
                      <a:pt x="1822" y="3513"/>
                      <a:pt x="1869" y="3489"/>
                      <a:pt x="1893" y="3465"/>
                    </a:cubicBezTo>
                    <a:lnTo>
                      <a:pt x="2215" y="3132"/>
                    </a:lnTo>
                    <a:lnTo>
                      <a:pt x="2834" y="3394"/>
                    </a:lnTo>
                    <a:lnTo>
                      <a:pt x="2846" y="3394"/>
                    </a:lnTo>
                    <a:cubicBezTo>
                      <a:pt x="2870" y="3394"/>
                      <a:pt x="3227" y="3525"/>
                      <a:pt x="3227" y="3989"/>
                    </a:cubicBezTo>
                    <a:lnTo>
                      <a:pt x="3227" y="4418"/>
                    </a:lnTo>
                    <a:lnTo>
                      <a:pt x="1107" y="4418"/>
                    </a:lnTo>
                    <a:cubicBezTo>
                      <a:pt x="1024" y="4418"/>
                      <a:pt x="941" y="4489"/>
                      <a:pt x="941" y="4584"/>
                    </a:cubicBezTo>
                    <a:cubicBezTo>
                      <a:pt x="941" y="4668"/>
                      <a:pt x="1024" y="4739"/>
                      <a:pt x="1107" y="4739"/>
                    </a:cubicBezTo>
                    <a:lnTo>
                      <a:pt x="3382" y="4739"/>
                    </a:lnTo>
                    <a:cubicBezTo>
                      <a:pt x="3477" y="4727"/>
                      <a:pt x="3548" y="4656"/>
                      <a:pt x="3548" y="4560"/>
                    </a:cubicBezTo>
                    <a:lnTo>
                      <a:pt x="3548" y="3965"/>
                    </a:lnTo>
                    <a:cubicBezTo>
                      <a:pt x="3548" y="3298"/>
                      <a:pt x="3036" y="3072"/>
                      <a:pt x="2953" y="3060"/>
                    </a:cubicBezTo>
                    <a:lnTo>
                      <a:pt x="2298" y="2798"/>
                    </a:lnTo>
                    <a:lnTo>
                      <a:pt x="2298" y="2703"/>
                    </a:lnTo>
                    <a:cubicBezTo>
                      <a:pt x="2477" y="2596"/>
                      <a:pt x="2608" y="2441"/>
                      <a:pt x="2691" y="2227"/>
                    </a:cubicBezTo>
                    <a:cubicBezTo>
                      <a:pt x="2929" y="2215"/>
                      <a:pt x="3120" y="2001"/>
                      <a:pt x="3120" y="1762"/>
                    </a:cubicBezTo>
                    <a:cubicBezTo>
                      <a:pt x="3120" y="1620"/>
                      <a:pt x="3048" y="1489"/>
                      <a:pt x="2941" y="1405"/>
                    </a:cubicBezTo>
                    <a:lnTo>
                      <a:pt x="2941" y="1108"/>
                    </a:lnTo>
                    <a:cubicBezTo>
                      <a:pt x="2941" y="500"/>
                      <a:pt x="2429" y="0"/>
                      <a:pt x="18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841;p61">
                <a:extLst>
                  <a:ext uri="{FF2B5EF4-FFF2-40B4-BE49-F238E27FC236}">
                    <a16:creationId xmlns:a16="http://schemas.microsoft.com/office/drawing/2014/main" id="{E5A81EBD-2F14-D37A-432F-8199BDFBD0ED}"/>
                  </a:ext>
                </a:extLst>
              </p:cNvPr>
              <p:cNvSpPr/>
              <p:nvPr/>
            </p:nvSpPr>
            <p:spPr>
              <a:xfrm>
                <a:off x="5112876" y="3016803"/>
                <a:ext cx="112956" cy="150831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4739" extrusionOk="0">
                    <a:moveTo>
                      <a:pt x="1822" y="322"/>
                    </a:moveTo>
                    <a:cubicBezTo>
                      <a:pt x="2262" y="322"/>
                      <a:pt x="2596" y="679"/>
                      <a:pt x="2596" y="1096"/>
                    </a:cubicBezTo>
                    <a:lnTo>
                      <a:pt x="2596" y="1203"/>
                    </a:lnTo>
                    <a:lnTo>
                      <a:pt x="2584" y="1203"/>
                    </a:lnTo>
                    <a:cubicBezTo>
                      <a:pt x="2358" y="1143"/>
                      <a:pt x="2286" y="846"/>
                      <a:pt x="2274" y="846"/>
                    </a:cubicBezTo>
                    <a:cubicBezTo>
                      <a:pt x="2262" y="786"/>
                      <a:pt x="2215" y="727"/>
                      <a:pt x="2143" y="727"/>
                    </a:cubicBezTo>
                    <a:cubicBezTo>
                      <a:pt x="2133" y="725"/>
                      <a:pt x="2122" y="724"/>
                      <a:pt x="2111" y="724"/>
                    </a:cubicBezTo>
                    <a:cubicBezTo>
                      <a:pt x="2057" y="724"/>
                      <a:pt x="1996" y="747"/>
                      <a:pt x="1977" y="786"/>
                    </a:cubicBezTo>
                    <a:cubicBezTo>
                      <a:pt x="1691" y="1203"/>
                      <a:pt x="1024" y="1203"/>
                      <a:pt x="1024" y="1203"/>
                    </a:cubicBezTo>
                    <a:lnTo>
                      <a:pt x="977" y="1203"/>
                    </a:lnTo>
                    <a:lnTo>
                      <a:pt x="977" y="1096"/>
                    </a:lnTo>
                    <a:cubicBezTo>
                      <a:pt x="977" y="667"/>
                      <a:pt x="1334" y="322"/>
                      <a:pt x="1751" y="322"/>
                    </a:cubicBezTo>
                    <a:close/>
                    <a:moveTo>
                      <a:pt x="2727" y="1667"/>
                    </a:moveTo>
                    <a:cubicBezTo>
                      <a:pt x="2763" y="1691"/>
                      <a:pt x="2763" y="1727"/>
                      <a:pt x="2763" y="1751"/>
                    </a:cubicBezTo>
                    <a:cubicBezTo>
                      <a:pt x="2763" y="1798"/>
                      <a:pt x="2751" y="1846"/>
                      <a:pt x="2703" y="1858"/>
                    </a:cubicBezTo>
                    <a:lnTo>
                      <a:pt x="2703" y="1667"/>
                    </a:lnTo>
                    <a:close/>
                    <a:moveTo>
                      <a:pt x="858" y="1667"/>
                    </a:moveTo>
                    <a:lnTo>
                      <a:pt x="858" y="1870"/>
                    </a:lnTo>
                    <a:cubicBezTo>
                      <a:pt x="822" y="1846"/>
                      <a:pt x="798" y="1810"/>
                      <a:pt x="798" y="1751"/>
                    </a:cubicBezTo>
                    <a:cubicBezTo>
                      <a:pt x="798" y="1727"/>
                      <a:pt x="810" y="1691"/>
                      <a:pt x="822" y="1667"/>
                    </a:cubicBezTo>
                    <a:close/>
                    <a:moveTo>
                      <a:pt x="2084" y="1203"/>
                    </a:moveTo>
                    <a:cubicBezTo>
                      <a:pt x="2143" y="1322"/>
                      <a:pt x="2239" y="1441"/>
                      <a:pt x="2393" y="1501"/>
                    </a:cubicBezTo>
                    <a:lnTo>
                      <a:pt x="2393" y="1977"/>
                    </a:lnTo>
                    <a:cubicBezTo>
                      <a:pt x="2393" y="2263"/>
                      <a:pt x="2155" y="2489"/>
                      <a:pt x="1858" y="2489"/>
                    </a:cubicBezTo>
                    <a:lnTo>
                      <a:pt x="1703" y="2489"/>
                    </a:lnTo>
                    <a:cubicBezTo>
                      <a:pt x="1405" y="2489"/>
                      <a:pt x="1191" y="2251"/>
                      <a:pt x="1191" y="1977"/>
                    </a:cubicBezTo>
                    <a:lnTo>
                      <a:pt x="1191" y="1548"/>
                    </a:lnTo>
                    <a:cubicBezTo>
                      <a:pt x="1393" y="1512"/>
                      <a:pt x="1786" y="1441"/>
                      <a:pt x="2084" y="1203"/>
                    </a:cubicBezTo>
                    <a:close/>
                    <a:moveTo>
                      <a:pt x="1965" y="2822"/>
                    </a:moveTo>
                    <a:lnTo>
                      <a:pt x="1965" y="2917"/>
                    </a:lnTo>
                    <a:lnTo>
                      <a:pt x="1786" y="3108"/>
                    </a:lnTo>
                    <a:lnTo>
                      <a:pt x="1596" y="2941"/>
                    </a:lnTo>
                    <a:lnTo>
                      <a:pt x="1596" y="2822"/>
                    </a:lnTo>
                    <a:close/>
                    <a:moveTo>
                      <a:pt x="1751" y="0"/>
                    </a:moveTo>
                    <a:cubicBezTo>
                      <a:pt x="1143" y="0"/>
                      <a:pt x="631" y="500"/>
                      <a:pt x="631" y="1108"/>
                    </a:cubicBezTo>
                    <a:lnTo>
                      <a:pt x="631" y="1405"/>
                    </a:lnTo>
                    <a:cubicBezTo>
                      <a:pt x="524" y="1501"/>
                      <a:pt x="453" y="1631"/>
                      <a:pt x="453" y="1762"/>
                    </a:cubicBezTo>
                    <a:cubicBezTo>
                      <a:pt x="453" y="2024"/>
                      <a:pt x="643" y="2215"/>
                      <a:pt x="893" y="2227"/>
                    </a:cubicBezTo>
                    <a:cubicBezTo>
                      <a:pt x="953" y="2441"/>
                      <a:pt x="1096" y="2596"/>
                      <a:pt x="1274" y="2703"/>
                    </a:cubicBezTo>
                    <a:lnTo>
                      <a:pt x="1274" y="2798"/>
                    </a:lnTo>
                    <a:lnTo>
                      <a:pt x="596" y="3060"/>
                    </a:lnTo>
                    <a:cubicBezTo>
                      <a:pt x="524" y="3096"/>
                      <a:pt x="0" y="3298"/>
                      <a:pt x="0" y="3965"/>
                    </a:cubicBezTo>
                    <a:lnTo>
                      <a:pt x="0" y="4560"/>
                    </a:lnTo>
                    <a:cubicBezTo>
                      <a:pt x="0" y="4656"/>
                      <a:pt x="72" y="4727"/>
                      <a:pt x="155" y="4727"/>
                    </a:cubicBezTo>
                    <a:lnTo>
                      <a:pt x="572" y="4727"/>
                    </a:lnTo>
                    <a:cubicBezTo>
                      <a:pt x="667" y="4727"/>
                      <a:pt x="738" y="4656"/>
                      <a:pt x="738" y="4560"/>
                    </a:cubicBezTo>
                    <a:cubicBezTo>
                      <a:pt x="738" y="4477"/>
                      <a:pt x="667" y="4406"/>
                      <a:pt x="572" y="4406"/>
                    </a:cubicBezTo>
                    <a:lnTo>
                      <a:pt x="322" y="4406"/>
                    </a:lnTo>
                    <a:lnTo>
                      <a:pt x="322" y="3965"/>
                    </a:lnTo>
                    <a:cubicBezTo>
                      <a:pt x="322" y="3513"/>
                      <a:pt x="679" y="3370"/>
                      <a:pt x="691" y="3370"/>
                    </a:cubicBezTo>
                    <a:lnTo>
                      <a:pt x="703" y="3370"/>
                    </a:lnTo>
                    <a:lnTo>
                      <a:pt x="1334" y="3132"/>
                    </a:lnTo>
                    <a:lnTo>
                      <a:pt x="1655" y="3465"/>
                    </a:lnTo>
                    <a:cubicBezTo>
                      <a:pt x="1691" y="3489"/>
                      <a:pt x="1739" y="3513"/>
                      <a:pt x="1774" y="3513"/>
                    </a:cubicBezTo>
                    <a:cubicBezTo>
                      <a:pt x="1822" y="3513"/>
                      <a:pt x="1870" y="3489"/>
                      <a:pt x="1893" y="3465"/>
                    </a:cubicBezTo>
                    <a:lnTo>
                      <a:pt x="2215" y="3132"/>
                    </a:lnTo>
                    <a:lnTo>
                      <a:pt x="2834" y="3394"/>
                    </a:lnTo>
                    <a:lnTo>
                      <a:pt x="2846" y="3394"/>
                    </a:lnTo>
                    <a:cubicBezTo>
                      <a:pt x="2870" y="3394"/>
                      <a:pt x="3227" y="3525"/>
                      <a:pt x="3227" y="3989"/>
                    </a:cubicBezTo>
                    <a:lnTo>
                      <a:pt x="3227" y="4418"/>
                    </a:lnTo>
                    <a:lnTo>
                      <a:pt x="1108" y="4418"/>
                    </a:lnTo>
                    <a:cubicBezTo>
                      <a:pt x="1024" y="4418"/>
                      <a:pt x="941" y="4489"/>
                      <a:pt x="941" y="4584"/>
                    </a:cubicBezTo>
                    <a:cubicBezTo>
                      <a:pt x="941" y="4668"/>
                      <a:pt x="1024" y="4739"/>
                      <a:pt x="1108" y="4739"/>
                    </a:cubicBezTo>
                    <a:lnTo>
                      <a:pt x="3382" y="4739"/>
                    </a:lnTo>
                    <a:cubicBezTo>
                      <a:pt x="3477" y="4739"/>
                      <a:pt x="3548" y="4668"/>
                      <a:pt x="3548" y="4584"/>
                    </a:cubicBezTo>
                    <a:lnTo>
                      <a:pt x="3548" y="3989"/>
                    </a:lnTo>
                    <a:cubicBezTo>
                      <a:pt x="3548" y="3298"/>
                      <a:pt x="3013" y="3084"/>
                      <a:pt x="2953" y="3060"/>
                    </a:cubicBezTo>
                    <a:lnTo>
                      <a:pt x="2298" y="2798"/>
                    </a:lnTo>
                    <a:lnTo>
                      <a:pt x="2298" y="2703"/>
                    </a:lnTo>
                    <a:cubicBezTo>
                      <a:pt x="2477" y="2596"/>
                      <a:pt x="2608" y="2441"/>
                      <a:pt x="2691" y="2227"/>
                    </a:cubicBezTo>
                    <a:cubicBezTo>
                      <a:pt x="2929" y="2215"/>
                      <a:pt x="3120" y="2001"/>
                      <a:pt x="3120" y="1762"/>
                    </a:cubicBezTo>
                    <a:cubicBezTo>
                      <a:pt x="3120" y="1620"/>
                      <a:pt x="3048" y="1489"/>
                      <a:pt x="2941" y="1405"/>
                    </a:cubicBezTo>
                    <a:lnTo>
                      <a:pt x="2941" y="1108"/>
                    </a:lnTo>
                    <a:cubicBezTo>
                      <a:pt x="2941" y="500"/>
                      <a:pt x="2429" y="0"/>
                      <a:pt x="18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842;p61">
                <a:extLst>
                  <a:ext uri="{FF2B5EF4-FFF2-40B4-BE49-F238E27FC236}">
                    <a16:creationId xmlns:a16="http://schemas.microsoft.com/office/drawing/2014/main" id="{C145C152-4911-FC33-59D0-7EAEFC9A273B}"/>
                  </a:ext>
                </a:extLst>
              </p:cNvPr>
              <p:cNvSpPr/>
              <p:nvPr/>
            </p:nvSpPr>
            <p:spPr>
              <a:xfrm>
                <a:off x="5001448" y="3108498"/>
                <a:ext cx="113338" cy="151244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752" extrusionOk="0">
                    <a:moveTo>
                      <a:pt x="1811" y="322"/>
                    </a:moveTo>
                    <a:cubicBezTo>
                      <a:pt x="2251" y="322"/>
                      <a:pt x="2585" y="679"/>
                      <a:pt x="2585" y="1096"/>
                    </a:cubicBezTo>
                    <a:lnTo>
                      <a:pt x="2585" y="1203"/>
                    </a:lnTo>
                    <a:lnTo>
                      <a:pt x="2573" y="1203"/>
                    </a:lnTo>
                    <a:cubicBezTo>
                      <a:pt x="2346" y="1144"/>
                      <a:pt x="2275" y="846"/>
                      <a:pt x="2263" y="846"/>
                    </a:cubicBezTo>
                    <a:cubicBezTo>
                      <a:pt x="2251" y="786"/>
                      <a:pt x="2204" y="727"/>
                      <a:pt x="2132" y="727"/>
                    </a:cubicBezTo>
                    <a:cubicBezTo>
                      <a:pt x="2124" y="725"/>
                      <a:pt x="2116" y="725"/>
                      <a:pt x="2107" y="725"/>
                    </a:cubicBezTo>
                    <a:cubicBezTo>
                      <a:pt x="2051" y="725"/>
                      <a:pt x="1986" y="756"/>
                      <a:pt x="1965" y="786"/>
                    </a:cubicBezTo>
                    <a:cubicBezTo>
                      <a:pt x="1692" y="1203"/>
                      <a:pt x="1037" y="1203"/>
                      <a:pt x="1025" y="1203"/>
                    </a:cubicBezTo>
                    <a:lnTo>
                      <a:pt x="965" y="1203"/>
                    </a:lnTo>
                    <a:lnTo>
                      <a:pt x="965" y="1096"/>
                    </a:lnTo>
                    <a:cubicBezTo>
                      <a:pt x="965" y="667"/>
                      <a:pt x="1322" y="322"/>
                      <a:pt x="1739" y="322"/>
                    </a:cubicBezTo>
                    <a:close/>
                    <a:moveTo>
                      <a:pt x="2751" y="1668"/>
                    </a:moveTo>
                    <a:cubicBezTo>
                      <a:pt x="2787" y="1703"/>
                      <a:pt x="2787" y="1727"/>
                      <a:pt x="2787" y="1763"/>
                    </a:cubicBezTo>
                    <a:cubicBezTo>
                      <a:pt x="2787" y="1798"/>
                      <a:pt x="2763" y="1846"/>
                      <a:pt x="2715" y="1858"/>
                    </a:cubicBezTo>
                    <a:lnTo>
                      <a:pt x="2715" y="1668"/>
                    </a:lnTo>
                    <a:close/>
                    <a:moveTo>
                      <a:pt x="858" y="1679"/>
                    </a:moveTo>
                    <a:lnTo>
                      <a:pt x="858" y="1894"/>
                    </a:lnTo>
                    <a:cubicBezTo>
                      <a:pt x="834" y="1858"/>
                      <a:pt x="799" y="1834"/>
                      <a:pt x="799" y="1775"/>
                    </a:cubicBezTo>
                    <a:cubicBezTo>
                      <a:pt x="799" y="1739"/>
                      <a:pt x="810" y="1715"/>
                      <a:pt x="834" y="1679"/>
                    </a:cubicBezTo>
                    <a:close/>
                    <a:moveTo>
                      <a:pt x="2096" y="1203"/>
                    </a:moveTo>
                    <a:cubicBezTo>
                      <a:pt x="2156" y="1322"/>
                      <a:pt x="2263" y="1441"/>
                      <a:pt x="2406" y="1501"/>
                    </a:cubicBezTo>
                    <a:lnTo>
                      <a:pt x="2406" y="1977"/>
                    </a:lnTo>
                    <a:cubicBezTo>
                      <a:pt x="2394" y="2263"/>
                      <a:pt x="2156" y="2501"/>
                      <a:pt x="1870" y="2501"/>
                    </a:cubicBezTo>
                    <a:lnTo>
                      <a:pt x="1727" y="2501"/>
                    </a:lnTo>
                    <a:cubicBezTo>
                      <a:pt x="1430" y="2501"/>
                      <a:pt x="1203" y="2263"/>
                      <a:pt x="1203" y="1977"/>
                    </a:cubicBezTo>
                    <a:lnTo>
                      <a:pt x="1203" y="1548"/>
                    </a:lnTo>
                    <a:cubicBezTo>
                      <a:pt x="1418" y="1525"/>
                      <a:pt x="1799" y="1441"/>
                      <a:pt x="2096" y="1203"/>
                    </a:cubicBezTo>
                    <a:close/>
                    <a:moveTo>
                      <a:pt x="1977" y="2834"/>
                    </a:moveTo>
                    <a:lnTo>
                      <a:pt x="1977" y="2918"/>
                    </a:lnTo>
                    <a:lnTo>
                      <a:pt x="1799" y="3108"/>
                    </a:lnTo>
                    <a:lnTo>
                      <a:pt x="1620" y="2941"/>
                    </a:lnTo>
                    <a:lnTo>
                      <a:pt x="1620" y="2834"/>
                    </a:lnTo>
                    <a:close/>
                    <a:moveTo>
                      <a:pt x="1751" y="1"/>
                    </a:moveTo>
                    <a:cubicBezTo>
                      <a:pt x="1144" y="1"/>
                      <a:pt x="632" y="501"/>
                      <a:pt x="632" y="1120"/>
                    </a:cubicBezTo>
                    <a:lnTo>
                      <a:pt x="632" y="1417"/>
                    </a:lnTo>
                    <a:cubicBezTo>
                      <a:pt x="537" y="1501"/>
                      <a:pt x="453" y="1644"/>
                      <a:pt x="453" y="1775"/>
                    </a:cubicBezTo>
                    <a:cubicBezTo>
                      <a:pt x="453" y="2025"/>
                      <a:pt x="656" y="2215"/>
                      <a:pt x="894" y="2239"/>
                    </a:cubicBezTo>
                    <a:cubicBezTo>
                      <a:pt x="953" y="2441"/>
                      <a:pt x="1096" y="2608"/>
                      <a:pt x="1275" y="2715"/>
                    </a:cubicBezTo>
                    <a:lnTo>
                      <a:pt x="1275" y="2799"/>
                    </a:lnTo>
                    <a:lnTo>
                      <a:pt x="596" y="3072"/>
                    </a:lnTo>
                    <a:cubicBezTo>
                      <a:pt x="537" y="3096"/>
                      <a:pt x="1" y="3311"/>
                      <a:pt x="1" y="3977"/>
                    </a:cubicBezTo>
                    <a:lnTo>
                      <a:pt x="1" y="4573"/>
                    </a:lnTo>
                    <a:cubicBezTo>
                      <a:pt x="1" y="4656"/>
                      <a:pt x="72" y="4739"/>
                      <a:pt x="156" y="4739"/>
                    </a:cubicBezTo>
                    <a:lnTo>
                      <a:pt x="572" y="4739"/>
                    </a:lnTo>
                    <a:cubicBezTo>
                      <a:pt x="668" y="4739"/>
                      <a:pt x="739" y="4656"/>
                      <a:pt x="739" y="4573"/>
                    </a:cubicBezTo>
                    <a:cubicBezTo>
                      <a:pt x="739" y="4477"/>
                      <a:pt x="668" y="4406"/>
                      <a:pt x="572" y="4406"/>
                    </a:cubicBezTo>
                    <a:lnTo>
                      <a:pt x="322" y="4406"/>
                    </a:lnTo>
                    <a:lnTo>
                      <a:pt x="322" y="3977"/>
                    </a:lnTo>
                    <a:cubicBezTo>
                      <a:pt x="322" y="3513"/>
                      <a:pt x="680" y="3382"/>
                      <a:pt x="691" y="3382"/>
                    </a:cubicBezTo>
                    <a:lnTo>
                      <a:pt x="715" y="3382"/>
                    </a:lnTo>
                    <a:lnTo>
                      <a:pt x="1334" y="3144"/>
                    </a:lnTo>
                    <a:lnTo>
                      <a:pt x="1668" y="3465"/>
                    </a:lnTo>
                    <a:cubicBezTo>
                      <a:pt x="1692" y="3501"/>
                      <a:pt x="1739" y="3513"/>
                      <a:pt x="1787" y="3513"/>
                    </a:cubicBezTo>
                    <a:cubicBezTo>
                      <a:pt x="1823" y="3513"/>
                      <a:pt x="1870" y="3501"/>
                      <a:pt x="1906" y="3465"/>
                    </a:cubicBezTo>
                    <a:lnTo>
                      <a:pt x="2215" y="3144"/>
                    </a:lnTo>
                    <a:lnTo>
                      <a:pt x="2835" y="3394"/>
                    </a:lnTo>
                    <a:lnTo>
                      <a:pt x="2858" y="3394"/>
                    </a:lnTo>
                    <a:cubicBezTo>
                      <a:pt x="2870" y="3394"/>
                      <a:pt x="3227" y="3525"/>
                      <a:pt x="3227" y="3989"/>
                    </a:cubicBezTo>
                    <a:lnTo>
                      <a:pt x="3227" y="4418"/>
                    </a:lnTo>
                    <a:lnTo>
                      <a:pt x="1108" y="4418"/>
                    </a:lnTo>
                    <a:cubicBezTo>
                      <a:pt x="1025" y="4418"/>
                      <a:pt x="953" y="4501"/>
                      <a:pt x="953" y="4585"/>
                    </a:cubicBezTo>
                    <a:cubicBezTo>
                      <a:pt x="953" y="4680"/>
                      <a:pt x="1025" y="4751"/>
                      <a:pt x="1108" y="4751"/>
                    </a:cubicBezTo>
                    <a:lnTo>
                      <a:pt x="3394" y="4751"/>
                    </a:lnTo>
                    <a:cubicBezTo>
                      <a:pt x="3477" y="4751"/>
                      <a:pt x="3549" y="4680"/>
                      <a:pt x="3549" y="4585"/>
                    </a:cubicBezTo>
                    <a:lnTo>
                      <a:pt x="3549" y="3989"/>
                    </a:lnTo>
                    <a:cubicBezTo>
                      <a:pt x="3561" y="3311"/>
                      <a:pt x="3037" y="3096"/>
                      <a:pt x="2966" y="3072"/>
                    </a:cubicBezTo>
                    <a:lnTo>
                      <a:pt x="2311" y="2799"/>
                    </a:lnTo>
                    <a:lnTo>
                      <a:pt x="2311" y="2715"/>
                    </a:lnTo>
                    <a:cubicBezTo>
                      <a:pt x="2489" y="2608"/>
                      <a:pt x="2620" y="2441"/>
                      <a:pt x="2692" y="2239"/>
                    </a:cubicBezTo>
                    <a:cubicBezTo>
                      <a:pt x="2930" y="2215"/>
                      <a:pt x="3120" y="2013"/>
                      <a:pt x="3120" y="1775"/>
                    </a:cubicBezTo>
                    <a:cubicBezTo>
                      <a:pt x="3120" y="1620"/>
                      <a:pt x="3049" y="1489"/>
                      <a:pt x="2942" y="1417"/>
                    </a:cubicBezTo>
                    <a:lnTo>
                      <a:pt x="2942" y="1120"/>
                    </a:lnTo>
                    <a:cubicBezTo>
                      <a:pt x="2942" y="501"/>
                      <a:pt x="2442" y="1"/>
                      <a:pt x="1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94B11F-FBF9-3EA5-1175-BD567E46C890}"/>
              </a:ext>
            </a:extLst>
          </p:cNvPr>
          <p:cNvGrpSpPr/>
          <p:nvPr/>
        </p:nvGrpSpPr>
        <p:grpSpPr>
          <a:xfrm>
            <a:off x="2750642" y="1687637"/>
            <a:ext cx="1821600" cy="2082832"/>
            <a:chOff x="2750642" y="1687637"/>
            <a:chExt cx="1821600" cy="2082832"/>
          </a:xfrm>
        </p:grpSpPr>
        <p:sp>
          <p:nvSpPr>
            <p:cNvPr id="477" name="Google Shape;477;p35"/>
            <p:cNvSpPr/>
            <p:nvPr/>
          </p:nvSpPr>
          <p:spPr>
            <a:xfrm>
              <a:off x="2973185" y="1687637"/>
              <a:ext cx="1378800" cy="1378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973185" y="1687663"/>
              <a:ext cx="1378800" cy="1378800"/>
            </a:xfrm>
            <a:prstGeom prst="pie">
              <a:avLst>
                <a:gd name="adj1" fmla="val 16196152"/>
                <a:gd name="adj2" fmla="val 1618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190060" y="1904537"/>
              <a:ext cx="945000" cy="94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95" name="Google Shape;495;p35"/>
            <p:cNvSpPr txBox="1"/>
            <p:nvPr/>
          </p:nvSpPr>
          <p:spPr>
            <a:xfrm>
              <a:off x="2750642" y="3211569"/>
              <a:ext cx="18216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Libre Franklin SemiBold"/>
                </a:rPr>
                <a:t>Time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Libre Franklin SemiBold"/>
                </a:rPr>
                <a:t>Efficient</a:t>
              </a:r>
              <a:endParaRPr sz="1800" dirty="0">
                <a:solidFill>
                  <a:schemeClr val="dk1"/>
                </a:solidFill>
                <a:latin typeface="Libre Franklin SemiBold"/>
                <a:sym typeface="Libre Franklin SemiBold"/>
              </a:endParaRPr>
            </a:p>
          </p:txBody>
        </p:sp>
        <p:pic>
          <p:nvPicPr>
            <p:cNvPr id="1028" name="Picture 4" descr="Clock icon symbol sign 633173 Vector Art at Vecteezy">
              <a:extLst>
                <a:ext uri="{FF2B5EF4-FFF2-40B4-BE49-F238E27FC236}">
                  <a16:creationId xmlns:a16="http://schemas.microsoft.com/office/drawing/2014/main" id="{C8C0FB19-0DAD-6734-4968-A68DD5633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135" y="2097613"/>
              <a:ext cx="558900" cy="55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>
          <a:extLst>
            <a:ext uri="{FF2B5EF4-FFF2-40B4-BE49-F238E27FC236}">
              <a16:creationId xmlns:a16="http://schemas.microsoft.com/office/drawing/2014/main" id="{5306148D-EFF1-0000-606F-A26DBF6D5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>
            <a:extLst>
              <a:ext uri="{FF2B5EF4-FFF2-40B4-BE49-F238E27FC236}">
                <a16:creationId xmlns:a16="http://schemas.microsoft.com/office/drawing/2014/main" id="{D2FDD7FB-B1BD-7D1E-B497-19E8AEA4E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927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3540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PROSPECT</a:t>
            </a:r>
          </a:p>
        </p:txBody>
      </p:sp>
      <p:sp>
        <p:nvSpPr>
          <p:cNvPr id="611" name="Google Shape;611;p39"/>
          <p:cNvSpPr/>
          <p:nvPr/>
        </p:nvSpPr>
        <p:spPr>
          <a:xfrm>
            <a:off x="929325" y="2585492"/>
            <a:ext cx="1669500" cy="166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2598825" y="2585492"/>
            <a:ext cx="1669500" cy="166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39"/>
          <p:cNvSpPr/>
          <p:nvPr/>
        </p:nvSpPr>
        <p:spPr>
          <a:xfrm>
            <a:off x="1764086" y="1245625"/>
            <a:ext cx="1669500" cy="166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1926200" y="2244250"/>
            <a:ext cx="1345200" cy="134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8" name="Google Shape;618;p39"/>
          <p:cNvSpPr txBox="1">
            <a:spLocks noGrp="1"/>
          </p:cNvSpPr>
          <p:nvPr>
            <p:ph type="subTitle" idx="4294967295"/>
          </p:nvPr>
        </p:nvSpPr>
        <p:spPr>
          <a:xfrm>
            <a:off x="5345330" y="3028649"/>
            <a:ext cx="2916300" cy="82434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B</a:t>
            </a:r>
            <a:r>
              <a:rPr lang="en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ackup power</a:t>
            </a:r>
            <a:endParaRPr sz="1800" dirty="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620" name="Google Shape;620;p39"/>
          <p:cNvSpPr txBox="1">
            <a:spLocks noGrp="1"/>
          </p:cNvSpPr>
          <p:nvPr>
            <p:ph type="subTitle" idx="4294967295"/>
          </p:nvPr>
        </p:nvSpPr>
        <p:spPr>
          <a:xfrm>
            <a:off x="5345330" y="3941000"/>
            <a:ext cx="2916300" cy="57269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Preciser load sensor</a:t>
            </a:r>
            <a:endParaRPr sz="1800" dirty="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1472815" y="3231072"/>
            <a:ext cx="407160" cy="378360"/>
          </a:xfrm>
          <a:custGeom>
            <a:avLst/>
            <a:gdLst/>
            <a:ahLst/>
            <a:cxnLst/>
            <a:rect l="l" t="t" r="r" b="b"/>
            <a:pathLst>
              <a:path w="1131" h="1051" extrusionOk="0">
                <a:moveTo>
                  <a:pt x="629" y="678"/>
                </a:moveTo>
                <a:cubicBezTo>
                  <a:pt x="636" y="684"/>
                  <a:pt x="636" y="694"/>
                  <a:pt x="630" y="701"/>
                </a:cubicBezTo>
                <a:cubicBezTo>
                  <a:pt x="624" y="708"/>
                  <a:pt x="614" y="709"/>
                  <a:pt x="607" y="702"/>
                </a:cubicBezTo>
                <a:cubicBezTo>
                  <a:pt x="607" y="702"/>
                  <a:pt x="598" y="694"/>
                  <a:pt x="582" y="691"/>
                </a:cubicBezTo>
                <a:lnTo>
                  <a:pt x="582" y="779"/>
                </a:lnTo>
                <a:cubicBezTo>
                  <a:pt x="588" y="781"/>
                  <a:pt x="593" y="783"/>
                  <a:pt x="599" y="785"/>
                </a:cubicBezTo>
                <a:cubicBezTo>
                  <a:pt x="626" y="795"/>
                  <a:pt x="642" y="813"/>
                  <a:pt x="649" y="833"/>
                </a:cubicBezTo>
                <a:cubicBezTo>
                  <a:pt x="653" y="846"/>
                  <a:pt x="654" y="861"/>
                  <a:pt x="651" y="874"/>
                </a:cubicBezTo>
                <a:cubicBezTo>
                  <a:pt x="649" y="888"/>
                  <a:pt x="643" y="901"/>
                  <a:pt x="634" y="912"/>
                </a:cubicBezTo>
                <a:cubicBezTo>
                  <a:pt x="622" y="928"/>
                  <a:pt x="604" y="940"/>
                  <a:pt x="582" y="944"/>
                </a:cubicBezTo>
                <a:lnTo>
                  <a:pt x="582" y="966"/>
                </a:lnTo>
                <a:cubicBezTo>
                  <a:pt x="582" y="975"/>
                  <a:pt x="575" y="983"/>
                  <a:pt x="566" y="983"/>
                </a:cubicBezTo>
                <a:cubicBezTo>
                  <a:pt x="557" y="983"/>
                  <a:pt x="549" y="975"/>
                  <a:pt x="549" y="966"/>
                </a:cubicBezTo>
                <a:lnTo>
                  <a:pt x="549" y="945"/>
                </a:lnTo>
                <a:cubicBezTo>
                  <a:pt x="541" y="945"/>
                  <a:pt x="534" y="944"/>
                  <a:pt x="527" y="942"/>
                </a:cubicBezTo>
                <a:cubicBezTo>
                  <a:pt x="515" y="939"/>
                  <a:pt x="503" y="934"/>
                  <a:pt x="489" y="925"/>
                </a:cubicBezTo>
                <a:cubicBezTo>
                  <a:pt x="482" y="920"/>
                  <a:pt x="479" y="909"/>
                  <a:pt x="484" y="902"/>
                </a:cubicBezTo>
                <a:cubicBezTo>
                  <a:pt x="489" y="894"/>
                  <a:pt x="500" y="892"/>
                  <a:pt x="507" y="897"/>
                </a:cubicBezTo>
                <a:cubicBezTo>
                  <a:pt x="518" y="904"/>
                  <a:pt x="527" y="908"/>
                  <a:pt x="535" y="910"/>
                </a:cubicBezTo>
                <a:cubicBezTo>
                  <a:pt x="539" y="911"/>
                  <a:pt x="544" y="912"/>
                  <a:pt x="549" y="912"/>
                </a:cubicBezTo>
                <a:lnTo>
                  <a:pt x="549" y="801"/>
                </a:lnTo>
                <a:cubicBezTo>
                  <a:pt x="536" y="796"/>
                  <a:pt x="523" y="789"/>
                  <a:pt x="511" y="780"/>
                </a:cubicBezTo>
                <a:cubicBezTo>
                  <a:pt x="502" y="772"/>
                  <a:pt x="495" y="762"/>
                  <a:pt x="492" y="751"/>
                </a:cubicBezTo>
                <a:cubicBezTo>
                  <a:pt x="489" y="740"/>
                  <a:pt x="488" y="729"/>
                  <a:pt x="491" y="717"/>
                </a:cubicBezTo>
                <a:cubicBezTo>
                  <a:pt x="496" y="691"/>
                  <a:pt x="514" y="669"/>
                  <a:pt x="540" y="661"/>
                </a:cubicBezTo>
                <a:cubicBezTo>
                  <a:pt x="543" y="660"/>
                  <a:pt x="546" y="659"/>
                  <a:pt x="549" y="659"/>
                </a:cubicBezTo>
                <a:lnTo>
                  <a:pt x="549" y="639"/>
                </a:lnTo>
                <a:cubicBezTo>
                  <a:pt x="549" y="631"/>
                  <a:pt x="557" y="623"/>
                  <a:pt x="566" y="623"/>
                </a:cubicBezTo>
                <a:cubicBezTo>
                  <a:pt x="575" y="623"/>
                  <a:pt x="582" y="631"/>
                  <a:pt x="582" y="639"/>
                </a:cubicBezTo>
                <a:lnTo>
                  <a:pt x="582" y="658"/>
                </a:lnTo>
                <a:cubicBezTo>
                  <a:pt x="611" y="662"/>
                  <a:pt x="629" y="678"/>
                  <a:pt x="629" y="678"/>
                </a:cubicBezTo>
                <a:moveTo>
                  <a:pt x="786" y="473"/>
                </a:moveTo>
                <a:lnTo>
                  <a:pt x="916" y="343"/>
                </a:lnTo>
                <a:lnTo>
                  <a:pt x="896" y="323"/>
                </a:lnTo>
                <a:cubicBezTo>
                  <a:pt x="890" y="316"/>
                  <a:pt x="890" y="306"/>
                  <a:pt x="896" y="299"/>
                </a:cubicBezTo>
                <a:cubicBezTo>
                  <a:pt x="900" y="296"/>
                  <a:pt x="904" y="295"/>
                  <a:pt x="908" y="295"/>
                </a:cubicBezTo>
                <a:lnTo>
                  <a:pt x="1017" y="295"/>
                </a:lnTo>
                <a:cubicBezTo>
                  <a:pt x="1026" y="295"/>
                  <a:pt x="1034" y="302"/>
                  <a:pt x="1034" y="311"/>
                </a:cubicBezTo>
                <a:lnTo>
                  <a:pt x="1034" y="420"/>
                </a:lnTo>
                <a:cubicBezTo>
                  <a:pt x="1034" y="429"/>
                  <a:pt x="1026" y="437"/>
                  <a:pt x="1017" y="437"/>
                </a:cubicBezTo>
                <a:cubicBezTo>
                  <a:pt x="1012" y="437"/>
                  <a:pt x="1008" y="435"/>
                  <a:pt x="1005" y="432"/>
                </a:cubicBezTo>
                <a:lnTo>
                  <a:pt x="985" y="412"/>
                </a:lnTo>
                <a:lnTo>
                  <a:pt x="901" y="496"/>
                </a:lnTo>
                <a:cubicBezTo>
                  <a:pt x="898" y="500"/>
                  <a:pt x="893" y="501"/>
                  <a:pt x="889" y="501"/>
                </a:cubicBezTo>
                <a:lnTo>
                  <a:pt x="798" y="501"/>
                </a:lnTo>
                <a:cubicBezTo>
                  <a:pt x="789" y="501"/>
                  <a:pt x="781" y="494"/>
                  <a:pt x="781" y="485"/>
                </a:cubicBezTo>
                <a:cubicBezTo>
                  <a:pt x="781" y="480"/>
                  <a:pt x="783" y="476"/>
                  <a:pt x="786" y="473"/>
                </a:cubicBezTo>
                <a:moveTo>
                  <a:pt x="951" y="355"/>
                </a:moveTo>
                <a:lnTo>
                  <a:pt x="838" y="468"/>
                </a:lnTo>
                <a:lnTo>
                  <a:pt x="882" y="468"/>
                </a:lnTo>
                <a:lnTo>
                  <a:pt x="974" y="377"/>
                </a:lnTo>
                <a:cubicBezTo>
                  <a:pt x="980" y="370"/>
                  <a:pt x="991" y="370"/>
                  <a:pt x="997" y="377"/>
                </a:cubicBezTo>
                <a:lnTo>
                  <a:pt x="1000" y="380"/>
                </a:lnTo>
                <a:lnTo>
                  <a:pt x="1000" y="328"/>
                </a:lnTo>
                <a:lnTo>
                  <a:pt x="948" y="328"/>
                </a:lnTo>
                <a:lnTo>
                  <a:pt x="951" y="331"/>
                </a:lnTo>
                <a:cubicBezTo>
                  <a:pt x="958" y="338"/>
                  <a:pt x="958" y="348"/>
                  <a:pt x="951" y="355"/>
                </a:cubicBezTo>
                <a:moveTo>
                  <a:pt x="45" y="307"/>
                </a:moveTo>
                <a:lnTo>
                  <a:pt x="284" y="68"/>
                </a:lnTo>
                <a:lnTo>
                  <a:pt x="264" y="48"/>
                </a:lnTo>
                <a:cubicBezTo>
                  <a:pt x="257" y="42"/>
                  <a:pt x="257" y="31"/>
                  <a:pt x="264" y="25"/>
                </a:cubicBezTo>
                <a:cubicBezTo>
                  <a:pt x="267" y="22"/>
                  <a:pt x="271" y="20"/>
                  <a:pt x="275" y="20"/>
                </a:cubicBezTo>
                <a:lnTo>
                  <a:pt x="384" y="20"/>
                </a:lnTo>
                <a:cubicBezTo>
                  <a:pt x="393" y="20"/>
                  <a:pt x="401" y="27"/>
                  <a:pt x="401" y="37"/>
                </a:cubicBezTo>
                <a:lnTo>
                  <a:pt x="401" y="146"/>
                </a:lnTo>
                <a:cubicBezTo>
                  <a:pt x="401" y="155"/>
                  <a:pt x="393" y="162"/>
                  <a:pt x="384" y="162"/>
                </a:cubicBezTo>
                <a:cubicBezTo>
                  <a:pt x="380" y="162"/>
                  <a:pt x="375" y="160"/>
                  <a:pt x="372" y="157"/>
                </a:cubicBezTo>
                <a:lnTo>
                  <a:pt x="353" y="137"/>
                </a:lnTo>
                <a:lnTo>
                  <a:pt x="159" y="331"/>
                </a:lnTo>
                <a:cubicBezTo>
                  <a:pt x="156" y="334"/>
                  <a:pt x="152" y="336"/>
                  <a:pt x="148" y="336"/>
                </a:cubicBezTo>
                <a:lnTo>
                  <a:pt x="56" y="336"/>
                </a:lnTo>
                <a:cubicBezTo>
                  <a:pt x="47" y="336"/>
                  <a:pt x="40" y="328"/>
                  <a:pt x="40" y="319"/>
                </a:cubicBezTo>
                <a:cubicBezTo>
                  <a:pt x="40" y="314"/>
                  <a:pt x="42" y="310"/>
                  <a:pt x="45" y="307"/>
                </a:cubicBezTo>
                <a:moveTo>
                  <a:pt x="319" y="80"/>
                </a:moveTo>
                <a:lnTo>
                  <a:pt x="96" y="302"/>
                </a:lnTo>
                <a:lnTo>
                  <a:pt x="141" y="302"/>
                </a:lnTo>
                <a:lnTo>
                  <a:pt x="341" y="102"/>
                </a:lnTo>
                <a:cubicBezTo>
                  <a:pt x="347" y="96"/>
                  <a:pt x="358" y="96"/>
                  <a:pt x="364" y="102"/>
                </a:cubicBezTo>
                <a:lnTo>
                  <a:pt x="368" y="106"/>
                </a:lnTo>
                <a:lnTo>
                  <a:pt x="368" y="53"/>
                </a:lnTo>
                <a:lnTo>
                  <a:pt x="315" y="53"/>
                </a:lnTo>
                <a:lnTo>
                  <a:pt x="319" y="57"/>
                </a:lnTo>
                <a:cubicBezTo>
                  <a:pt x="325" y="63"/>
                  <a:pt x="325" y="74"/>
                  <a:pt x="319" y="80"/>
                </a:cubicBezTo>
                <a:moveTo>
                  <a:pt x="738" y="270"/>
                </a:moveTo>
                <a:cubicBezTo>
                  <a:pt x="744" y="263"/>
                  <a:pt x="755" y="263"/>
                  <a:pt x="761" y="270"/>
                </a:cubicBezTo>
                <a:cubicBezTo>
                  <a:pt x="768" y="276"/>
                  <a:pt x="768" y="287"/>
                  <a:pt x="761" y="293"/>
                </a:cubicBezTo>
                <a:lnTo>
                  <a:pt x="677" y="377"/>
                </a:lnTo>
                <a:cubicBezTo>
                  <a:pt x="664" y="391"/>
                  <a:pt x="646" y="397"/>
                  <a:pt x="628" y="397"/>
                </a:cubicBezTo>
                <a:cubicBezTo>
                  <a:pt x="611" y="397"/>
                  <a:pt x="593" y="391"/>
                  <a:pt x="579" y="377"/>
                </a:cubicBezTo>
                <a:lnTo>
                  <a:pt x="525" y="323"/>
                </a:lnTo>
                <a:lnTo>
                  <a:pt x="353" y="496"/>
                </a:lnTo>
                <a:cubicBezTo>
                  <a:pt x="350" y="499"/>
                  <a:pt x="346" y="501"/>
                  <a:pt x="341" y="501"/>
                </a:cubicBezTo>
                <a:lnTo>
                  <a:pt x="193" y="501"/>
                </a:lnTo>
                <a:cubicBezTo>
                  <a:pt x="183" y="501"/>
                  <a:pt x="176" y="493"/>
                  <a:pt x="176" y="484"/>
                </a:cubicBezTo>
                <a:cubicBezTo>
                  <a:pt x="176" y="479"/>
                  <a:pt x="178" y="475"/>
                  <a:pt x="181" y="472"/>
                </a:cubicBezTo>
                <a:lnTo>
                  <a:pt x="476" y="177"/>
                </a:lnTo>
                <a:cubicBezTo>
                  <a:pt x="490" y="163"/>
                  <a:pt x="508" y="156"/>
                  <a:pt x="525" y="156"/>
                </a:cubicBezTo>
                <a:cubicBezTo>
                  <a:pt x="543" y="156"/>
                  <a:pt x="561" y="163"/>
                  <a:pt x="574" y="177"/>
                </a:cubicBezTo>
                <a:lnTo>
                  <a:pt x="628" y="230"/>
                </a:lnTo>
                <a:lnTo>
                  <a:pt x="789" y="70"/>
                </a:lnTo>
                <a:lnTo>
                  <a:pt x="748" y="29"/>
                </a:lnTo>
                <a:cubicBezTo>
                  <a:pt x="741" y="22"/>
                  <a:pt x="741" y="12"/>
                  <a:pt x="748" y="5"/>
                </a:cubicBezTo>
                <a:cubicBezTo>
                  <a:pt x="751" y="2"/>
                  <a:pt x="755" y="0"/>
                  <a:pt x="759" y="0"/>
                </a:cubicBezTo>
                <a:lnTo>
                  <a:pt x="940" y="0"/>
                </a:lnTo>
                <a:cubicBezTo>
                  <a:pt x="949" y="0"/>
                  <a:pt x="956" y="8"/>
                  <a:pt x="956" y="17"/>
                </a:cubicBezTo>
                <a:lnTo>
                  <a:pt x="956" y="197"/>
                </a:lnTo>
                <a:cubicBezTo>
                  <a:pt x="956" y="206"/>
                  <a:pt x="949" y="214"/>
                  <a:pt x="940" y="214"/>
                </a:cubicBezTo>
                <a:cubicBezTo>
                  <a:pt x="935" y="214"/>
                  <a:pt x="931" y="212"/>
                  <a:pt x="928" y="209"/>
                </a:cubicBezTo>
                <a:lnTo>
                  <a:pt x="887" y="168"/>
                </a:lnTo>
                <a:lnTo>
                  <a:pt x="814" y="240"/>
                </a:lnTo>
                <a:cubicBezTo>
                  <a:pt x="808" y="246"/>
                  <a:pt x="797" y="246"/>
                  <a:pt x="791" y="240"/>
                </a:cubicBezTo>
                <a:cubicBezTo>
                  <a:pt x="784" y="233"/>
                  <a:pt x="784" y="223"/>
                  <a:pt x="791" y="217"/>
                </a:cubicBezTo>
                <a:lnTo>
                  <a:pt x="875" y="132"/>
                </a:lnTo>
                <a:cubicBezTo>
                  <a:pt x="881" y="126"/>
                  <a:pt x="892" y="126"/>
                  <a:pt x="898" y="132"/>
                </a:cubicBezTo>
                <a:lnTo>
                  <a:pt x="923" y="157"/>
                </a:lnTo>
                <a:lnTo>
                  <a:pt x="923" y="33"/>
                </a:lnTo>
                <a:lnTo>
                  <a:pt x="799" y="33"/>
                </a:lnTo>
                <a:lnTo>
                  <a:pt x="824" y="58"/>
                </a:lnTo>
                <a:cubicBezTo>
                  <a:pt x="831" y="64"/>
                  <a:pt x="831" y="75"/>
                  <a:pt x="824" y="81"/>
                </a:cubicBezTo>
                <a:lnTo>
                  <a:pt x="640" y="266"/>
                </a:lnTo>
                <a:cubicBezTo>
                  <a:pt x="633" y="272"/>
                  <a:pt x="623" y="272"/>
                  <a:pt x="616" y="266"/>
                </a:cubicBezTo>
                <a:lnTo>
                  <a:pt x="551" y="200"/>
                </a:lnTo>
                <a:cubicBezTo>
                  <a:pt x="544" y="193"/>
                  <a:pt x="535" y="189"/>
                  <a:pt x="525" y="189"/>
                </a:cubicBezTo>
                <a:cubicBezTo>
                  <a:pt x="516" y="189"/>
                  <a:pt x="507" y="193"/>
                  <a:pt x="500" y="200"/>
                </a:cubicBezTo>
                <a:lnTo>
                  <a:pt x="233" y="467"/>
                </a:lnTo>
                <a:lnTo>
                  <a:pt x="334" y="467"/>
                </a:lnTo>
                <a:lnTo>
                  <a:pt x="514" y="288"/>
                </a:lnTo>
                <a:cubicBezTo>
                  <a:pt x="520" y="282"/>
                  <a:pt x="531" y="282"/>
                  <a:pt x="537" y="288"/>
                </a:cubicBezTo>
                <a:lnTo>
                  <a:pt x="603" y="354"/>
                </a:lnTo>
                <a:cubicBezTo>
                  <a:pt x="610" y="361"/>
                  <a:pt x="619" y="364"/>
                  <a:pt x="628" y="364"/>
                </a:cubicBezTo>
                <a:cubicBezTo>
                  <a:pt x="637" y="364"/>
                  <a:pt x="647" y="361"/>
                  <a:pt x="654" y="354"/>
                </a:cubicBezTo>
                <a:lnTo>
                  <a:pt x="738" y="270"/>
                </a:lnTo>
                <a:moveTo>
                  <a:pt x="1115" y="555"/>
                </a:moveTo>
                <a:cubicBezTo>
                  <a:pt x="1124" y="555"/>
                  <a:pt x="1131" y="562"/>
                  <a:pt x="1131" y="571"/>
                </a:cubicBezTo>
                <a:lnTo>
                  <a:pt x="1131" y="1035"/>
                </a:lnTo>
                <a:cubicBezTo>
                  <a:pt x="1131" y="1044"/>
                  <a:pt x="1124" y="1051"/>
                  <a:pt x="1115" y="1051"/>
                </a:cubicBezTo>
                <a:lnTo>
                  <a:pt x="922" y="1051"/>
                </a:lnTo>
                <a:cubicBezTo>
                  <a:pt x="913" y="1051"/>
                  <a:pt x="905" y="1044"/>
                  <a:pt x="905" y="1035"/>
                </a:cubicBezTo>
                <a:cubicBezTo>
                  <a:pt x="905" y="1026"/>
                  <a:pt x="913" y="1018"/>
                  <a:pt x="922" y="1018"/>
                </a:cubicBezTo>
                <a:lnTo>
                  <a:pt x="970" y="1018"/>
                </a:lnTo>
                <a:cubicBezTo>
                  <a:pt x="974" y="985"/>
                  <a:pt x="989" y="955"/>
                  <a:pt x="1012" y="932"/>
                </a:cubicBezTo>
                <a:cubicBezTo>
                  <a:pt x="1035" y="910"/>
                  <a:pt x="1065" y="894"/>
                  <a:pt x="1098" y="891"/>
                </a:cubicBezTo>
                <a:lnTo>
                  <a:pt x="1098" y="714"/>
                </a:lnTo>
                <a:cubicBezTo>
                  <a:pt x="1065" y="711"/>
                  <a:pt x="1035" y="696"/>
                  <a:pt x="1012" y="673"/>
                </a:cubicBezTo>
                <a:cubicBezTo>
                  <a:pt x="989" y="651"/>
                  <a:pt x="974" y="621"/>
                  <a:pt x="970" y="588"/>
                </a:cubicBezTo>
                <a:lnTo>
                  <a:pt x="664" y="588"/>
                </a:lnTo>
                <a:cubicBezTo>
                  <a:pt x="680" y="599"/>
                  <a:pt x="694" y="613"/>
                  <a:pt x="707" y="629"/>
                </a:cubicBezTo>
                <a:cubicBezTo>
                  <a:pt x="742" y="673"/>
                  <a:pt x="763" y="735"/>
                  <a:pt x="763" y="802"/>
                </a:cubicBezTo>
                <a:cubicBezTo>
                  <a:pt x="763" y="870"/>
                  <a:pt x="742" y="932"/>
                  <a:pt x="707" y="977"/>
                </a:cubicBezTo>
                <a:cubicBezTo>
                  <a:pt x="694" y="993"/>
                  <a:pt x="680" y="1007"/>
                  <a:pt x="664" y="1018"/>
                </a:cubicBezTo>
                <a:lnTo>
                  <a:pt x="847" y="1018"/>
                </a:lnTo>
                <a:cubicBezTo>
                  <a:pt x="856" y="1018"/>
                  <a:pt x="863" y="1026"/>
                  <a:pt x="863" y="1035"/>
                </a:cubicBezTo>
                <a:cubicBezTo>
                  <a:pt x="863" y="1044"/>
                  <a:pt x="856" y="1051"/>
                  <a:pt x="847" y="1051"/>
                </a:cubicBezTo>
                <a:lnTo>
                  <a:pt x="17" y="1051"/>
                </a:lnTo>
                <a:cubicBezTo>
                  <a:pt x="8" y="1051"/>
                  <a:pt x="0" y="1044"/>
                  <a:pt x="0" y="1035"/>
                </a:cubicBezTo>
                <a:lnTo>
                  <a:pt x="0" y="571"/>
                </a:lnTo>
                <a:cubicBezTo>
                  <a:pt x="0" y="562"/>
                  <a:pt x="8" y="555"/>
                  <a:pt x="17" y="555"/>
                </a:cubicBezTo>
                <a:lnTo>
                  <a:pt x="210" y="555"/>
                </a:lnTo>
                <a:cubicBezTo>
                  <a:pt x="219" y="555"/>
                  <a:pt x="226" y="562"/>
                  <a:pt x="226" y="571"/>
                </a:cubicBezTo>
                <a:cubicBezTo>
                  <a:pt x="226" y="580"/>
                  <a:pt x="219" y="588"/>
                  <a:pt x="210" y="588"/>
                </a:cubicBezTo>
                <a:lnTo>
                  <a:pt x="161" y="588"/>
                </a:lnTo>
                <a:cubicBezTo>
                  <a:pt x="157" y="621"/>
                  <a:pt x="143" y="651"/>
                  <a:pt x="120" y="673"/>
                </a:cubicBezTo>
                <a:cubicBezTo>
                  <a:pt x="98" y="696"/>
                  <a:pt x="67" y="711"/>
                  <a:pt x="33" y="714"/>
                </a:cubicBezTo>
                <a:lnTo>
                  <a:pt x="33" y="891"/>
                </a:lnTo>
                <a:cubicBezTo>
                  <a:pt x="67" y="894"/>
                  <a:pt x="98" y="910"/>
                  <a:pt x="120" y="932"/>
                </a:cubicBezTo>
                <a:cubicBezTo>
                  <a:pt x="143" y="955"/>
                  <a:pt x="157" y="985"/>
                  <a:pt x="161" y="1018"/>
                </a:cubicBezTo>
                <a:lnTo>
                  <a:pt x="467" y="1018"/>
                </a:lnTo>
                <a:cubicBezTo>
                  <a:pt x="451" y="1007"/>
                  <a:pt x="437" y="993"/>
                  <a:pt x="425" y="977"/>
                </a:cubicBezTo>
                <a:cubicBezTo>
                  <a:pt x="390" y="932"/>
                  <a:pt x="368" y="870"/>
                  <a:pt x="368" y="802"/>
                </a:cubicBezTo>
                <a:cubicBezTo>
                  <a:pt x="368" y="735"/>
                  <a:pt x="390" y="673"/>
                  <a:pt x="425" y="629"/>
                </a:cubicBezTo>
                <a:cubicBezTo>
                  <a:pt x="437" y="613"/>
                  <a:pt x="451" y="599"/>
                  <a:pt x="467" y="588"/>
                </a:cubicBezTo>
                <a:lnTo>
                  <a:pt x="285" y="588"/>
                </a:lnTo>
                <a:cubicBezTo>
                  <a:pt x="276" y="588"/>
                  <a:pt x="268" y="580"/>
                  <a:pt x="268" y="571"/>
                </a:cubicBezTo>
                <a:cubicBezTo>
                  <a:pt x="268" y="562"/>
                  <a:pt x="276" y="555"/>
                  <a:pt x="285" y="555"/>
                </a:cubicBezTo>
                <a:lnTo>
                  <a:pt x="1115" y="555"/>
                </a:lnTo>
                <a:moveTo>
                  <a:pt x="1098" y="588"/>
                </a:moveTo>
                <a:lnTo>
                  <a:pt x="1004" y="588"/>
                </a:lnTo>
                <a:cubicBezTo>
                  <a:pt x="1007" y="612"/>
                  <a:pt x="1019" y="634"/>
                  <a:pt x="1035" y="649"/>
                </a:cubicBezTo>
                <a:cubicBezTo>
                  <a:pt x="1052" y="666"/>
                  <a:pt x="1074" y="677"/>
                  <a:pt x="1098" y="681"/>
                </a:cubicBezTo>
                <a:lnTo>
                  <a:pt x="1098" y="588"/>
                </a:lnTo>
                <a:moveTo>
                  <a:pt x="128" y="588"/>
                </a:moveTo>
                <a:lnTo>
                  <a:pt x="33" y="588"/>
                </a:lnTo>
                <a:lnTo>
                  <a:pt x="33" y="681"/>
                </a:lnTo>
                <a:cubicBezTo>
                  <a:pt x="58" y="677"/>
                  <a:pt x="79" y="666"/>
                  <a:pt x="96" y="649"/>
                </a:cubicBezTo>
                <a:cubicBezTo>
                  <a:pt x="113" y="634"/>
                  <a:pt x="124" y="612"/>
                  <a:pt x="128" y="588"/>
                </a:cubicBezTo>
                <a:moveTo>
                  <a:pt x="33" y="1018"/>
                </a:moveTo>
                <a:lnTo>
                  <a:pt x="128" y="1018"/>
                </a:lnTo>
                <a:cubicBezTo>
                  <a:pt x="124" y="994"/>
                  <a:pt x="113" y="972"/>
                  <a:pt x="96" y="956"/>
                </a:cubicBezTo>
                <a:cubicBezTo>
                  <a:pt x="79" y="939"/>
                  <a:pt x="58" y="928"/>
                  <a:pt x="33" y="924"/>
                </a:cubicBezTo>
                <a:lnTo>
                  <a:pt x="33" y="1018"/>
                </a:lnTo>
                <a:moveTo>
                  <a:pt x="1004" y="1018"/>
                </a:moveTo>
                <a:lnTo>
                  <a:pt x="1098" y="1018"/>
                </a:lnTo>
                <a:lnTo>
                  <a:pt x="1098" y="924"/>
                </a:lnTo>
                <a:cubicBezTo>
                  <a:pt x="1074" y="928"/>
                  <a:pt x="1052" y="940"/>
                  <a:pt x="1035" y="956"/>
                </a:cubicBezTo>
                <a:cubicBezTo>
                  <a:pt x="1019" y="973"/>
                  <a:pt x="1007" y="994"/>
                  <a:pt x="1004" y="1018"/>
                </a:cubicBezTo>
                <a:moveTo>
                  <a:pt x="681" y="648"/>
                </a:moveTo>
                <a:cubicBezTo>
                  <a:pt x="651" y="611"/>
                  <a:pt x="611" y="588"/>
                  <a:pt x="566" y="588"/>
                </a:cubicBezTo>
                <a:cubicBezTo>
                  <a:pt x="522" y="588"/>
                  <a:pt x="480" y="611"/>
                  <a:pt x="451" y="648"/>
                </a:cubicBezTo>
                <a:cubicBezTo>
                  <a:pt x="420" y="688"/>
                  <a:pt x="401" y="742"/>
                  <a:pt x="401" y="802"/>
                </a:cubicBezTo>
                <a:cubicBezTo>
                  <a:pt x="401" y="863"/>
                  <a:pt x="420" y="917"/>
                  <a:pt x="451" y="957"/>
                </a:cubicBezTo>
                <a:cubicBezTo>
                  <a:pt x="480" y="995"/>
                  <a:pt x="522" y="1018"/>
                  <a:pt x="566" y="1018"/>
                </a:cubicBezTo>
                <a:cubicBezTo>
                  <a:pt x="611" y="1018"/>
                  <a:pt x="651" y="995"/>
                  <a:pt x="681" y="957"/>
                </a:cubicBezTo>
                <a:cubicBezTo>
                  <a:pt x="711" y="917"/>
                  <a:pt x="730" y="863"/>
                  <a:pt x="730" y="802"/>
                </a:cubicBezTo>
                <a:cubicBezTo>
                  <a:pt x="730" y="742"/>
                  <a:pt x="711" y="688"/>
                  <a:pt x="681" y="648"/>
                </a:cubicBezTo>
                <a:moveTo>
                  <a:pt x="549" y="693"/>
                </a:moveTo>
                <a:cubicBezTo>
                  <a:pt x="535" y="697"/>
                  <a:pt x="526" y="709"/>
                  <a:pt x="523" y="723"/>
                </a:cubicBezTo>
                <a:cubicBezTo>
                  <a:pt x="522" y="730"/>
                  <a:pt x="522" y="736"/>
                  <a:pt x="524" y="742"/>
                </a:cubicBezTo>
                <a:cubicBezTo>
                  <a:pt x="525" y="747"/>
                  <a:pt x="528" y="751"/>
                  <a:pt x="532" y="754"/>
                </a:cubicBezTo>
                <a:cubicBezTo>
                  <a:pt x="536" y="758"/>
                  <a:pt x="542" y="761"/>
                  <a:pt x="549" y="765"/>
                </a:cubicBezTo>
                <a:lnTo>
                  <a:pt x="549" y="693"/>
                </a:lnTo>
                <a:moveTo>
                  <a:pt x="582" y="814"/>
                </a:moveTo>
                <a:lnTo>
                  <a:pt x="582" y="910"/>
                </a:lnTo>
                <a:cubicBezTo>
                  <a:pt x="593" y="907"/>
                  <a:pt x="602" y="900"/>
                  <a:pt x="608" y="892"/>
                </a:cubicBezTo>
                <a:cubicBezTo>
                  <a:pt x="614" y="885"/>
                  <a:pt x="617" y="877"/>
                  <a:pt x="619" y="868"/>
                </a:cubicBezTo>
                <a:cubicBezTo>
                  <a:pt x="620" y="860"/>
                  <a:pt x="620" y="852"/>
                  <a:pt x="617" y="844"/>
                </a:cubicBezTo>
                <a:cubicBezTo>
                  <a:pt x="611" y="827"/>
                  <a:pt x="598" y="820"/>
                  <a:pt x="582" y="8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9"/>
          <p:cNvSpPr/>
          <p:nvPr/>
        </p:nvSpPr>
        <p:spPr>
          <a:xfrm>
            <a:off x="3360670" y="3270539"/>
            <a:ext cx="223200" cy="406800"/>
          </a:xfrm>
          <a:custGeom>
            <a:avLst/>
            <a:gdLst/>
            <a:ahLst/>
            <a:cxnLst/>
            <a:rect l="l" t="t" r="r" b="b"/>
            <a:pathLst>
              <a:path w="620" h="1130" extrusionOk="0">
                <a:moveTo>
                  <a:pt x="49" y="1097"/>
                </a:moveTo>
                <a:lnTo>
                  <a:pt x="571" y="1097"/>
                </a:lnTo>
                <a:cubicBezTo>
                  <a:pt x="576" y="1097"/>
                  <a:pt x="580" y="1095"/>
                  <a:pt x="582" y="1092"/>
                </a:cubicBezTo>
                <a:cubicBezTo>
                  <a:pt x="585" y="1089"/>
                  <a:pt x="587" y="1085"/>
                  <a:pt x="587" y="1081"/>
                </a:cubicBezTo>
                <a:cubicBezTo>
                  <a:pt x="587" y="1077"/>
                  <a:pt x="585" y="1073"/>
                  <a:pt x="582" y="1070"/>
                </a:cubicBezTo>
                <a:cubicBezTo>
                  <a:pt x="580" y="1067"/>
                  <a:pt x="576" y="1065"/>
                  <a:pt x="571" y="1065"/>
                </a:cubicBezTo>
                <a:lnTo>
                  <a:pt x="49" y="1065"/>
                </a:lnTo>
                <a:cubicBezTo>
                  <a:pt x="44" y="1065"/>
                  <a:pt x="40" y="1067"/>
                  <a:pt x="38" y="1070"/>
                </a:cubicBezTo>
                <a:cubicBezTo>
                  <a:pt x="35" y="1073"/>
                  <a:pt x="33" y="1077"/>
                  <a:pt x="33" y="1081"/>
                </a:cubicBezTo>
                <a:cubicBezTo>
                  <a:pt x="33" y="1085"/>
                  <a:pt x="35" y="1089"/>
                  <a:pt x="38" y="1092"/>
                </a:cubicBezTo>
                <a:cubicBezTo>
                  <a:pt x="41" y="1095"/>
                  <a:pt x="44" y="1097"/>
                  <a:pt x="49" y="1097"/>
                </a:cubicBezTo>
                <a:moveTo>
                  <a:pt x="293" y="16"/>
                </a:moveTo>
                <a:cubicBezTo>
                  <a:pt x="293" y="7"/>
                  <a:pt x="301" y="0"/>
                  <a:pt x="310" y="0"/>
                </a:cubicBezTo>
                <a:cubicBezTo>
                  <a:pt x="319" y="0"/>
                  <a:pt x="327" y="7"/>
                  <a:pt x="327" y="16"/>
                </a:cubicBezTo>
                <a:lnTo>
                  <a:pt x="327" y="67"/>
                </a:lnTo>
                <a:cubicBezTo>
                  <a:pt x="327" y="76"/>
                  <a:pt x="319" y="83"/>
                  <a:pt x="310" y="83"/>
                </a:cubicBezTo>
                <a:cubicBezTo>
                  <a:pt x="301" y="83"/>
                  <a:pt x="293" y="76"/>
                  <a:pt x="293" y="67"/>
                </a:cubicBezTo>
                <a:lnTo>
                  <a:pt x="293" y="16"/>
                </a:lnTo>
                <a:moveTo>
                  <a:pt x="408" y="89"/>
                </a:moveTo>
                <a:cubicBezTo>
                  <a:pt x="404" y="97"/>
                  <a:pt x="394" y="100"/>
                  <a:pt x="386" y="96"/>
                </a:cubicBezTo>
                <a:cubicBezTo>
                  <a:pt x="377" y="92"/>
                  <a:pt x="374" y="82"/>
                  <a:pt x="378" y="74"/>
                </a:cubicBezTo>
                <a:lnTo>
                  <a:pt x="400" y="29"/>
                </a:lnTo>
                <a:cubicBezTo>
                  <a:pt x="404" y="21"/>
                  <a:pt x="414" y="18"/>
                  <a:pt x="423" y="22"/>
                </a:cubicBezTo>
                <a:cubicBezTo>
                  <a:pt x="431" y="26"/>
                  <a:pt x="434" y="36"/>
                  <a:pt x="430" y="44"/>
                </a:cubicBezTo>
                <a:lnTo>
                  <a:pt x="408" y="89"/>
                </a:lnTo>
                <a:moveTo>
                  <a:pt x="492" y="74"/>
                </a:moveTo>
                <a:cubicBezTo>
                  <a:pt x="499" y="69"/>
                  <a:pt x="509" y="70"/>
                  <a:pt x="515" y="77"/>
                </a:cubicBezTo>
                <a:cubicBezTo>
                  <a:pt x="521" y="84"/>
                  <a:pt x="520" y="94"/>
                  <a:pt x="513" y="100"/>
                </a:cubicBezTo>
                <a:lnTo>
                  <a:pt x="475" y="132"/>
                </a:lnTo>
                <a:cubicBezTo>
                  <a:pt x="468" y="138"/>
                  <a:pt x="457" y="137"/>
                  <a:pt x="451" y="130"/>
                </a:cubicBezTo>
                <a:cubicBezTo>
                  <a:pt x="445" y="123"/>
                  <a:pt x="446" y="112"/>
                  <a:pt x="453" y="107"/>
                </a:cubicBezTo>
                <a:lnTo>
                  <a:pt x="492" y="74"/>
                </a:lnTo>
                <a:moveTo>
                  <a:pt x="529" y="193"/>
                </a:moveTo>
                <a:cubicBezTo>
                  <a:pt x="520" y="196"/>
                  <a:pt x="511" y="191"/>
                  <a:pt x="508" y="183"/>
                </a:cubicBezTo>
                <a:cubicBezTo>
                  <a:pt x="505" y="174"/>
                  <a:pt x="510" y="165"/>
                  <a:pt x="518" y="162"/>
                </a:cubicBezTo>
                <a:lnTo>
                  <a:pt x="564" y="147"/>
                </a:lnTo>
                <a:cubicBezTo>
                  <a:pt x="573" y="144"/>
                  <a:pt x="582" y="148"/>
                  <a:pt x="585" y="157"/>
                </a:cubicBezTo>
                <a:cubicBezTo>
                  <a:pt x="588" y="166"/>
                  <a:pt x="583" y="175"/>
                  <a:pt x="575" y="178"/>
                </a:cubicBezTo>
                <a:lnTo>
                  <a:pt x="529" y="193"/>
                </a:lnTo>
                <a:moveTo>
                  <a:pt x="242" y="74"/>
                </a:moveTo>
                <a:cubicBezTo>
                  <a:pt x="246" y="82"/>
                  <a:pt x="243" y="92"/>
                  <a:pt x="234" y="96"/>
                </a:cubicBezTo>
                <a:cubicBezTo>
                  <a:pt x="226" y="100"/>
                  <a:pt x="216" y="97"/>
                  <a:pt x="212" y="89"/>
                </a:cubicBezTo>
                <a:lnTo>
                  <a:pt x="190" y="44"/>
                </a:lnTo>
                <a:cubicBezTo>
                  <a:pt x="186" y="36"/>
                  <a:pt x="189" y="26"/>
                  <a:pt x="198" y="22"/>
                </a:cubicBezTo>
                <a:cubicBezTo>
                  <a:pt x="206" y="18"/>
                  <a:pt x="216" y="21"/>
                  <a:pt x="220" y="29"/>
                </a:cubicBezTo>
                <a:lnTo>
                  <a:pt x="242" y="74"/>
                </a:lnTo>
                <a:moveTo>
                  <a:pt x="107" y="100"/>
                </a:moveTo>
                <a:cubicBezTo>
                  <a:pt x="100" y="94"/>
                  <a:pt x="99" y="84"/>
                  <a:pt x="105" y="77"/>
                </a:cubicBezTo>
                <a:cubicBezTo>
                  <a:pt x="111" y="70"/>
                  <a:pt x="121" y="69"/>
                  <a:pt x="128" y="74"/>
                </a:cubicBezTo>
                <a:lnTo>
                  <a:pt x="167" y="107"/>
                </a:lnTo>
                <a:cubicBezTo>
                  <a:pt x="174" y="112"/>
                  <a:pt x="175" y="123"/>
                  <a:pt x="169" y="130"/>
                </a:cubicBezTo>
                <a:cubicBezTo>
                  <a:pt x="163" y="137"/>
                  <a:pt x="152" y="138"/>
                  <a:pt x="145" y="132"/>
                </a:cubicBezTo>
                <a:lnTo>
                  <a:pt x="107" y="100"/>
                </a:lnTo>
                <a:moveTo>
                  <a:pt x="102" y="162"/>
                </a:moveTo>
                <a:cubicBezTo>
                  <a:pt x="110" y="165"/>
                  <a:pt x="115" y="174"/>
                  <a:pt x="112" y="183"/>
                </a:cubicBezTo>
                <a:cubicBezTo>
                  <a:pt x="109" y="191"/>
                  <a:pt x="100" y="196"/>
                  <a:pt x="91" y="193"/>
                </a:cubicBezTo>
                <a:lnTo>
                  <a:pt x="45" y="178"/>
                </a:lnTo>
                <a:cubicBezTo>
                  <a:pt x="37" y="175"/>
                  <a:pt x="32" y="166"/>
                  <a:pt x="35" y="157"/>
                </a:cubicBezTo>
                <a:cubicBezTo>
                  <a:pt x="38" y="148"/>
                  <a:pt x="47" y="144"/>
                  <a:pt x="56" y="147"/>
                </a:cubicBezTo>
                <a:lnTo>
                  <a:pt x="102" y="162"/>
                </a:lnTo>
                <a:moveTo>
                  <a:pt x="310" y="193"/>
                </a:moveTo>
                <a:cubicBezTo>
                  <a:pt x="325" y="193"/>
                  <a:pt x="339" y="200"/>
                  <a:pt x="349" y="209"/>
                </a:cubicBezTo>
                <a:cubicBezTo>
                  <a:pt x="359" y="219"/>
                  <a:pt x="365" y="233"/>
                  <a:pt x="365" y="248"/>
                </a:cubicBezTo>
                <a:cubicBezTo>
                  <a:pt x="365" y="263"/>
                  <a:pt x="359" y="277"/>
                  <a:pt x="349" y="287"/>
                </a:cubicBezTo>
                <a:cubicBezTo>
                  <a:pt x="339" y="297"/>
                  <a:pt x="325" y="303"/>
                  <a:pt x="310" y="303"/>
                </a:cubicBezTo>
                <a:cubicBezTo>
                  <a:pt x="295" y="303"/>
                  <a:pt x="281" y="297"/>
                  <a:pt x="271" y="287"/>
                </a:cubicBezTo>
                <a:cubicBezTo>
                  <a:pt x="261" y="277"/>
                  <a:pt x="255" y="263"/>
                  <a:pt x="255" y="248"/>
                </a:cubicBezTo>
                <a:cubicBezTo>
                  <a:pt x="255" y="233"/>
                  <a:pt x="261" y="219"/>
                  <a:pt x="271" y="209"/>
                </a:cubicBezTo>
                <a:cubicBezTo>
                  <a:pt x="281" y="200"/>
                  <a:pt x="295" y="193"/>
                  <a:pt x="310" y="193"/>
                </a:cubicBezTo>
                <a:moveTo>
                  <a:pt x="325" y="233"/>
                </a:moveTo>
                <a:cubicBezTo>
                  <a:pt x="322" y="229"/>
                  <a:pt x="316" y="227"/>
                  <a:pt x="310" y="227"/>
                </a:cubicBezTo>
                <a:cubicBezTo>
                  <a:pt x="304" y="227"/>
                  <a:pt x="299" y="229"/>
                  <a:pt x="295" y="233"/>
                </a:cubicBezTo>
                <a:cubicBezTo>
                  <a:pt x="291" y="237"/>
                  <a:pt x="288" y="242"/>
                  <a:pt x="288" y="248"/>
                </a:cubicBezTo>
                <a:cubicBezTo>
                  <a:pt x="288" y="254"/>
                  <a:pt x="291" y="260"/>
                  <a:pt x="295" y="264"/>
                </a:cubicBezTo>
                <a:cubicBezTo>
                  <a:pt x="299" y="268"/>
                  <a:pt x="304" y="270"/>
                  <a:pt x="310" y="270"/>
                </a:cubicBezTo>
                <a:cubicBezTo>
                  <a:pt x="316" y="270"/>
                  <a:pt x="322" y="268"/>
                  <a:pt x="325" y="264"/>
                </a:cubicBezTo>
                <a:cubicBezTo>
                  <a:pt x="329" y="260"/>
                  <a:pt x="332" y="254"/>
                  <a:pt x="332" y="248"/>
                </a:cubicBezTo>
                <a:cubicBezTo>
                  <a:pt x="332" y="242"/>
                  <a:pt x="329" y="237"/>
                  <a:pt x="325" y="233"/>
                </a:cubicBezTo>
                <a:moveTo>
                  <a:pt x="421" y="211"/>
                </a:moveTo>
                <a:cubicBezTo>
                  <a:pt x="414" y="205"/>
                  <a:pt x="414" y="194"/>
                  <a:pt x="420" y="188"/>
                </a:cubicBezTo>
                <a:cubicBezTo>
                  <a:pt x="426" y="181"/>
                  <a:pt x="436" y="180"/>
                  <a:pt x="443" y="187"/>
                </a:cubicBezTo>
                <a:cubicBezTo>
                  <a:pt x="454" y="197"/>
                  <a:pt x="463" y="207"/>
                  <a:pt x="469" y="217"/>
                </a:cubicBezTo>
                <a:cubicBezTo>
                  <a:pt x="473" y="222"/>
                  <a:pt x="475" y="227"/>
                  <a:pt x="477" y="232"/>
                </a:cubicBezTo>
                <a:lnTo>
                  <a:pt x="511" y="232"/>
                </a:lnTo>
                <a:cubicBezTo>
                  <a:pt x="520" y="232"/>
                  <a:pt x="528" y="239"/>
                  <a:pt x="528" y="248"/>
                </a:cubicBezTo>
                <a:lnTo>
                  <a:pt x="528" y="417"/>
                </a:lnTo>
                <a:cubicBezTo>
                  <a:pt x="528" y="426"/>
                  <a:pt x="520" y="433"/>
                  <a:pt x="511" y="433"/>
                </a:cubicBezTo>
                <a:lnTo>
                  <a:pt x="448" y="433"/>
                </a:lnTo>
                <a:cubicBezTo>
                  <a:pt x="469" y="633"/>
                  <a:pt x="489" y="832"/>
                  <a:pt x="510" y="1032"/>
                </a:cubicBezTo>
                <a:lnTo>
                  <a:pt x="571" y="1032"/>
                </a:lnTo>
                <a:cubicBezTo>
                  <a:pt x="585" y="1032"/>
                  <a:pt x="597" y="1037"/>
                  <a:pt x="606" y="1046"/>
                </a:cubicBezTo>
                <a:cubicBezTo>
                  <a:pt x="615" y="1055"/>
                  <a:pt x="620" y="1068"/>
                  <a:pt x="620" y="1081"/>
                </a:cubicBezTo>
                <a:cubicBezTo>
                  <a:pt x="620" y="1095"/>
                  <a:pt x="615" y="1107"/>
                  <a:pt x="606" y="1115"/>
                </a:cubicBezTo>
                <a:cubicBezTo>
                  <a:pt x="597" y="1124"/>
                  <a:pt x="585" y="1130"/>
                  <a:pt x="571" y="1130"/>
                </a:cubicBezTo>
                <a:lnTo>
                  <a:pt x="49" y="1130"/>
                </a:lnTo>
                <a:cubicBezTo>
                  <a:pt x="35" y="1130"/>
                  <a:pt x="23" y="1124"/>
                  <a:pt x="14" y="1115"/>
                </a:cubicBezTo>
                <a:cubicBezTo>
                  <a:pt x="5" y="1107"/>
                  <a:pt x="0" y="1095"/>
                  <a:pt x="0" y="1081"/>
                </a:cubicBezTo>
                <a:cubicBezTo>
                  <a:pt x="0" y="1068"/>
                  <a:pt x="5" y="1055"/>
                  <a:pt x="14" y="1046"/>
                </a:cubicBezTo>
                <a:cubicBezTo>
                  <a:pt x="23" y="1037"/>
                  <a:pt x="35" y="1032"/>
                  <a:pt x="49" y="1032"/>
                </a:cubicBezTo>
                <a:lnTo>
                  <a:pt x="111" y="1032"/>
                </a:lnTo>
                <a:cubicBezTo>
                  <a:pt x="131" y="832"/>
                  <a:pt x="151" y="633"/>
                  <a:pt x="172" y="433"/>
                </a:cubicBezTo>
                <a:lnTo>
                  <a:pt x="109" y="433"/>
                </a:lnTo>
                <a:cubicBezTo>
                  <a:pt x="100" y="433"/>
                  <a:pt x="92" y="426"/>
                  <a:pt x="92" y="417"/>
                </a:cubicBezTo>
                <a:lnTo>
                  <a:pt x="92" y="370"/>
                </a:lnTo>
                <a:cubicBezTo>
                  <a:pt x="92" y="361"/>
                  <a:pt x="100" y="353"/>
                  <a:pt x="109" y="353"/>
                </a:cubicBezTo>
                <a:cubicBezTo>
                  <a:pt x="118" y="353"/>
                  <a:pt x="125" y="361"/>
                  <a:pt x="125" y="370"/>
                </a:cubicBezTo>
                <a:lnTo>
                  <a:pt x="125" y="400"/>
                </a:lnTo>
                <a:lnTo>
                  <a:pt x="495" y="400"/>
                </a:lnTo>
                <a:lnTo>
                  <a:pt x="495" y="265"/>
                </a:lnTo>
                <a:lnTo>
                  <a:pt x="477" y="265"/>
                </a:lnTo>
                <a:cubicBezTo>
                  <a:pt x="468" y="285"/>
                  <a:pt x="445" y="313"/>
                  <a:pt x="413" y="333"/>
                </a:cubicBezTo>
                <a:cubicBezTo>
                  <a:pt x="385" y="352"/>
                  <a:pt x="349" y="366"/>
                  <a:pt x="310" y="366"/>
                </a:cubicBezTo>
                <a:cubicBezTo>
                  <a:pt x="271" y="366"/>
                  <a:pt x="235" y="352"/>
                  <a:pt x="207" y="333"/>
                </a:cubicBezTo>
                <a:cubicBezTo>
                  <a:pt x="175" y="313"/>
                  <a:pt x="152" y="285"/>
                  <a:pt x="143" y="265"/>
                </a:cubicBezTo>
                <a:lnTo>
                  <a:pt x="125" y="265"/>
                </a:lnTo>
                <a:lnTo>
                  <a:pt x="125" y="295"/>
                </a:lnTo>
                <a:cubicBezTo>
                  <a:pt x="125" y="304"/>
                  <a:pt x="118" y="312"/>
                  <a:pt x="109" y="312"/>
                </a:cubicBezTo>
                <a:cubicBezTo>
                  <a:pt x="100" y="312"/>
                  <a:pt x="92" y="304"/>
                  <a:pt x="92" y="295"/>
                </a:cubicBezTo>
                <a:lnTo>
                  <a:pt x="92" y="248"/>
                </a:lnTo>
                <a:cubicBezTo>
                  <a:pt x="92" y="239"/>
                  <a:pt x="100" y="232"/>
                  <a:pt x="109" y="232"/>
                </a:cubicBezTo>
                <a:lnTo>
                  <a:pt x="143" y="232"/>
                </a:lnTo>
                <a:cubicBezTo>
                  <a:pt x="152" y="211"/>
                  <a:pt x="175" y="184"/>
                  <a:pt x="207" y="163"/>
                </a:cubicBezTo>
                <a:cubicBezTo>
                  <a:pt x="235" y="145"/>
                  <a:pt x="271" y="130"/>
                  <a:pt x="310" y="130"/>
                </a:cubicBezTo>
                <a:cubicBezTo>
                  <a:pt x="332" y="130"/>
                  <a:pt x="354" y="135"/>
                  <a:pt x="375" y="143"/>
                </a:cubicBezTo>
                <a:cubicBezTo>
                  <a:pt x="383" y="147"/>
                  <a:pt x="388" y="156"/>
                  <a:pt x="384" y="165"/>
                </a:cubicBezTo>
                <a:cubicBezTo>
                  <a:pt x="381" y="173"/>
                  <a:pt x="371" y="177"/>
                  <a:pt x="363" y="174"/>
                </a:cubicBezTo>
                <a:cubicBezTo>
                  <a:pt x="346" y="167"/>
                  <a:pt x="328" y="164"/>
                  <a:pt x="310" y="164"/>
                </a:cubicBezTo>
                <a:cubicBezTo>
                  <a:pt x="278" y="164"/>
                  <a:pt x="248" y="175"/>
                  <a:pt x="225" y="191"/>
                </a:cubicBezTo>
                <a:cubicBezTo>
                  <a:pt x="193" y="212"/>
                  <a:pt x="172" y="237"/>
                  <a:pt x="172" y="248"/>
                </a:cubicBezTo>
                <a:cubicBezTo>
                  <a:pt x="172" y="259"/>
                  <a:pt x="193" y="285"/>
                  <a:pt x="225" y="305"/>
                </a:cubicBezTo>
                <a:cubicBezTo>
                  <a:pt x="248" y="321"/>
                  <a:pt x="278" y="333"/>
                  <a:pt x="310" y="333"/>
                </a:cubicBezTo>
                <a:cubicBezTo>
                  <a:pt x="342" y="333"/>
                  <a:pt x="372" y="321"/>
                  <a:pt x="395" y="305"/>
                </a:cubicBezTo>
                <a:cubicBezTo>
                  <a:pt x="427" y="285"/>
                  <a:pt x="448" y="259"/>
                  <a:pt x="448" y="248"/>
                </a:cubicBezTo>
                <a:cubicBezTo>
                  <a:pt x="448" y="246"/>
                  <a:pt x="446" y="241"/>
                  <a:pt x="441" y="235"/>
                </a:cubicBezTo>
                <a:cubicBezTo>
                  <a:pt x="437" y="228"/>
                  <a:pt x="430" y="219"/>
                  <a:pt x="421" y="211"/>
                </a:cubicBezTo>
                <a:moveTo>
                  <a:pt x="466" y="934"/>
                </a:moveTo>
                <a:lnTo>
                  <a:pt x="461" y="880"/>
                </a:lnTo>
                <a:lnTo>
                  <a:pt x="159" y="880"/>
                </a:lnTo>
                <a:lnTo>
                  <a:pt x="154" y="934"/>
                </a:lnTo>
                <a:lnTo>
                  <a:pt x="466" y="934"/>
                </a:lnTo>
                <a:moveTo>
                  <a:pt x="470" y="967"/>
                </a:moveTo>
                <a:lnTo>
                  <a:pt x="150" y="967"/>
                </a:lnTo>
                <a:lnTo>
                  <a:pt x="144" y="1032"/>
                </a:lnTo>
                <a:lnTo>
                  <a:pt x="476" y="1032"/>
                </a:lnTo>
                <a:lnTo>
                  <a:pt x="470" y="967"/>
                </a:lnTo>
                <a:moveTo>
                  <a:pt x="163" y="847"/>
                </a:moveTo>
                <a:lnTo>
                  <a:pt x="457" y="847"/>
                </a:lnTo>
                <a:lnTo>
                  <a:pt x="452" y="792"/>
                </a:lnTo>
                <a:lnTo>
                  <a:pt x="337" y="792"/>
                </a:lnTo>
                <a:cubicBezTo>
                  <a:pt x="328" y="792"/>
                  <a:pt x="320" y="785"/>
                  <a:pt x="320" y="776"/>
                </a:cubicBezTo>
                <a:cubicBezTo>
                  <a:pt x="320" y="767"/>
                  <a:pt x="328" y="759"/>
                  <a:pt x="337" y="759"/>
                </a:cubicBezTo>
                <a:lnTo>
                  <a:pt x="448" y="759"/>
                </a:lnTo>
                <a:lnTo>
                  <a:pt x="443" y="705"/>
                </a:lnTo>
                <a:lnTo>
                  <a:pt x="177" y="705"/>
                </a:lnTo>
                <a:lnTo>
                  <a:pt x="172" y="759"/>
                </a:lnTo>
                <a:lnTo>
                  <a:pt x="262" y="759"/>
                </a:lnTo>
                <a:cubicBezTo>
                  <a:pt x="271" y="759"/>
                  <a:pt x="278" y="767"/>
                  <a:pt x="278" y="776"/>
                </a:cubicBezTo>
                <a:cubicBezTo>
                  <a:pt x="278" y="785"/>
                  <a:pt x="271" y="792"/>
                  <a:pt x="262" y="792"/>
                </a:cubicBezTo>
                <a:lnTo>
                  <a:pt x="168" y="792"/>
                </a:lnTo>
                <a:lnTo>
                  <a:pt x="163" y="847"/>
                </a:lnTo>
                <a:moveTo>
                  <a:pt x="181" y="673"/>
                </a:moveTo>
                <a:lnTo>
                  <a:pt x="439" y="673"/>
                </a:lnTo>
                <a:lnTo>
                  <a:pt x="434" y="619"/>
                </a:lnTo>
                <a:lnTo>
                  <a:pt x="186" y="619"/>
                </a:lnTo>
                <a:lnTo>
                  <a:pt x="181" y="673"/>
                </a:lnTo>
                <a:moveTo>
                  <a:pt x="425" y="531"/>
                </a:moveTo>
                <a:lnTo>
                  <a:pt x="195" y="531"/>
                </a:lnTo>
                <a:lnTo>
                  <a:pt x="190" y="585"/>
                </a:lnTo>
                <a:lnTo>
                  <a:pt x="431" y="585"/>
                </a:lnTo>
                <a:lnTo>
                  <a:pt x="425" y="531"/>
                </a:lnTo>
                <a:moveTo>
                  <a:pt x="198" y="498"/>
                </a:moveTo>
                <a:lnTo>
                  <a:pt x="422" y="498"/>
                </a:lnTo>
                <a:lnTo>
                  <a:pt x="415" y="433"/>
                </a:lnTo>
                <a:lnTo>
                  <a:pt x="205" y="433"/>
                </a:lnTo>
                <a:lnTo>
                  <a:pt x="198" y="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412493" y="1641764"/>
            <a:ext cx="372600" cy="406800"/>
          </a:xfrm>
          <a:custGeom>
            <a:avLst/>
            <a:gdLst/>
            <a:ahLst/>
            <a:cxnLst/>
            <a:rect l="l" t="t" r="r" b="b"/>
            <a:pathLst>
              <a:path w="1035" h="1130" extrusionOk="0">
                <a:moveTo>
                  <a:pt x="678" y="777"/>
                </a:moveTo>
                <a:cubicBezTo>
                  <a:pt x="685" y="783"/>
                  <a:pt x="685" y="793"/>
                  <a:pt x="679" y="800"/>
                </a:cubicBezTo>
                <a:cubicBezTo>
                  <a:pt x="673" y="807"/>
                  <a:pt x="663" y="807"/>
                  <a:pt x="656" y="801"/>
                </a:cubicBezTo>
                <a:cubicBezTo>
                  <a:pt x="656" y="801"/>
                  <a:pt x="648" y="794"/>
                  <a:pt x="634" y="791"/>
                </a:cubicBezTo>
                <a:lnTo>
                  <a:pt x="634" y="873"/>
                </a:lnTo>
                <a:cubicBezTo>
                  <a:pt x="639" y="875"/>
                  <a:pt x="644" y="877"/>
                  <a:pt x="649" y="879"/>
                </a:cubicBezTo>
                <a:cubicBezTo>
                  <a:pt x="675" y="888"/>
                  <a:pt x="690" y="905"/>
                  <a:pt x="697" y="925"/>
                </a:cubicBezTo>
                <a:cubicBezTo>
                  <a:pt x="701" y="938"/>
                  <a:pt x="702" y="951"/>
                  <a:pt x="699" y="964"/>
                </a:cubicBezTo>
                <a:cubicBezTo>
                  <a:pt x="697" y="977"/>
                  <a:pt x="691" y="990"/>
                  <a:pt x="683" y="1001"/>
                </a:cubicBezTo>
                <a:cubicBezTo>
                  <a:pt x="672" y="1016"/>
                  <a:pt x="655" y="1027"/>
                  <a:pt x="634" y="1031"/>
                </a:cubicBezTo>
                <a:lnTo>
                  <a:pt x="634" y="1052"/>
                </a:lnTo>
                <a:cubicBezTo>
                  <a:pt x="634" y="1061"/>
                  <a:pt x="626" y="1068"/>
                  <a:pt x="617" y="1068"/>
                </a:cubicBezTo>
                <a:cubicBezTo>
                  <a:pt x="608" y="1068"/>
                  <a:pt x="601" y="1061"/>
                  <a:pt x="601" y="1052"/>
                </a:cubicBezTo>
                <a:lnTo>
                  <a:pt x="601" y="1032"/>
                </a:lnTo>
                <a:cubicBezTo>
                  <a:pt x="593" y="1032"/>
                  <a:pt x="587" y="1031"/>
                  <a:pt x="580" y="1030"/>
                </a:cubicBezTo>
                <a:cubicBezTo>
                  <a:pt x="568" y="1027"/>
                  <a:pt x="558" y="1022"/>
                  <a:pt x="544" y="1013"/>
                </a:cubicBezTo>
                <a:cubicBezTo>
                  <a:pt x="536" y="1008"/>
                  <a:pt x="534" y="998"/>
                  <a:pt x="539" y="990"/>
                </a:cubicBezTo>
                <a:cubicBezTo>
                  <a:pt x="544" y="982"/>
                  <a:pt x="555" y="980"/>
                  <a:pt x="562" y="985"/>
                </a:cubicBezTo>
                <a:cubicBezTo>
                  <a:pt x="573" y="992"/>
                  <a:pt x="580" y="996"/>
                  <a:pt x="588" y="998"/>
                </a:cubicBezTo>
                <a:cubicBezTo>
                  <a:pt x="592" y="998"/>
                  <a:pt x="596" y="999"/>
                  <a:pt x="601" y="999"/>
                </a:cubicBezTo>
                <a:lnTo>
                  <a:pt x="601" y="895"/>
                </a:lnTo>
                <a:cubicBezTo>
                  <a:pt x="588" y="890"/>
                  <a:pt x="576" y="883"/>
                  <a:pt x="565" y="875"/>
                </a:cubicBezTo>
                <a:cubicBezTo>
                  <a:pt x="556" y="868"/>
                  <a:pt x="550" y="858"/>
                  <a:pt x="546" y="847"/>
                </a:cubicBezTo>
                <a:cubicBezTo>
                  <a:pt x="543" y="837"/>
                  <a:pt x="543" y="825"/>
                  <a:pt x="545" y="814"/>
                </a:cubicBezTo>
                <a:cubicBezTo>
                  <a:pt x="547" y="803"/>
                  <a:pt x="552" y="793"/>
                  <a:pt x="559" y="783"/>
                </a:cubicBezTo>
                <a:cubicBezTo>
                  <a:pt x="567" y="773"/>
                  <a:pt x="579" y="765"/>
                  <a:pt x="593" y="760"/>
                </a:cubicBezTo>
                <a:cubicBezTo>
                  <a:pt x="595" y="760"/>
                  <a:pt x="598" y="759"/>
                  <a:pt x="601" y="758"/>
                </a:cubicBezTo>
                <a:lnTo>
                  <a:pt x="601" y="740"/>
                </a:lnTo>
                <a:cubicBezTo>
                  <a:pt x="601" y="731"/>
                  <a:pt x="608" y="723"/>
                  <a:pt x="617" y="723"/>
                </a:cubicBezTo>
                <a:cubicBezTo>
                  <a:pt x="626" y="723"/>
                  <a:pt x="634" y="731"/>
                  <a:pt x="634" y="740"/>
                </a:cubicBezTo>
                <a:lnTo>
                  <a:pt x="634" y="757"/>
                </a:lnTo>
                <a:cubicBezTo>
                  <a:pt x="661" y="761"/>
                  <a:pt x="678" y="777"/>
                  <a:pt x="678" y="777"/>
                </a:cubicBezTo>
                <a:moveTo>
                  <a:pt x="502" y="16"/>
                </a:moveTo>
                <a:cubicBezTo>
                  <a:pt x="502" y="7"/>
                  <a:pt x="509" y="0"/>
                  <a:pt x="518" y="0"/>
                </a:cubicBezTo>
                <a:cubicBezTo>
                  <a:pt x="527" y="0"/>
                  <a:pt x="535" y="7"/>
                  <a:pt x="535" y="16"/>
                </a:cubicBezTo>
                <a:lnTo>
                  <a:pt x="535" y="293"/>
                </a:lnTo>
                <a:lnTo>
                  <a:pt x="550" y="278"/>
                </a:lnTo>
                <a:cubicBezTo>
                  <a:pt x="556" y="271"/>
                  <a:pt x="566" y="271"/>
                  <a:pt x="573" y="278"/>
                </a:cubicBezTo>
                <a:cubicBezTo>
                  <a:pt x="579" y="284"/>
                  <a:pt x="580" y="295"/>
                  <a:pt x="573" y="301"/>
                </a:cubicBezTo>
                <a:lnTo>
                  <a:pt x="530" y="345"/>
                </a:lnTo>
                <a:cubicBezTo>
                  <a:pt x="523" y="351"/>
                  <a:pt x="513" y="351"/>
                  <a:pt x="506" y="345"/>
                </a:cubicBezTo>
                <a:lnTo>
                  <a:pt x="463" y="301"/>
                </a:lnTo>
                <a:cubicBezTo>
                  <a:pt x="456" y="295"/>
                  <a:pt x="456" y="284"/>
                  <a:pt x="463" y="278"/>
                </a:cubicBezTo>
                <a:cubicBezTo>
                  <a:pt x="469" y="271"/>
                  <a:pt x="480" y="271"/>
                  <a:pt x="486" y="278"/>
                </a:cubicBezTo>
                <a:lnTo>
                  <a:pt x="501" y="293"/>
                </a:lnTo>
                <a:lnTo>
                  <a:pt x="501" y="16"/>
                </a:lnTo>
                <a:lnTo>
                  <a:pt x="501" y="16"/>
                </a:lnTo>
                <a:lnTo>
                  <a:pt x="502" y="16"/>
                </a:lnTo>
                <a:moveTo>
                  <a:pt x="1019" y="0"/>
                </a:moveTo>
                <a:cubicBezTo>
                  <a:pt x="1028" y="0"/>
                  <a:pt x="1035" y="6"/>
                  <a:pt x="1035" y="16"/>
                </a:cubicBezTo>
                <a:cubicBezTo>
                  <a:pt x="1035" y="25"/>
                  <a:pt x="1028" y="33"/>
                  <a:pt x="1019" y="33"/>
                </a:cubicBezTo>
                <a:lnTo>
                  <a:pt x="875" y="33"/>
                </a:lnTo>
                <a:cubicBezTo>
                  <a:pt x="836" y="33"/>
                  <a:pt x="801" y="49"/>
                  <a:pt x="775" y="75"/>
                </a:cubicBezTo>
                <a:cubicBezTo>
                  <a:pt x="748" y="101"/>
                  <a:pt x="733" y="137"/>
                  <a:pt x="733" y="175"/>
                </a:cubicBezTo>
                <a:lnTo>
                  <a:pt x="733" y="293"/>
                </a:lnTo>
                <a:lnTo>
                  <a:pt x="749" y="278"/>
                </a:lnTo>
                <a:cubicBezTo>
                  <a:pt x="755" y="271"/>
                  <a:pt x="766" y="271"/>
                  <a:pt x="772" y="278"/>
                </a:cubicBezTo>
                <a:cubicBezTo>
                  <a:pt x="779" y="284"/>
                  <a:pt x="779" y="295"/>
                  <a:pt x="772" y="301"/>
                </a:cubicBezTo>
                <a:lnTo>
                  <a:pt x="729" y="345"/>
                </a:lnTo>
                <a:cubicBezTo>
                  <a:pt x="722" y="351"/>
                  <a:pt x="712" y="351"/>
                  <a:pt x="705" y="345"/>
                </a:cubicBezTo>
                <a:lnTo>
                  <a:pt x="662" y="301"/>
                </a:lnTo>
                <a:cubicBezTo>
                  <a:pt x="655" y="295"/>
                  <a:pt x="655" y="284"/>
                  <a:pt x="662" y="278"/>
                </a:cubicBezTo>
                <a:cubicBezTo>
                  <a:pt x="668" y="271"/>
                  <a:pt x="679" y="271"/>
                  <a:pt x="685" y="278"/>
                </a:cubicBezTo>
                <a:lnTo>
                  <a:pt x="700" y="293"/>
                </a:lnTo>
                <a:lnTo>
                  <a:pt x="700" y="175"/>
                </a:lnTo>
                <a:cubicBezTo>
                  <a:pt x="700" y="127"/>
                  <a:pt x="720" y="83"/>
                  <a:pt x="752" y="51"/>
                </a:cubicBezTo>
                <a:cubicBezTo>
                  <a:pt x="783" y="20"/>
                  <a:pt x="827" y="0"/>
                  <a:pt x="875" y="0"/>
                </a:cubicBezTo>
                <a:lnTo>
                  <a:pt x="1019" y="0"/>
                </a:lnTo>
                <a:moveTo>
                  <a:pt x="17" y="33"/>
                </a:moveTo>
                <a:cubicBezTo>
                  <a:pt x="8" y="33"/>
                  <a:pt x="1" y="25"/>
                  <a:pt x="1" y="16"/>
                </a:cubicBezTo>
                <a:cubicBezTo>
                  <a:pt x="1" y="6"/>
                  <a:pt x="8" y="0"/>
                  <a:pt x="17" y="0"/>
                </a:cubicBezTo>
                <a:lnTo>
                  <a:pt x="161" y="0"/>
                </a:lnTo>
                <a:cubicBezTo>
                  <a:pt x="209" y="0"/>
                  <a:pt x="252" y="19"/>
                  <a:pt x="284" y="51"/>
                </a:cubicBezTo>
                <a:cubicBezTo>
                  <a:pt x="315" y="82"/>
                  <a:pt x="336" y="127"/>
                  <a:pt x="336" y="175"/>
                </a:cubicBezTo>
                <a:lnTo>
                  <a:pt x="336" y="293"/>
                </a:lnTo>
                <a:lnTo>
                  <a:pt x="351" y="278"/>
                </a:lnTo>
                <a:cubicBezTo>
                  <a:pt x="357" y="271"/>
                  <a:pt x="367" y="271"/>
                  <a:pt x="374" y="278"/>
                </a:cubicBezTo>
                <a:cubicBezTo>
                  <a:pt x="380" y="284"/>
                  <a:pt x="381" y="295"/>
                  <a:pt x="374" y="301"/>
                </a:cubicBezTo>
                <a:lnTo>
                  <a:pt x="331" y="345"/>
                </a:lnTo>
                <a:cubicBezTo>
                  <a:pt x="324" y="351"/>
                  <a:pt x="314" y="351"/>
                  <a:pt x="307" y="345"/>
                </a:cubicBezTo>
                <a:lnTo>
                  <a:pt x="264" y="301"/>
                </a:lnTo>
                <a:cubicBezTo>
                  <a:pt x="257" y="295"/>
                  <a:pt x="257" y="284"/>
                  <a:pt x="264" y="278"/>
                </a:cubicBezTo>
                <a:cubicBezTo>
                  <a:pt x="270" y="271"/>
                  <a:pt x="281" y="271"/>
                  <a:pt x="287" y="278"/>
                </a:cubicBezTo>
                <a:lnTo>
                  <a:pt x="303" y="293"/>
                </a:lnTo>
                <a:lnTo>
                  <a:pt x="303" y="175"/>
                </a:lnTo>
                <a:cubicBezTo>
                  <a:pt x="303" y="136"/>
                  <a:pt x="287" y="100"/>
                  <a:pt x="261" y="75"/>
                </a:cubicBezTo>
                <a:cubicBezTo>
                  <a:pt x="235" y="49"/>
                  <a:pt x="200" y="33"/>
                  <a:pt x="161" y="33"/>
                </a:cubicBezTo>
                <a:lnTo>
                  <a:pt x="17" y="33"/>
                </a:lnTo>
                <a:moveTo>
                  <a:pt x="701" y="617"/>
                </a:moveTo>
                <a:lnTo>
                  <a:pt x="701" y="679"/>
                </a:lnTo>
                <a:cubicBezTo>
                  <a:pt x="701" y="688"/>
                  <a:pt x="693" y="695"/>
                  <a:pt x="684" y="695"/>
                </a:cubicBezTo>
                <a:lnTo>
                  <a:pt x="553" y="695"/>
                </a:lnTo>
                <a:cubicBezTo>
                  <a:pt x="544" y="695"/>
                  <a:pt x="537" y="688"/>
                  <a:pt x="537" y="679"/>
                </a:cubicBezTo>
                <a:lnTo>
                  <a:pt x="537" y="617"/>
                </a:lnTo>
                <a:lnTo>
                  <a:pt x="364" y="617"/>
                </a:lnTo>
                <a:lnTo>
                  <a:pt x="364" y="1097"/>
                </a:lnTo>
                <a:lnTo>
                  <a:pt x="873" y="1097"/>
                </a:lnTo>
                <a:lnTo>
                  <a:pt x="873" y="881"/>
                </a:lnTo>
                <a:cubicBezTo>
                  <a:pt x="873" y="872"/>
                  <a:pt x="881" y="864"/>
                  <a:pt x="890" y="864"/>
                </a:cubicBezTo>
                <a:cubicBezTo>
                  <a:pt x="899" y="864"/>
                  <a:pt x="907" y="872"/>
                  <a:pt x="907" y="881"/>
                </a:cubicBezTo>
                <a:lnTo>
                  <a:pt x="907" y="1113"/>
                </a:lnTo>
                <a:cubicBezTo>
                  <a:pt x="907" y="1122"/>
                  <a:pt x="899" y="1130"/>
                  <a:pt x="890" y="1130"/>
                </a:cubicBezTo>
                <a:lnTo>
                  <a:pt x="146" y="1130"/>
                </a:lnTo>
                <a:cubicBezTo>
                  <a:pt x="137" y="1130"/>
                  <a:pt x="129" y="1122"/>
                  <a:pt x="129" y="1113"/>
                </a:cubicBezTo>
                <a:lnTo>
                  <a:pt x="129" y="894"/>
                </a:lnTo>
                <a:cubicBezTo>
                  <a:pt x="129" y="884"/>
                  <a:pt x="137" y="877"/>
                  <a:pt x="146" y="877"/>
                </a:cubicBezTo>
                <a:cubicBezTo>
                  <a:pt x="155" y="877"/>
                  <a:pt x="163" y="884"/>
                  <a:pt x="163" y="894"/>
                </a:cubicBezTo>
                <a:lnTo>
                  <a:pt x="163" y="1097"/>
                </a:lnTo>
                <a:lnTo>
                  <a:pt x="331" y="1097"/>
                </a:lnTo>
                <a:lnTo>
                  <a:pt x="331" y="617"/>
                </a:lnTo>
                <a:lnTo>
                  <a:pt x="163" y="617"/>
                </a:lnTo>
                <a:lnTo>
                  <a:pt x="163" y="819"/>
                </a:lnTo>
                <a:cubicBezTo>
                  <a:pt x="163" y="828"/>
                  <a:pt x="155" y="835"/>
                  <a:pt x="146" y="835"/>
                </a:cubicBezTo>
                <a:cubicBezTo>
                  <a:pt x="137" y="835"/>
                  <a:pt x="129" y="828"/>
                  <a:pt x="129" y="819"/>
                </a:cubicBezTo>
                <a:lnTo>
                  <a:pt x="129" y="605"/>
                </a:lnTo>
                <a:lnTo>
                  <a:pt x="4" y="432"/>
                </a:lnTo>
                <a:cubicBezTo>
                  <a:pt x="-4" y="420"/>
                  <a:pt x="4" y="405"/>
                  <a:pt x="19" y="405"/>
                </a:cubicBezTo>
                <a:lnTo>
                  <a:pt x="1018" y="405"/>
                </a:lnTo>
                <a:cubicBezTo>
                  <a:pt x="1032" y="405"/>
                  <a:pt x="1040" y="420"/>
                  <a:pt x="1032" y="432"/>
                </a:cubicBezTo>
                <a:lnTo>
                  <a:pt x="907" y="605"/>
                </a:lnTo>
                <a:lnTo>
                  <a:pt x="907" y="806"/>
                </a:lnTo>
                <a:cubicBezTo>
                  <a:pt x="907" y="815"/>
                  <a:pt x="899" y="822"/>
                  <a:pt x="890" y="822"/>
                </a:cubicBezTo>
                <a:cubicBezTo>
                  <a:pt x="881" y="822"/>
                  <a:pt x="873" y="815"/>
                  <a:pt x="873" y="806"/>
                </a:cubicBezTo>
                <a:lnTo>
                  <a:pt x="873" y="617"/>
                </a:lnTo>
                <a:lnTo>
                  <a:pt x="701" y="617"/>
                </a:lnTo>
                <a:moveTo>
                  <a:pt x="570" y="617"/>
                </a:moveTo>
                <a:lnTo>
                  <a:pt x="570" y="663"/>
                </a:lnTo>
                <a:lnTo>
                  <a:pt x="668" y="663"/>
                </a:lnTo>
                <a:lnTo>
                  <a:pt x="668" y="617"/>
                </a:lnTo>
                <a:lnTo>
                  <a:pt x="570" y="617"/>
                </a:lnTo>
                <a:moveTo>
                  <a:pt x="339" y="583"/>
                </a:moveTo>
                <a:lnTo>
                  <a:pt x="444" y="439"/>
                </a:lnTo>
                <a:lnTo>
                  <a:pt x="50" y="439"/>
                </a:lnTo>
                <a:lnTo>
                  <a:pt x="154" y="583"/>
                </a:lnTo>
                <a:lnTo>
                  <a:pt x="339" y="583"/>
                </a:lnTo>
                <a:moveTo>
                  <a:pt x="784" y="490"/>
                </a:moveTo>
                <a:cubicBezTo>
                  <a:pt x="779" y="498"/>
                  <a:pt x="768" y="499"/>
                  <a:pt x="761" y="494"/>
                </a:cubicBezTo>
                <a:cubicBezTo>
                  <a:pt x="753" y="489"/>
                  <a:pt x="752" y="478"/>
                  <a:pt x="757" y="471"/>
                </a:cubicBezTo>
                <a:lnTo>
                  <a:pt x="781" y="439"/>
                </a:lnTo>
                <a:lnTo>
                  <a:pt x="690" y="439"/>
                </a:lnTo>
                <a:lnTo>
                  <a:pt x="586" y="583"/>
                </a:lnTo>
                <a:lnTo>
                  <a:pt x="676" y="583"/>
                </a:lnTo>
                <a:lnTo>
                  <a:pt x="713" y="532"/>
                </a:lnTo>
                <a:cubicBezTo>
                  <a:pt x="718" y="524"/>
                  <a:pt x="729" y="523"/>
                  <a:pt x="736" y="528"/>
                </a:cubicBezTo>
                <a:cubicBezTo>
                  <a:pt x="744" y="533"/>
                  <a:pt x="745" y="544"/>
                  <a:pt x="740" y="551"/>
                </a:cubicBezTo>
                <a:lnTo>
                  <a:pt x="717" y="583"/>
                </a:lnTo>
                <a:lnTo>
                  <a:pt x="882" y="583"/>
                </a:lnTo>
                <a:lnTo>
                  <a:pt x="986" y="439"/>
                </a:lnTo>
                <a:lnTo>
                  <a:pt x="821" y="439"/>
                </a:lnTo>
                <a:lnTo>
                  <a:pt x="784" y="490"/>
                </a:lnTo>
                <a:moveTo>
                  <a:pt x="545" y="583"/>
                </a:moveTo>
                <a:lnTo>
                  <a:pt x="650" y="439"/>
                </a:lnTo>
                <a:lnTo>
                  <a:pt x="485" y="439"/>
                </a:lnTo>
                <a:lnTo>
                  <a:pt x="395" y="562"/>
                </a:lnTo>
                <a:lnTo>
                  <a:pt x="380" y="583"/>
                </a:lnTo>
                <a:lnTo>
                  <a:pt x="545" y="583"/>
                </a:lnTo>
                <a:moveTo>
                  <a:pt x="601" y="793"/>
                </a:moveTo>
                <a:cubicBezTo>
                  <a:pt x="594" y="795"/>
                  <a:pt x="589" y="799"/>
                  <a:pt x="585" y="804"/>
                </a:cubicBezTo>
                <a:cubicBezTo>
                  <a:pt x="581" y="809"/>
                  <a:pt x="579" y="814"/>
                  <a:pt x="578" y="821"/>
                </a:cubicBezTo>
                <a:cubicBezTo>
                  <a:pt x="576" y="827"/>
                  <a:pt x="577" y="833"/>
                  <a:pt x="578" y="838"/>
                </a:cubicBezTo>
                <a:cubicBezTo>
                  <a:pt x="580" y="842"/>
                  <a:pt x="582" y="846"/>
                  <a:pt x="585" y="849"/>
                </a:cubicBezTo>
                <a:cubicBezTo>
                  <a:pt x="590" y="852"/>
                  <a:pt x="595" y="855"/>
                  <a:pt x="601" y="859"/>
                </a:cubicBezTo>
                <a:lnTo>
                  <a:pt x="601" y="793"/>
                </a:lnTo>
                <a:moveTo>
                  <a:pt x="638" y="910"/>
                </a:moveTo>
                <a:lnTo>
                  <a:pt x="634" y="908"/>
                </a:lnTo>
                <a:lnTo>
                  <a:pt x="634" y="997"/>
                </a:lnTo>
                <a:cubicBezTo>
                  <a:pt x="643" y="994"/>
                  <a:pt x="651" y="988"/>
                  <a:pt x="657" y="980"/>
                </a:cubicBezTo>
                <a:cubicBezTo>
                  <a:pt x="662" y="974"/>
                  <a:pt x="665" y="966"/>
                  <a:pt x="667" y="958"/>
                </a:cubicBezTo>
                <a:cubicBezTo>
                  <a:pt x="668" y="951"/>
                  <a:pt x="668" y="943"/>
                  <a:pt x="666" y="936"/>
                </a:cubicBezTo>
                <a:cubicBezTo>
                  <a:pt x="662" y="925"/>
                  <a:pt x="653" y="915"/>
                  <a:pt x="638" y="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9"/>
          <p:cNvSpPr/>
          <p:nvPr/>
        </p:nvSpPr>
        <p:spPr>
          <a:xfrm>
            <a:off x="4832505" y="3234571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9" name="Google Shape;629;p39"/>
          <p:cNvSpPr/>
          <p:nvPr/>
        </p:nvSpPr>
        <p:spPr>
          <a:xfrm>
            <a:off x="4832505" y="3941000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837;p46">
            <a:extLst>
              <a:ext uri="{FF2B5EF4-FFF2-40B4-BE49-F238E27FC236}">
                <a16:creationId xmlns:a16="http://schemas.microsoft.com/office/drawing/2014/main" id="{42B6FA88-EE2B-607F-A6BF-EF76B653B949}"/>
              </a:ext>
            </a:extLst>
          </p:cNvPr>
          <p:cNvSpPr/>
          <p:nvPr/>
        </p:nvSpPr>
        <p:spPr>
          <a:xfrm>
            <a:off x="2386216" y="2632185"/>
            <a:ext cx="418691" cy="598887"/>
          </a:xfrm>
          <a:custGeom>
            <a:avLst/>
            <a:gdLst/>
            <a:ahLst/>
            <a:cxnLst/>
            <a:rect l="l" t="t" r="r" b="b"/>
            <a:pathLst>
              <a:path w="790" h="1130" extrusionOk="0">
                <a:moveTo>
                  <a:pt x="172" y="462"/>
                </a:moveTo>
                <a:cubicBezTo>
                  <a:pt x="172" y="471"/>
                  <a:pt x="165" y="479"/>
                  <a:pt x="156" y="479"/>
                </a:cubicBezTo>
                <a:cubicBezTo>
                  <a:pt x="146" y="479"/>
                  <a:pt x="139" y="471"/>
                  <a:pt x="139" y="462"/>
                </a:cubicBezTo>
                <a:lnTo>
                  <a:pt x="139" y="327"/>
                </a:lnTo>
                <a:cubicBezTo>
                  <a:pt x="139" y="318"/>
                  <a:pt x="146" y="310"/>
                  <a:pt x="156" y="310"/>
                </a:cubicBezTo>
                <a:cubicBezTo>
                  <a:pt x="162" y="310"/>
                  <a:pt x="167" y="314"/>
                  <a:pt x="170" y="319"/>
                </a:cubicBezTo>
                <a:lnTo>
                  <a:pt x="234" y="411"/>
                </a:lnTo>
                <a:lnTo>
                  <a:pt x="233" y="327"/>
                </a:lnTo>
                <a:cubicBezTo>
                  <a:pt x="233" y="318"/>
                  <a:pt x="240" y="310"/>
                  <a:pt x="249" y="310"/>
                </a:cubicBezTo>
                <a:cubicBezTo>
                  <a:pt x="258" y="310"/>
                  <a:pt x="266" y="317"/>
                  <a:pt x="266" y="326"/>
                </a:cubicBezTo>
                <a:lnTo>
                  <a:pt x="267" y="456"/>
                </a:lnTo>
                <a:cubicBezTo>
                  <a:pt x="267" y="465"/>
                  <a:pt x="264" y="472"/>
                  <a:pt x="255" y="476"/>
                </a:cubicBezTo>
                <a:cubicBezTo>
                  <a:pt x="247" y="479"/>
                  <a:pt x="238" y="476"/>
                  <a:pt x="233" y="469"/>
                </a:cubicBezTo>
                <a:lnTo>
                  <a:pt x="172" y="380"/>
                </a:lnTo>
                <a:lnTo>
                  <a:pt x="172" y="462"/>
                </a:lnTo>
                <a:moveTo>
                  <a:pt x="192" y="279"/>
                </a:moveTo>
                <a:cubicBezTo>
                  <a:pt x="188" y="287"/>
                  <a:pt x="178" y="289"/>
                  <a:pt x="170" y="285"/>
                </a:cubicBezTo>
                <a:cubicBezTo>
                  <a:pt x="162" y="280"/>
                  <a:pt x="159" y="270"/>
                  <a:pt x="164" y="262"/>
                </a:cubicBezTo>
                <a:cubicBezTo>
                  <a:pt x="170" y="251"/>
                  <a:pt x="177" y="240"/>
                  <a:pt x="186" y="230"/>
                </a:cubicBezTo>
                <a:cubicBezTo>
                  <a:pt x="194" y="219"/>
                  <a:pt x="203" y="210"/>
                  <a:pt x="212" y="201"/>
                </a:cubicBezTo>
                <a:cubicBezTo>
                  <a:pt x="219" y="195"/>
                  <a:pt x="229" y="195"/>
                  <a:pt x="235" y="202"/>
                </a:cubicBezTo>
                <a:cubicBezTo>
                  <a:pt x="242" y="208"/>
                  <a:pt x="241" y="219"/>
                  <a:pt x="235" y="225"/>
                </a:cubicBezTo>
                <a:cubicBezTo>
                  <a:pt x="226" y="233"/>
                  <a:pt x="218" y="241"/>
                  <a:pt x="211" y="250"/>
                </a:cubicBezTo>
                <a:cubicBezTo>
                  <a:pt x="204" y="259"/>
                  <a:pt x="198" y="269"/>
                  <a:pt x="192" y="279"/>
                </a:cubicBezTo>
                <a:moveTo>
                  <a:pt x="287" y="188"/>
                </a:moveTo>
                <a:cubicBezTo>
                  <a:pt x="279" y="192"/>
                  <a:pt x="269" y="189"/>
                  <a:pt x="264" y="181"/>
                </a:cubicBezTo>
                <a:cubicBezTo>
                  <a:pt x="260" y="173"/>
                  <a:pt x="263" y="163"/>
                  <a:pt x="271" y="159"/>
                </a:cubicBezTo>
                <a:cubicBezTo>
                  <a:pt x="285" y="152"/>
                  <a:pt x="299" y="146"/>
                  <a:pt x="314" y="141"/>
                </a:cubicBezTo>
                <a:cubicBezTo>
                  <a:pt x="328" y="136"/>
                  <a:pt x="343" y="133"/>
                  <a:pt x="358" y="131"/>
                </a:cubicBezTo>
                <a:cubicBezTo>
                  <a:pt x="367" y="130"/>
                  <a:pt x="376" y="136"/>
                  <a:pt x="377" y="145"/>
                </a:cubicBezTo>
                <a:cubicBezTo>
                  <a:pt x="378" y="154"/>
                  <a:pt x="372" y="162"/>
                  <a:pt x="363" y="164"/>
                </a:cubicBezTo>
                <a:cubicBezTo>
                  <a:pt x="349" y="166"/>
                  <a:pt x="336" y="168"/>
                  <a:pt x="324" y="172"/>
                </a:cubicBezTo>
                <a:cubicBezTo>
                  <a:pt x="311" y="177"/>
                  <a:pt x="298" y="182"/>
                  <a:pt x="287" y="188"/>
                </a:cubicBezTo>
                <a:moveTo>
                  <a:pt x="427" y="164"/>
                </a:moveTo>
                <a:cubicBezTo>
                  <a:pt x="418" y="162"/>
                  <a:pt x="411" y="154"/>
                  <a:pt x="412" y="145"/>
                </a:cubicBezTo>
                <a:cubicBezTo>
                  <a:pt x="414" y="136"/>
                  <a:pt x="422" y="130"/>
                  <a:pt x="431" y="131"/>
                </a:cubicBezTo>
                <a:cubicBezTo>
                  <a:pt x="446" y="133"/>
                  <a:pt x="461" y="136"/>
                  <a:pt x="476" y="141"/>
                </a:cubicBezTo>
                <a:cubicBezTo>
                  <a:pt x="490" y="146"/>
                  <a:pt x="504" y="152"/>
                  <a:pt x="518" y="159"/>
                </a:cubicBezTo>
                <a:cubicBezTo>
                  <a:pt x="526" y="163"/>
                  <a:pt x="529" y="173"/>
                  <a:pt x="525" y="181"/>
                </a:cubicBezTo>
                <a:cubicBezTo>
                  <a:pt x="520" y="189"/>
                  <a:pt x="511" y="192"/>
                  <a:pt x="502" y="188"/>
                </a:cubicBezTo>
                <a:cubicBezTo>
                  <a:pt x="491" y="182"/>
                  <a:pt x="478" y="177"/>
                  <a:pt x="466" y="172"/>
                </a:cubicBezTo>
                <a:cubicBezTo>
                  <a:pt x="453" y="168"/>
                  <a:pt x="440" y="166"/>
                  <a:pt x="427" y="164"/>
                </a:cubicBezTo>
                <a:moveTo>
                  <a:pt x="554" y="225"/>
                </a:moveTo>
                <a:cubicBezTo>
                  <a:pt x="548" y="219"/>
                  <a:pt x="548" y="208"/>
                  <a:pt x="554" y="202"/>
                </a:cubicBezTo>
                <a:cubicBezTo>
                  <a:pt x="560" y="195"/>
                  <a:pt x="570" y="195"/>
                  <a:pt x="577" y="201"/>
                </a:cubicBezTo>
                <a:cubicBezTo>
                  <a:pt x="587" y="210"/>
                  <a:pt x="595" y="219"/>
                  <a:pt x="604" y="230"/>
                </a:cubicBezTo>
                <a:cubicBezTo>
                  <a:pt x="612" y="240"/>
                  <a:pt x="619" y="251"/>
                  <a:pt x="626" y="262"/>
                </a:cubicBezTo>
                <a:cubicBezTo>
                  <a:pt x="630" y="270"/>
                  <a:pt x="627" y="280"/>
                  <a:pt x="619" y="285"/>
                </a:cubicBezTo>
                <a:cubicBezTo>
                  <a:pt x="612" y="289"/>
                  <a:pt x="601" y="287"/>
                  <a:pt x="597" y="279"/>
                </a:cubicBezTo>
                <a:cubicBezTo>
                  <a:pt x="591" y="269"/>
                  <a:pt x="585" y="259"/>
                  <a:pt x="578" y="250"/>
                </a:cubicBezTo>
                <a:cubicBezTo>
                  <a:pt x="571" y="241"/>
                  <a:pt x="563" y="233"/>
                  <a:pt x="554" y="225"/>
                </a:cubicBezTo>
                <a:moveTo>
                  <a:pt x="597" y="511"/>
                </a:moveTo>
                <a:cubicBezTo>
                  <a:pt x="601" y="503"/>
                  <a:pt x="612" y="500"/>
                  <a:pt x="619" y="505"/>
                </a:cubicBezTo>
                <a:cubicBezTo>
                  <a:pt x="627" y="509"/>
                  <a:pt x="630" y="519"/>
                  <a:pt x="626" y="527"/>
                </a:cubicBezTo>
                <a:cubicBezTo>
                  <a:pt x="619" y="539"/>
                  <a:pt x="612" y="549"/>
                  <a:pt x="604" y="559"/>
                </a:cubicBezTo>
                <a:cubicBezTo>
                  <a:pt x="596" y="569"/>
                  <a:pt x="588" y="578"/>
                  <a:pt x="578" y="587"/>
                </a:cubicBezTo>
                <a:cubicBezTo>
                  <a:pt x="572" y="594"/>
                  <a:pt x="561" y="593"/>
                  <a:pt x="555" y="587"/>
                </a:cubicBezTo>
                <a:cubicBezTo>
                  <a:pt x="549" y="580"/>
                  <a:pt x="549" y="570"/>
                  <a:pt x="556" y="563"/>
                </a:cubicBezTo>
                <a:cubicBezTo>
                  <a:pt x="564" y="556"/>
                  <a:pt x="571" y="547"/>
                  <a:pt x="578" y="539"/>
                </a:cubicBezTo>
                <a:cubicBezTo>
                  <a:pt x="585" y="530"/>
                  <a:pt x="591" y="520"/>
                  <a:pt x="597" y="511"/>
                </a:cubicBezTo>
                <a:moveTo>
                  <a:pt x="504" y="601"/>
                </a:moveTo>
                <a:cubicBezTo>
                  <a:pt x="512" y="597"/>
                  <a:pt x="522" y="600"/>
                  <a:pt x="526" y="608"/>
                </a:cubicBezTo>
                <a:cubicBezTo>
                  <a:pt x="530" y="616"/>
                  <a:pt x="527" y="626"/>
                  <a:pt x="519" y="630"/>
                </a:cubicBezTo>
                <a:cubicBezTo>
                  <a:pt x="506" y="637"/>
                  <a:pt x="491" y="643"/>
                  <a:pt x="476" y="648"/>
                </a:cubicBezTo>
                <a:cubicBezTo>
                  <a:pt x="462" y="653"/>
                  <a:pt x="447" y="656"/>
                  <a:pt x="431" y="659"/>
                </a:cubicBezTo>
                <a:cubicBezTo>
                  <a:pt x="422" y="660"/>
                  <a:pt x="414" y="653"/>
                  <a:pt x="412" y="644"/>
                </a:cubicBezTo>
                <a:cubicBezTo>
                  <a:pt x="411" y="635"/>
                  <a:pt x="418" y="627"/>
                  <a:pt x="427" y="626"/>
                </a:cubicBezTo>
                <a:cubicBezTo>
                  <a:pt x="440" y="624"/>
                  <a:pt x="454" y="621"/>
                  <a:pt x="466" y="617"/>
                </a:cubicBezTo>
                <a:cubicBezTo>
                  <a:pt x="479" y="613"/>
                  <a:pt x="492" y="607"/>
                  <a:pt x="504" y="601"/>
                </a:cubicBezTo>
                <a:moveTo>
                  <a:pt x="363" y="626"/>
                </a:moveTo>
                <a:cubicBezTo>
                  <a:pt x="372" y="627"/>
                  <a:pt x="378" y="635"/>
                  <a:pt x="377" y="644"/>
                </a:cubicBezTo>
                <a:cubicBezTo>
                  <a:pt x="376" y="653"/>
                  <a:pt x="367" y="660"/>
                  <a:pt x="358" y="659"/>
                </a:cubicBezTo>
                <a:cubicBezTo>
                  <a:pt x="343" y="656"/>
                  <a:pt x="327" y="653"/>
                  <a:pt x="313" y="648"/>
                </a:cubicBezTo>
                <a:cubicBezTo>
                  <a:pt x="298" y="643"/>
                  <a:pt x="283" y="637"/>
                  <a:pt x="270" y="630"/>
                </a:cubicBezTo>
                <a:cubicBezTo>
                  <a:pt x="262" y="626"/>
                  <a:pt x="259" y="616"/>
                  <a:pt x="263" y="608"/>
                </a:cubicBezTo>
                <a:cubicBezTo>
                  <a:pt x="267" y="600"/>
                  <a:pt x="277" y="597"/>
                  <a:pt x="285" y="601"/>
                </a:cubicBezTo>
                <a:cubicBezTo>
                  <a:pt x="297" y="607"/>
                  <a:pt x="310" y="613"/>
                  <a:pt x="323" y="617"/>
                </a:cubicBezTo>
                <a:cubicBezTo>
                  <a:pt x="336" y="621"/>
                  <a:pt x="349" y="624"/>
                  <a:pt x="363" y="626"/>
                </a:cubicBezTo>
                <a:moveTo>
                  <a:pt x="233" y="563"/>
                </a:moveTo>
                <a:cubicBezTo>
                  <a:pt x="240" y="570"/>
                  <a:pt x="240" y="580"/>
                  <a:pt x="234" y="587"/>
                </a:cubicBezTo>
                <a:cubicBezTo>
                  <a:pt x="228" y="593"/>
                  <a:pt x="217" y="594"/>
                  <a:pt x="211" y="587"/>
                </a:cubicBezTo>
                <a:cubicBezTo>
                  <a:pt x="201" y="579"/>
                  <a:pt x="193" y="569"/>
                  <a:pt x="185" y="559"/>
                </a:cubicBezTo>
                <a:cubicBezTo>
                  <a:pt x="177" y="549"/>
                  <a:pt x="170" y="539"/>
                  <a:pt x="164" y="527"/>
                </a:cubicBezTo>
                <a:cubicBezTo>
                  <a:pt x="159" y="519"/>
                  <a:pt x="162" y="509"/>
                  <a:pt x="170" y="505"/>
                </a:cubicBezTo>
                <a:cubicBezTo>
                  <a:pt x="178" y="500"/>
                  <a:pt x="188" y="503"/>
                  <a:pt x="192" y="511"/>
                </a:cubicBezTo>
                <a:cubicBezTo>
                  <a:pt x="198" y="520"/>
                  <a:pt x="204" y="530"/>
                  <a:pt x="211" y="539"/>
                </a:cubicBezTo>
                <a:cubicBezTo>
                  <a:pt x="218" y="547"/>
                  <a:pt x="225" y="556"/>
                  <a:pt x="233" y="563"/>
                </a:cubicBezTo>
                <a:moveTo>
                  <a:pt x="548" y="1050"/>
                </a:moveTo>
                <a:lnTo>
                  <a:pt x="615" y="1086"/>
                </a:lnTo>
                <a:lnTo>
                  <a:pt x="615" y="714"/>
                </a:lnTo>
                <a:cubicBezTo>
                  <a:pt x="610" y="723"/>
                  <a:pt x="603" y="730"/>
                  <a:pt x="594" y="736"/>
                </a:cubicBezTo>
                <a:cubicBezTo>
                  <a:pt x="580" y="744"/>
                  <a:pt x="564" y="744"/>
                  <a:pt x="548" y="742"/>
                </a:cubicBezTo>
                <a:lnTo>
                  <a:pt x="548" y="853"/>
                </a:lnTo>
                <a:cubicBezTo>
                  <a:pt x="548" y="863"/>
                  <a:pt x="540" y="870"/>
                  <a:pt x="531" y="870"/>
                </a:cubicBezTo>
                <a:cubicBezTo>
                  <a:pt x="521" y="870"/>
                  <a:pt x="515" y="863"/>
                  <a:pt x="515" y="853"/>
                </a:cubicBezTo>
                <a:lnTo>
                  <a:pt x="515" y="735"/>
                </a:lnTo>
                <a:cubicBezTo>
                  <a:pt x="505" y="733"/>
                  <a:pt x="495" y="732"/>
                  <a:pt x="488" y="734"/>
                </a:cubicBezTo>
                <a:cubicBezTo>
                  <a:pt x="479" y="737"/>
                  <a:pt x="467" y="747"/>
                  <a:pt x="456" y="757"/>
                </a:cubicBezTo>
                <a:cubicBezTo>
                  <a:pt x="438" y="773"/>
                  <a:pt x="419" y="790"/>
                  <a:pt x="395" y="790"/>
                </a:cubicBezTo>
                <a:cubicBezTo>
                  <a:pt x="370" y="790"/>
                  <a:pt x="351" y="773"/>
                  <a:pt x="333" y="757"/>
                </a:cubicBezTo>
                <a:cubicBezTo>
                  <a:pt x="322" y="747"/>
                  <a:pt x="311" y="737"/>
                  <a:pt x="301" y="734"/>
                </a:cubicBezTo>
                <a:cubicBezTo>
                  <a:pt x="294" y="732"/>
                  <a:pt x="285" y="733"/>
                  <a:pt x="274" y="735"/>
                </a:cubicBezTo>
                <a:lnTo>
                  <a:pt x="274" y="1033"/>
                </a:lnTo>
                <a:lnTo>
                  <a:pt x="386" y="972"/>
                </a:lnTo>
                <a:cubicBezTo>
                  <a:pt x="391" y="969"/>
                  <a:pt x="397" y="969"/>
                  <a:pt x="402" y="972"/>
                </a:cubicBezTo>
                <a:lnTo>
                  <a:pt x="515" y="1033"/>
                </a:lnTo>
                <a:lnTo>
                  <a:pt x="515" y="928"/>
                </a:lnTo>
                <a:cubicBezTo>
                  <a:pt x="515" y="919"/>
                  <a:pt x="521" y="912"/>
                  <a:pt x="531" y="912"/>
                </a:cubicBezTo>
                <a:cubicBezTo>
                  <a:pt x="540" y="912"/>
                  <a:pt x="548" y="919"/>
                  <a:pt x="548" y="928"/>
                </a:cubicBezTo>
                <a:lnTo>
                  <a:pt x="548" y="1050"/>
                </a:lnTo>
                <a:moveTo>
                  <a:pt x="648" y="640"/>
                </a:moveTo>
                <a:lnTo>
                  <a:pt x="648" y="1114"/>
                </a:lnTo>
                <a:cubicBezTo>
                  <a:pt x="648" y="1117"/>
                  <a:pt x="647" y="1120"/>
                  <a:pt x="646" y="1122"/>
                </a:cubicBezTo>
                <a:cubicBezTo>
                  <a:pt x="641" y="1130"/>
                  <a:pt x="631" y="1133"/>
                  <a:pt x="623" y="1129"/>
                </a:cubicBezTo>
                <a:cubicBezTo>
                  <a:pt x="547" y="1088"/>
                  <a:pt x="471" y="1046"/>
                  <a:pt x="395" y="1005"/>
                </a:cubicBezTo>
                <a:lnTo>
                  <a:pt x="166" y="1129"/>
                </a:lnTo>
                <a:cubicBezTo>
                  <a:pt x="158" y="1133"/>
                  <a:pt x="148" y="1130"/>
                  <a:pt x="143" y="1122"/>
                </a:cubicBezTo>
                <a:cubicBezTo>
                  <a:pt x="142" y="1119"/>
                  <a:pt x="141" y="1116"/>
                  <a:pt x="142" y="1113"/>
                </a:cubicBezTo>
                <a:lnTo>
                  <a:pt x="141" y="928"/>
                </a:lnTo>
                <a:cubicBezTo>
                  <a:pt x="141" y="919"/>
                  <a:pt x="149" y="912"/>
                  <a:pt x="158" y="912"/>
                </a:cubicBezTo>
                <a:cubicBezTo>
                  <a:pt x="167" y="912"/>
                  <a:pt x="174" y="919"/>
                  <a:pt x="174" y="928"/>
                </a:cubicBezTo>
                <a:lnTo>
                  <a:pt x="174" y="1087"/>
                </a:lnTo>
                <a:lnTo>
                  <a:pt x="241" y="1050"/>
                </a:lnTo>
                <a:lnTo>
                  <a:pt x="241" y="742"/>
                </a:lnTo>
                <a:cubicBezTo>
                  <a:pt x="225" y="744"/>
                  <a:pt x="209" y="744"/>
                  <a:pt x="195" y="736"/>
                </a:cubicBezTo>
                <a:cubicBezTo>
                  <a:pt x="186" y="730"/>
                  <a:pt x="179" y="722"/>
                  <a:pt x="174" y="712"/>
                </a:cubicBezTo>
                <a:lnTo>
                  <a:pt x="174" y="853"/>
                </a:lnTo>
                <a:cubicBezTo>
                  <a:pt x="174" y="863"/>
                  <a:pt x="167" y="870"/>
                  <a:pt x="158" y="870"/>
                </a:cubicBezTo>
                <a:cubicBezTo>
                  <a:pt x="148" y="870"/>
                  <a:pt x="141" y="863"/>
                  <a:pt x="141" y="853"/>
                </a:cubicBezTo>
                <a:lnTo>
                  <a:pt x="141" y="640"/>
                </a:lnTo>
                <a:cubicBezTo>
                  <a:pt x="133" y="635"/>
                  <a:pt x="122" y="632"/>
                  <a:pt x="110" y="628"/>
                </a:cubicBezTo>
                <a:cubicBezTo>
                  <a:pt x="88" y="621"/>
                  <a:pt x="65" y="614"/>
                  <a:pt x="54" y="594"/>
                </a:cubicBezTo>
                <a:cubicBezTo>
                  <a:pt x="42" y="574"/>
                  <a:pt x="47" y="551"/>
                  <a:pt x="52" y="528"/>
                </a:cubicBezTo>
                <a:cubicBezTo>
                  <a:pt x="55" y="513"/>
                  <a:pt x="58" y="498"/>
                  <a:pt x="55" y="488"/>
                </a:cubicBezTo>
                <a:cubicBezTo>
                  <a:pt x="52" y="479"/>
                  <a:pt x="42" y="468"/>
                  <a:pt x="32" y="456"/>
                </a:cubicBezTo>
                <a:cubicBezTo>
                  <a:pt x="16" y="438"/>
                  <a:pt x="0" y="419"/>
                  <a:pt x="0" y="395"/>
                </a:cubicBezTo>
                <a:cubicBezTo>
                  <a:pt x="0" y="370"/>
                  <a:pt x="16" y="352"/>
                  <a:pt x="32" y="333"/>
                </a:cubicBezTo>
                <a:cubicBezTo>
                  <a:pt x="42" y="322"/>
                  <a:pt x="52" y="311"/>
                  <a:pt x="55" y="301"/>
                </a:cubicBezTo>
                <a:cubicBezTo>
                  <a:pt x="58" y="291"/>
                  <a:pt x="55" y="276"/>
                  <a:pt x="52" y="262"/>
                </a:cubicBezTo>
                <a:cubicBezTo>
                  <a:pt x="47" y="238"/>
                  <a:pt x="42" y="215"/>
                  <a:pt x="54" y="195"/>
                </a:cubicBezTo>
                <a:cubicBezTo>
                  <a:pt x="65" y="175"/>
                  <a:pt x="88" y="168"/>
                  <a:pt x="110" y="161"/>
                </a:cubicBezTo>
                <a:cubicBezTo>
                  <a:pt x="125" y="157"/>
                  <a:pt x="139" y="153"/>
                  <a:pt x="146" y="146"/>
                </a:cubicBezTo>
                <a:cubicBezTo>
                  <a:pt x="152" y="139"/>
                  <a:pt x="157" y="125"/>
                  <a:pt x="161" y="111"/>
                </a:cubicBezTo>
                <a:cubicBezTo>
                  <a:pt x="168" y="88"/>
                  <a:pt x="175" y="65"/>
                  <a:pt x="195" y="54"/>
                </a:cubicBezTo>
                <a:cubicBezTo>
                  <a:pt x="215" y="42"/>
                  <a:pt x="238" y="47"/>
                  <a:pt x="261" y="52"/>
                </a:cubicBezTo>
                <a:cubicBezTo>
                  <a:pt x="276" y="55"/>
                  <a:pt x="291" y="58"/>
                  <a:pt x="301" y="55"/>
                </a:cubicBezTo>
                <a:cubicBezTo>
                  <a:pt x="311" y="53"/>
                  <a:pt x="322" y="43"/>
                  <a:pt x="333" y="33"/>
                </a:cubicBezTo>
                <a:cubicBezTo>
                  <a:pt x="351" y="16"/>
                  <a:pt x="370" y="0"/>
                  <a:pt x="395" y="0"/>
                </a:cubicBezTo>
                <a:cubicBezTo>
                  <a:pt x="419" y="0"/>
                  <a:pt x="438" y="16"/>
                  <a:pt x="456" y="33"/>
                </a:cubicBezTo>
                <a:cubicBezTo>
                  <a:pt x="467" y="43"/>
                  <a:pt x="479" y="53"/>
                  <a:pt x="488" y="55"/>
                </a:cubicBezTo>
                <a:cubicBezTo>
                  <a:pt x="498" y="58"/>
                  <a:pt x="513" y="55"/>
                  <a:pt x="528" y="52"/>
                </a:cubicBezTo>
                <a:cubicBezTo>
                  <a:pt x="551" y="47"/>
                  <a:pt x="574" y="42"/>
                  <a:pt x="594" y="54"/>
                </a:cubicBezTo>
                <a:cubicBezTo>
                  <a:pt x="614" y="65"/>
                  <a:pt x="621" y="88"/>
                  <a:pt x="628" y="111"/>
                </a:cubicBezTo>
                <a:cubicBezTo>
                  <a:pt x="632" y="125"/>
                  <a:pt x="637" y="139"/>
                  <a:pt x="644" y="146"/>
                </a:cubicBezTo>
                <a:cubicBezTo>
                  <a:pt x="651" y="153"/>
                  <a:pt x="665" y="157"/>
                  <a:pt x="679" y="161"/>
                </a:cubicBezTo>
                <a:cubicBezTo>
                  <a:pt x="701" y="168"/>
                  <a:pt x="724" y="175"/>
                  <a:pt x="736" y="195"/>
                </a:cubicBezTo>
                <a:cubicBezTo>
                  <a:pt x="747" y="215"/>
                  <a:pt x="742" y="238"/>
                  <a:pt x="738" y="262"/>
                </a:cubicBezTo>
                <a:cubicBezTo>
                  <a:pt x="734" y="276"/>
                  <a:pt x="731" y="291"/>
                  <a:pt x="734" y="301"/>
                </a:cubicBezTo>
                <a:cubicBezTo>
                  <a:pt x="737" y="311"/>
                  <a:pt x="747" y="322"/>
                  <a:pt x="757" y="333"/>
                </a:cubicBezTo>
                <a:cubicBezTo>
                  <a:pt x="773" y="352"/>
                  <a:pt x="790" y="370"/>
                  <a:pt x="790" y="395"/>
                </a:cubicBezTo>
                <a:cubicBezTo>
                  <a:pt x="790" y="419"/>
                  <a:pt x="773" y="438"/>
                  <a:pt x="757" y="456"/>
                </a:cubicBezTo>
                <a:cubicBezTo>
                  <a:pt x="747" y="468"/>
                  <a:pt x="737" y="479"/>
                  <a:pt x="734" y="488"/>
                </a:cubicBezTo>
                <a:cubicBezTo>
                  <a:pt x="731" y="498"/>
                  <a:pt x="734" y="513"/>
                  <a:pt x="738" y="528"/>
                </a:cubicBezTo>
                <a:cubicBezTo>
                  <a:pt x="742" y="551"/>
                  <a:pt x="747" y="574"/>
                  <a:pt x="736" y="594"/>
                </a:cubicBezTo>
                <a:cubicBezTo>
                  <a:pt x="724" y="614"/>
                  <a:pt x="701" y="621"/>
                  <a:pt x="679" y="628"/>
                </a:cubicBezTo>
                <a:cubicBezTo>
                  <a:pt x="667" y="632"/>
                  <a:pt x="655" y="635"/>
                  <a:pt x="648" y="640"/>
                </a:cubicBezTo>
                <a:moveTo>
                  <a:pt x="536" y="706"/>
                </a:moveTo>
                <a:cubicBezTo>
                  <a:pt x="552" y="709"/>
                  <a:pt x="569" y="712"/>
                  <a:pt x="577" y="707"/>
                </a:cubicBezTo>
                <a:cubicBezTo>
                  <a:pt x="586" y="702"/>
                  <a:pt x="591" y="686"/>
                  <a:pt x="596" y="669"/>
                </a:cubicBezTo>
                <a:cubicBezTo>
                  <a:pt x="602" y="652"/>
                  <a:pt x="606" y="632"/>
                  <a:pt x="620" y="620"/>
                </a:cubicBezTo>
                <a:cubicBezTo>
                  <a:pt x="632" y="607"/>
                  <a:pt x="651" y="602"/>
                  <a:pt x="669" y="597"/>
                </a:cubicBezTo>
                <a:cubicBezTo>
                  <a:pt x="685" y="591"/>
                  <a:pt x="702" y="586"/>
                  <a:pt x="707" y="577"/>
                </a:cubicBezTo>
                <a:cubicBezTo>
                  <a:pt x="712" y="569"/>
                  <a:pt x="709" y="552"/>
                  <a:pt x="705" y="535"/>
                </a:cubicBezTo>
                <a:cubicBezTo>
                  <a:pt x="701" y="516"/>
                  <a:pt x="697" y="497"/>
                  <a:pt x="702" y="480"/>
                </a:cubicBezTo>
                <a:cubicBezTo>
                  <a:pt x="707" y="462"/>
                  <a:pt x="719" y="448"/>
                  <a:pt x="732" y="434"/>
                </a:cubicBezTo>
                <a:cubicBezTo>
                  <a:pt x="744" y="421"/>
                  <a:pt x="756" y="407"/>
                  <a:pt x="756" y="395"/>
                </a:cubicBezTo>
                <a:cubicBezTo>
                  <a:pt x="756" y="383"/>
                  <a:pt x="744" y="369"/>
                  <a:pt x="732" y="355"/>
                </a:cubicBezTo>
                <a:cubicBezTo>
                  <a:pt x="719" y="341"/>
                  <a:pt x="707" y="327"/>
                  <a:pt x="702" y="310"/>
                </a:cubicBezTo>
                <a:cubicBezTo>
                  <a:pt x="697" y="292"/>
                  <a:pt x="701" y="273"/>
                  <a:pt x="705" y="255"/>
                </a:cubicBezTo>
                <a:cubicBezTo>
                  <a:pt x="709" y="238"/>
                  <a:pt x="712" y="221"/>
                  <a:pt x="707" y="212"/>
                </a:cubicBezTo>
                <a:cubicBezTo>
                  <a:pt x="702" y="203"/>
                  <a:pt x="685" y="198"/>
                  <a:pt x="669" y="193"/>
                </a:cubicBezTo>
                <a:cubicBezTo>
                  <a:pt x="651" y="187"/>
                  <a:pt x="633" y="182"/>
                  <a:pt x="620" y="169"/>
                </a:cubicBezTo>
                <a:cubicBezTo>
                  <a:pt x="608" y="157"/>
                  <a:pt x="602" y="138"/>
                  <a:pt x="596" y="120"/>
                </a:cubicBezTo>
                <a:cubicBezTo>
                  <a:pt x="591" y="104"/>
                  <a:pt x="586" y="87"/>
                  <a:pt x="577" y="82"/>
                </a:cubicBezTo>
                <a:cubicBezTo>
                  <a:pt x="568" y="77"/>
                  <a:pt x="551" y="81"/>
                  <a:pt x="534" y="84"/>
                </a:cubicBezTo>
                <a:cubicBezTo>
                  <a:pt x="516" y="88"/>
                  <a:pt x="497" y="92"/>
                  <a:pt x="479" y="87"/>
                </a:cubicBezTo>
                <a:cubicBezTo>
                  <a:pt x="462" y="82"/>
                  <a:pt x="448" y="70"/>
                  <a:pt x="434" y="57"/>
                </a:cubicBezTo>
                <a:cubicBezTo>
                  <a:pt x="420" y="45"/>
                  <a:pt x="407" y="33"/>
                  <a:pt x="395" y="33"/>
                </a:cubicBezTo>
                <a:cubicBezTo>
                  <a:pt x="383" y="33"/>
                  <a:pt x="369" y="45"/>
                  <a:pt x="355" y="57"/>
                </a:cubicBezTo>
                <a:cubicBezTo>
                  <a:pt x="341" y="70"/>
                  <a:pt x="327" y="82"/>
                  <a:pt x="310" y="87"/>
                </a:cubicBezTo>
                <a:cubicBezTo>
                  <a:pt x="292" y="92"/>
                  <a:pt x="273" y="88"/>
                  <a:pt x="255" y="84"/>
                </a:cubicBezTo>
                <a:cubicBezTo>
                  <a:pt x="238" y="81"/>
                  <a:pt x="221" y="77"/>
                  <a:pt x="212" y="82"/>
                </a:cubicBezTo>
                <a:cubicBezTo>
                  <a:pt x="203" y="87"/>
                  <a:pt x="198" y="104"/>
                  <a:pt x="193" y="120"/>
                </a:cubicBezTo>
                <a:cubicBezTo>
                  <a:pt x="187" y="138"/>
                  <a:pt x="182" y="156"/>
                  <a:pt x="169" y="169"/>
                </a:cubicBezTo>
                <a:cubicBezTo>
                  <a:pt x="156" y="181"/>
                  <a:pt x="138" y="187"/>
                  <a:pt x="120" y="193"/>
                </a:cubicBezTo>
                <a:cubicBezTo>
                  <a:pt x="104" y="198"/>
                  <a:pt x="87" y="203"/>
                  <a:pt x="82" y="212"/>
                </a:cubicBezTo>
                <a:cubicBezTo>
                  <a:pt x="77" y="221"/>
                  <a:pt x="80" y="238"/>
                  <a:pt x="84" y="255"/>
                </a:cubicBezTo>
                <a:cubicBezTo>
                  <a:pt x="88" y="273"/>
                  <a:pt x="92" y="292"/>
                  <a:pt x="87" y="310"/>
                </a:cubicBezTo>
                <a:cubicBezTo>
                  <a:pt x="82" y="327"/>
                  <a:pt x="70" y="341"/>
                  <a:pt x="57" y="355"/>
                </a:cubicBezTo>
                <a:cubicBezTo>
                  <a:pt x="45" y="369"/>
                  <a:pt x="33" y="383"/>
                  <a:pt x="33" y="395"/>
                </a:cubicBezTo>
                <a:cubicBezTo>
                  <a:pt x="33" y="407"/>
                  <a:pt x="45" y="421"/>
                  <a:pt x="57" y="434"/>
                </a:cubicBezTo>
                <a:cubicBezTo>
                  <a:pt x="70" y="448"/>
                  <a:pt x="82" y="462"/>
                  <a:pt x="87" y="480"/>
                </a:cubicBezTo>
                <a:cubicBezTo>
                  <a:pt x="92" y="497"/>
                  <a:pt x="88" y="516"/>
                  <a:pt x="84" y="535"/>
                </a:cubicBezTo>
                <a:cubicBezTo>
                  <a:pt x="80" y="552"/>
                  <a:pt x="77" y="569"/>
                  <a:pt x="82" y="577"/>
                </a:cubicBezTo>
                <a:cubicBezTo>
                  <a:pt x="87" y="586"/>
                  <a:pt x="104" y="591"/>
                  <a:pt x="120" y="597"/>
                </a:cubicBezTo>
                <a:cubicBezTo>
                  <a:pt x="138" y="602"/>
                  <a:pt x="156" y="608"/>
                  <a:pt x="169" y="620"/>
                </a:cubicBezTo>
                <a:cubicBezTo>
                  <a:pt x="182" y="633"/>
                  <a:pt x="187" y="651"/>
                  <a:pt x="193" y="669"/>
                </a:cubicBezTo>
                <a:cubicBezTo>
                  <a:pt x="198" y="686"/>
                  <a:pt x="203" y="702"/>
                  <a:pt x="212" y="707"/>
                </a:cubicBezTo>
                <a:cubicBezTo>
                  <a:pt x="221" y="712"/>
                  <a:pt x="237" y="709"/>
                  <a:pt x="253" y="706"/>
                </a:cubicBezTo>
                <a:cubicBezTo>
                  <a:pt x="269" y="701"/>
                  <a:pt x="294" y="698"/>
                  <a:pt x="310" y="702"/>
                </a:cubicBezTo>
                <a:cubicBezTo>
                  <a:pt x="327" y="707"/>
                  <a:pt x="341" y="720"/>
                  <a:pt x="355" y="732"/>
                </a:cubicBezTo>
                <a:cubicBezTo>
                  <a:pt x="369" y="744"/>
                  <a:pt x="383" y="757"/>
                  <a:pt x="395" y="757"/>
                </a:cubicBezTo>
                <a:cubicBezTo>
                  <a:pt x="407" y="757"/>
                  <a:pt x="420" y="744"/>
                  <a:pt x="434" y="732"/>
                </a:cubicBezTo>
                <a:cubicBezTo>
                  <a:pt x="448" y="720"/>
                  <a:pt x="462" y="707"/>
                  <a:pt x="479" y="702"/>
                </a:cubicBezTo>
                <a:cubicBezTo>
                  <a:pt x="495" y="698"/>
                  <a:pt x="520" y="701"/>
                  <a:pt x="536" y="706"/>
                </a:cubicBezTo>
                <a:moveTo>
                  <a:pt x="427" y="331"/>
                </a:moveTo>
                <a:cubicBezTo>
                  <a:pt x="424" y="323"/>
                  <a:pt x="429" y="313"/>
                  <a:pt x="438" y="310"/>
                </a:cubicBezTo>
                <a:cubicBezTo>
                  <a:pt x="446" y="307"/>
                  <a:pt x="456" y="312"/>
                  <a:pt x="459" y="320"/>
                </a:cubicBezTo>
                <a:lnTo>
                  <a:pt x="490" y="412"/>
                </a:lnTo>
                <a:lnTo>
                  <a:pt x="523" y="319"/>
                </a:lnTo>
                <a:cubicBezTo>
                  <a:pt x="526" y="311"/>
                  <a:pt x="536" y="306"/>
                  <a:pt x="544" y="309"/>
                </a:cubicBezTo>
                <a:cubicBezTo>
                  <a:pt x="549" y="311"/>
                  <a:pt x="553" y="315"/>
                  <a:pt x="555" y="319"/>
                </a:cubicBezTo>
                <a:lnTo>
                  <a:pt x="586" y="411"/>
                </a:lnTo>
                <a:lnTo>
                  <a:pt x="618" y="320"/>
                </a:lnTo>
                <a:cubicBezTo>
                  <a:pt x="621" y="312"/>
                  <a:pt x="630" y="307"/>
                  <a:pt x="639" y="310"/>
                </a:cubicBezTo>
                <a:cubicBezTo>
                  <a:pt x="648" y="313"/>
                  <a:pt x="652" y="322"/>
                  <a:pt x="649" y="331"/>
                </a:cubicBezTo>
                <a:lnTo>
                  <a:pt x="602" y="467"/>
                </a:lnTo>
                <a:cubicBezTo>
                  <a:pt x="600" y="472"/>
                  <a:pt x="596" y="476"/>
                  <a:pt x="591" y="478"/>
                </a:cubicBezTo>
                <a:cubicBezTo>
                  <a:pt x="582" y="481"/>
                  <a:pt x="573" y="476"/>
                  <a:pt x="570" y="467"/>
                </a:cubicBezTo>
                <a:lnTo>
                  <a:pt x="539" y="375"/>
                </a:lnTo>
                <a:lnTo>
                  <a:pt x="506" y="467"/>
                </a:lnTo>
                <a:cubicBezTo>
                  <a:pt x="504" y="472"/>
                  <a:pt x="501" y="476"/>
                  <a:pt x="495" y="478"/>
                </a:cubicBezTo>
                <a:cubicBezTo>
                  <a:pt x="487" y="481"/>
                  <a:pt x="477" y="476"/>
                  <a:pt x="474" y="467"/>
                </a:cubicBezTo>
                <a:lnTo>
                  <a:pt x="427" y="331"/>
                </a:lnTo>
                <a:moveTo>
                  <a:pt x="378" y="311"/>
                </a:moveTo>
                <a:cubicBezTo>
                  <a:pt x="387" y="311"/>
                  <a:pt x="395" y="319"/>
                  <a:pt x="395" y="328"/>
                </a:cubicBezTo>
                <a:cubicBezTo>
                  <a:pt x="395" y="337"/>
                  <a:pt x="387" y="344"/>
                  <a:pt x="378" y="344"/>
                </a:cubicBezTo>
                <a:lnTo>
                  <a:pt x="338" y="344"/>
                </a:lnTo>
                <a:lnTo>
                  <a:pt x="338" y="378"/>
                </a:lnTo>
                <a:lnTo>
                  <a:pt x="374" y="378"/>
                </a:lnTo>
                <a:cubicBezTo>
                  <a:pt x="383" y="378"/>
                  <a:pt x="390" y="386"/>
                  <a:pt x="390" y="395"/>
                </a:cubicBezTo>
                <a:cubicBezTo>
                  <a:pt x="390" y="404"/>
                  <a:pt x="383" y="411"/>
                  <a:pt x="374" y="411"/>
                </a:cubicBezTo>
                <a:lnTo>
                  <a:pt x="338" y="411"/>
                </a:lnTo>
                <a:lnTo>
                  <a:pt x="338" y="445"/>
                </a:lnTo>
                <a:lnTo>
                  <a:pt x="378" y="445"/>
                </a:lnTo>
                <a:cubicBezTo>
                  <a:pt x="387" y="445"/>
                  <a:pt x="395" y="453"/>
                  <a:pt x="395" y="462"/>
                </a:cubicBezTo>
                <a:cubicBezTo>
                  <a:pt x="395" y="471"/>
                  <a:pt x="387" y="479"/>
                  <a:pt x="378" y="479"/>
                </a:cubicBezTo>
                <a:lnTo>
                  <a:pt x="322" y="479"/>
                </a:lnTo>
                <a:cubicBezTo>
                  <a:pt x="312" y="479"/>
                  <a:pt x="305" y="471"/>
                  <a:pt x="305" y="462"/>
                </a:cubicBezTo>
                <a:lnTo>
                  <a:pt x="305" y="328"/>
                </a:lnTo>
                <a:cubicBezTo>
                  <a:pt x="305" y="319"/>
                  <a:pt x="312" y="311"/>
                  <a:pt x="322" y="311"/>
                </a:cubicBezTo>
                <a:lnTo>
                  <a:pt x="378" y="31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20;p39">
            <a:extLst>
              <a:ext uri="{FF2B5EF4-FFF2-40B4-BE49-F238E27FC236}">
                <a16:creationId xmlns:a16="http://schemas.microsoft.com/office/drawing/2014/main" id="{0E3D7841-BFAF-B6A2-F24D-F5EEA1FAF7D0}"/>
              </a:ext>
            </a:extLst>
          </p:cNvPr>
          <p:cNvSpPr txBox="1">
            <a:spLocks/>
          </p:cNvSpPr>
          <p:nvPr/>
        </p:nvSpPr>
        <p:spPr>
          <a:xfrm>
            <a:off x="5298375" y="1972047"/>
            <a:ext cx="2916300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200"/>
              </a:spcAft>
              <a:buFont typeface="Barlow"/>
              <a:buNone/>
            </a:pPr>
            <a:r>
              <a:rPr lang="en-US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Hazardous object detection</a:t>
            </a:r>
          </a:p>
        </p:txBody>
      </p:sp>
      <p:sp>
        <p:nvSpPr>
          <p:cNvPr id="7" name="Google Shape;622;p39">
            <a:extLst>
              <a:ext uri="{FF2B5EF4-FFF2-40B4-BE49-F238E27FC236}">
                <a16:creationId xmlns:a16="http://schemas.microsoft.com/office/drawing/2014/main" id="{56805133-CA7C-F4F9-5B18-CD84145CCA10}"/>
              </a:ext>
            </a:extLst>
          </p:cNvPr>
          <p:cNvSpPr txBox="1">
            <a:spLocks/>
          </p:cNvSpPr>
          <p:nvPr/>
        </p:nvSpPr>
        <p:spPr>
          <a:xfrm>
            <a:off x="5298375" y="2322219"/>
            <a:ext cx="2916300" cy="82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200"/>
              </a:spcAft>
              <a:buFont typeface="Barlow"/>
              <a:buNone/>
            </a:pPr>
            <a:r>
              <a:rPr lang="en-US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Visual feedback</a:t>
            </a:r>
          </a:p>
        </p:txBody>
      </p:sp>
      <p:sp>
        <p:nvSpPr>
          <p:cNvPr id="5" name="Google Shape;618;p39">
            <a:extLst>
              <a:ext uri="{FF2B5EF4-FFF2-40B4-BE49-F238E27FC236}">
                <a16:creationId xmlns:a16="http://schemas.microsoft.com/office/drawing/2014/main" id="{75C66791-B50D-F61A-2B69-7107DBFC949A}"/>
              </a:ext>
            </a:extLst>
          </p:cNvPr>
          <p:cNvSpPr txBox="1">
            <a:spLocks/>
          </p:cNvSpPr>
          <p:nvPr/>
        </p:nvSpPr>
        <p:spPr>
          <a:xfrm>
            <a:off x="5345330" y="940004"/>
            <a:ext cx="2916300" cy="83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Incorporation with parcel delivery services</a:t>
            </a:r>
          </a:p>
        </p:txBody>
      </p:sp>
      <p:sp>
        <p:nvSpPr>
          <p:cNvPr id="8" name="Google Shape;628;p39">
            <a:extLst>
              <a:ext uri="{FF2B5EF4-FFF2-40B4-BE49-F238E27FC236}">
                <a16:creationId xmlns:a16="http://schemas.microsoft.com/office/drawing/2014/main" id="{6D2E181E-7D90-C9E2-A6BF-3391004A817E}"/>
              </a:ext>
            </a:extLst>
          </p:cNvPr>
          <p:cNvSpPr/>
          <p:nvPr/>
        </p:nvSpPr>
        <p:spPr>
          <a:xfrm>
            <a:off x="4832505" y="1061950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Google Shape;629;p39">
            <a:extLst>
              <a:ext uri="{FF2B5EF4-FFF2-40B4-BE49-F238E27FC236}">
                <a16:creationId xmlns:a16="http://schemas.microsoft.com/office/drawing/2014/main" id="{08065DFA-35AB-4243-8FD0-BA7145C25C0A}"/>
              </a:ext>
            </a:extLst>
          </p:cNvPr>
          <p:cNvSpPr/>
          <p:nvPr/>
        </p:nvSpPr>
        <p:spPr>
          <a:xfrm>
            <a:off x="4832505" y="1772478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Google Shape;630;p39">
            <a:extLst>
              <a:ext uri="{FF2B5EF4-FFF2-40B4-BE49-F238E27FC236}">
                <a16:creationId xmlns:a16="http://schemas.microsoft.com/office/drawing/2014/main" id="{EB9566DB-5132-F5D5-67EC-551852A43F42}"/>
              </a:ext>
            </a:extLst>
          </p:cNvPr>
          <p:cNvSpPr/>
          <p:nvPr/>
        </p:nvSpPr>
        <p:spPr>
          <a:xfrm>
            <a:off x="4832505" y="2528142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0" build="p"/>
      <p:bldP spid="620" grpId="0" build="p"/>
      <p:bldP spid="6" grpId="0"/>
      <p:bldP spid="7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E3F78-42B2-7A6D-14DD-159529E50A41}"/>
              </a:ext>
            </a:extLst>
          </p:cNvPr>
          <p:cNvSpPr/>
          <p:nvPr/>
        </p:nvSpPr>
        <p:spPr>
          <a:xfrm>
            <a:off x="2530049" y="3785191"/>
            <a:ext cx="4402379" cy="520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Google Shape;773;p45"/>
          <p:cNvSpPr txBox="1">
            <a:spLocks noGrp="1"/>
          </p:cNvSpPr>
          <p:nvPr>
            <p:ph type="title"/>
          </p:nvPr>
        </p:nvSpPr>
        <p:spPr>
          <a:xfrm>
            <a:off x="2370811" y="1702158"/>
            <a:ext cx="4402378" cy="20830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>
          <a:extLst>
            <a:ext uri="{FF2B5EF4-FFF2-40B4-BE49-F238E27FC236}">
              <a16:creationId xmlns:a16="http://schemas.microsoft.com/office/drawing/2014/main" id="{4C46D04F-5610-B537-27D4-F545C2B1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>
            <a:extLst>
              <a:ext uri="{FF2B5EF4-FFF2-40B4-BE49-F238E27FC236}">
                <a16:creationId xmlns:a16="http://schemas.microsoft.com/office/drawing/2014/main" id="{40A006FD-EDC4-7CD6-CA29-DA53A265FC61}"/>
              </a:ext>
            </a:extLst>
          </p:cNvPr>
          <p:cNvSpPr/>
          <p:nvPr/>
        </p:nvSpPr>
        <p:spPr>
          <a:xfrm>
            <a:off x="770627" y="1497116"/>
            <a:ext cx="388800" cy="38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6" name="Google Shape;636;p40">
            <a:extLst>
              <a:ext uri="{FF2B5EF4-FFF2-40B4-BE49-F238E27FC236}">
                <a16:creationId xmlns:a16="http://schemas.microsoft.com/office/drawing/2014/main" id="{CDF6EA7F-8931-7C7A-D745-EC3702BDC53A}"/>
              </a:ext>
            </a:extLst>
          </p:cNvPr>
          <p:cNvSpPr/>
          <p:nvPr/>
        </p:nvSpPr>
        <p:spPr>
          <a:xfrm>
            <a:off x="770627" y="2407755"/>
            <a:ext cx="388800" cy="38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7" name="Google Shape;637;p40">
            <a:extLst>
              <a:ext uri="{FF2B5EF4-FFF2-40B4-BE49-F238E27FC236}">
                <a16:creationId xmlns:a16="http://schemas.microsoft.com/office/drawing/2014/main" id="{76154CE7-FBF6-86E0-59F8-14D16E5CFC68}"/>
              </a:ext>
            </a:extLst>
          </p:cNvPr>
          <p:cNvSpPr/>
          <p:nvPr/>
        </p:nvSpPr>
        <p:spPr>
          <a:xfrm>
            <a:off x="770627" y="3343432"/>
            <a:ext cx="388800" cy="38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0" name="Google Shape;640;p40">
            <a:extLst>
              <a:ext uri="{FF2B5EF4-FFF2-40B4-BE49-F238E27FC236}">
                <a16:creationId xmlns:a16="http://schemas.microsoft.com/office/drawing/2014/main" id="{43BD2106-50CC-7C38-68F7-4CBE96BAD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</a:p>
        </p:txBody>
      </p:sp>
      <p:sp>
        <p:nvSpPr>
          <p:cNvPr id="649" name="Google Shape;649;p40">
            <a:extLst>
              <a:ext uri="{FF2B5EF4-FFF2-40B4-BE49-F238E27FC236}">
                <a16:creationId xmlns:a16="http://schemas.microsoft.com/office/drawing/2014/main" id="{E01AF9E9-D15B-3040-3499-1B741F86CB5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84900" y="1379029"/>
            <a:ext cx="4421836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Integral in various fields, including manufacturing, healthcare, and logistics to simplify and enhance processes across industries.</a:t>
            </a:r>
          </a:p>
        </p:txBody>
      </p:sp>
      <p:sp>
        <p:nvSpPr>
          <p:cNvPr id="651" name="Google Shape;651;p40">
            <a:extLst>
              <a:ext uri="{FF2B5EF4-FFF2-40B4-BE49-F238E27FC236}">
                <a16:creationId xmlns:a16="http://schemas.microsoft.com/office/drawing/2014/main" id="{CA873903-41D0-5316-0EEE-03772D1C5BD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84900" y="3251482"/>
            <a:ext cx="4278617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Fosters innovation, improves resource utilization, and creates a more interconnected world</a:t>
            </a:r>
            <a:endParaRPr dirty="0">
              <a:latin typeface="Libre Franklin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53" name="Google Shape;653;p40">
            <a:extLst>
              <a:ext uri="{FF2B5EF4-FFF2-40B4-BE49-F238E27FC236}">
                <a16:creationId xmlns:a16="http://schemas.microsoft.com/office/drawing/2014/main" id="{329E977A-BD15-2886-D73D-D148881A2F9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84900" y="4152544"/>
            <a:ext cx="4278618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200" i="0" dirty="0">
                <a:effectLst/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Mitigates the complexities of daily life, making tasks not just easier but also more fulfilling.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9538F-3675-4F4F-06C8-FC3719A39F8A}"/>
              </a:ext>
            </a:extLst>
          </p:cNvPr>
          <p:cNvSpPr txBox="1"/>
          <p:nvPr/>
        </p:nvSpPr>
        <p:spPr>
          <a:xfrm>
            <a:off x="1284900" y="2278990"/>
            <a:ext cx="4421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  <a:sym typeface="Barlow"/>
              </a:rPr>
              <a:t>Amalgamation of AI, ML, and robotics streamlines processes and enhances decision-making capabilities, leads to smarter, data-driven solutions</a:t>
            </a:r>
          </a:p>
        </p:txBody>
      </p:sp>
      <p:sp>
        <p:nvSpPr>
          <p:cNvPr id="4" name="Google Shape;635;p40">
            <a:extLst>
              <a:ext uri="{FF2B5EF4-FFF2-40B4-BE49-F238E27FC236}">
                <a16:creationId xmlns:a16="http://schemas.microsoft.com/office/drawing/2014/main" id="{698D178E-5EE7-0841-654E-1CAF1545432E}"/>
              </a:ext>
            </a:extLst>
          </p:cNvPr>
          <p:cNvSpPr/>
          <p:nvPr/>
        </p:nvSpPr>
        <p:spPr>
          <a:xfrm>
            <a:off x="770627" y="4244494"/>
            <a:ext cx="388800" cy="38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10110-1C6E-512A-46EE-983788731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53" t="8139" b="5971"/>
          <a:stretch/>
        </p:blipFill>
        <p:spPr>
          <a:xfrm>
            <a:off x="6477918" y="276638"/>
            <a:ext cx="2745047" cy="5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913399" y="1318809"/>
            <a:ext cx="765900" cy="765900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913399" y="2385809"/>
            <a:ext cx="765900" cy="765900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913399" y="3452809"/>
            <a:ext cx="765900" cy="765900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4933949" y="1318834"/>
            <a:ext cx="765900" cy="765900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4933949" y="2378059"/>
            <a:ext cx="765900" cy="765900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4933949" y="3437284"/>
            <a:ext cx="765900" cy="765900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title" idx="2"/>
          </p:nvPr>
        </p:nvSpPr>
        <p:spPr>
          <a:xfrm>
            <a:off x="948186" y="147796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3"/>
          </p:nvPr>
        </p:nvSpPr>
        <p:spPr>
          <a:xfrm>
            <a:off x="4949549" y="14779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title" idx="4"/>
          </p:nvPr>
        </p:nvSpPr>
        <p:spPr>
          <a:xfrm>
            <a:off x="948186" y="25449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title" idx="5"/>
          </p:nvPr>
        </p:nvSpPr>
        <p:spPr>
          <a:xfrm>
            <a:off x="4949549" y="256037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 idx="6"/>
          </p:nvPr>
        </p:nvSpPr>
        <p:spPr>
          <a:xfrm>
            <a:off x="948186" y="36119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 idx="7"/>
          </p:nvPr>
        </p:nvSpPr>
        <p:spPr>
          <a:xfrm>
            <a:off x="4949549" y="359645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819688" y="1375825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87" name="Google Shape;287;p29"/>
          <p:cNvSpPr txBox="1">
            <a:spLocks noGrp="1"/>
          </p:cNvSpPr>
          <p:nvPr>
            <p:ph type="subTitle" idx="8"/>
          </p:nvPr>
        </p:nvSpPr>
        <p:spPr>
          <a:xfrm>
            <a:off x="1819688" y="2455789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88" name="Google Shape;288;p29"/>
          <p:cNvSpPr txBox="1">
            <a:spLocks noGrp="1"/>
          </p:cNvSpPr>
          <p:nvPr>
            <p:ph type="subTitle" idx="9"/>
          </p:nvPr>
        </p:nvSpPr>
        <p:spPr>
          <a:xfrm>
            <a:off x="1819688" y="3494287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 Diagram</a:t>
            </a:r>
            <a:endParaRPr dirty="0"/>
          </a:p>
        </p:txBody>
      </p:sp>
      <p:sp>
        <p:nvSpPr>
          <p:cNvPr id="289" name="Google Shape;289;p29"/>
          <p:cNvSpPr txBox="1">
            <a:spLocks noGrp="1"/>
          </p:cNvSpPr>
          <p:nvPr>
            <p:ph type="subTitle" idx="13"/>
          </p:nvPr>
        </p:nvSpPr>
        <p:spPr>
          <a:xfrm>
            <a:off x="5814413" y="1375800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14"/>
          </p:nvPr>
        </p:nvSpPr>
        <p:spPr>
          <a:xfrm>
            <a:off x="5814413" y="2455787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Costing</a:t>
            </a:r>
            <a:endParaRPr dirty="0"/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15"/>
          </p:nvPr>
        </p:nvSpPr>
        <p:spPr>
          <a:xfrm>
            <a:off x="5814413" y="3494280"/>
            <a:ext cx="23814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Sustainability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1D12786A-C088-C181-6FCA-205929ADC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>
            <a:extLst>
              <a:ext uri="{FF2B5EF4-FFF2-40B4-BE49-F238E27FC236}">
                <a16:creationId xmlns:a16="http://schemas.microsoft.com/office/drawing/2014/main" id="{10E3B734-33F9-9AC3-980E-F62FF6FD8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21" name="Google Shape;621;p39">
            <a:extLst>
              <a:ext uri="{FF2B5EF4-FFF2-40B4-BE49-F238E27FC236}">
                <a16:creationId xmlns:a16="http://schemas.microsoft.com/office/drawing/2014/main" id="{A39840AF-8B58-9CCD-489D-1F71FA3C78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80472" y="1756523"/>
            <a:ext cx="3535728" cy="255107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r">
              <a:buNone/>
            </a:pPr>
            <a:r>
              <a:rPr lang="en-US" sz="1400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Our smart delivery system changes how </a:t>
            </a:r>
            <a:r>
              <a:rPr lang="en-US" sz="1400" b="1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parcels are handled</a:t>
            </a:r>
            <a:r>
              <a:rPr lang="en-US" sz="1400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using advanced technology for security and ease. </a:t>
            </a:r>
            <a:r>
              <a:rPr lang="en-US" sz="1400" b="1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Real-time updates </a:t>
            </a:r>
            <a:r>
              <a:rPr lang="en-US" sz="1400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easy access control help users </a:t>
            </a:r>
            <a:r>
              <a:rPr lang="en-US" sz="1400" b="1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protect their packages</a:t>
            </a:r>
            <a:r>
              <a:rPr lang="en-US" sz="1400" dirty="0">
                <a:latin typeface="Libre Franklin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This shows how modern automation makes deliveries smarter and simpler for everyone.</a:t>
            </a:r>
          </a:p>
        </p:txBody>
      </p:sp>
      <p:sp>
        <p:nvSpPr>
          <p:cNvPr id="624" name="Google Shape;624;p39">
            <a:extLst>
              <a:ext uri="{FF2B5EF4-FFF2-40B4-BE49-F238E27FC236}">
                <a16:creationId xmlns:a16="http://schemas.microsoft.com/office/drawing/2014/main" id="{39905CE2-A565-7E2C-3FB5-764DB1558B08}"/>
              </a:ext>
            </a:extLst>
          </p:cNvPr>
          <p:cNvSpPr/>
          <p:nvPr/>
        </p:nvSpPr>
        <p:spPr>
          <a:xfrm>
            <a:off x="1472815" y="3231072"/>
            <a:ext cx="407160" cy="378360"/>
          </a:xfrm>
          <a:custGeom>
            <a:avLst/>
            <a:gdLst/>
            <a:ahLst/>
            <a:cxnLst/>
            <a:rect l="l" t="t" r="r" b="b"/>
            <a:pathLst>
              <a:path w="1131" h="1051" extrusionOk="0">
                <a:moveTo>
                  <a:pt x="629" y="678"/>
                </a:moveTo>
                <a:cubicBezTo>
                  <a:pt x="636" y="684"/>
                  <a:pt x="636" y="694"/>
                  <a:pt x="630" y="701"/>
                </a:cubicBezTo>
                <a:cubicBezTo>
                  <a:pt x="624" y="708"/>
                  <a:pt x="614" y="709"/>
                  <a:pt x="607" y="702"/>
                </a:cubicBezTo>
                <a:cubicBezTo>
                  <a:pt x="607" y="702"/>
                  <a:pt x="598" y="694"/>
                  <a:pt x="582" y="691"/>
                </a:cubicBezTo>
                <a:lnTo>
                  <a:pt x="582" y="779"/>
                </a:lnTo>
                <a:cubicBezTo>
                  <a:pt x="588" y="781"/>
                  <a:pt x="593" y="783"/>
                  <a:pt x="599" y="785"/>
                </a:cubicBezTo>
                <a:cubicBezTo>
                  <a:pt x="626" y="795"/>
                  <a:pt x="642" y="813"/>
                  <a:pt x="649" y="833"/>
                </a:cubicBezTo>
                <a:cubicBezTo>
                  <a:pt x="653" y="846"/>
                  <a:pt x="654" y="861"/>
                  <a:pt x="651" y="874"/>
                </a:cubicBezTo>
                <a:cubicBezTo>
                  <a:pt x="649" y="888"/>
                  <a:pt x="643" y="901"/>
                  <a:pt x="634" y="912"/>
                </a:cubicBezTo>
                <a:cubicBezTo>
                  <a:pt x="622" y="928"/>
                  <a:pt x="604" y="940"/>
                  <a:pt x="582" y="944"/>
                </a:cubicBezTo>
                <a:lnTo>
                  <a:pt x="582" y="966"/>
                </a:lnTo>
                <a:cubicBezTo>
                  <a:pt x="582" y="975"/>
                  <a:pt x="575" y="983"/>
                  <a:pt x="566" y="983"/>
                </a:cubicBezTo>
                <a:cubicBezTo>
                  <a:pt x="557" y="983"/>
                  <a:pt x="549" y="975"/>
                  <a:pt x="549" y="966"/>
                </a:cubicBezTo>
                <a:lnTo>
                  <a:pt x="549" y="945"/>
                </a:lnTo>
                <a:cubicBezTo>
                  <a:pt x="541" y="945"/>
                  <a:pt x="534" y="944"/>
                  <a:pt x="527" y="942"/>
                </a:cubicBezTo>
                <a:cubicBezTo>
                  <a:pt x="515" y="939"/>
                  <a:pt x="503" y="934"/>
                  <a:pt x="489" y="925"/>
                </a:cubicBezTo>
                <a:cubicBezTo>
                  <a:pt x="482" y="920"/>
                  <a:pt x="479" y="909"/>
                  <a:pt x="484" y="902"/>
                </a:cubicBezTo>
                <a:cubicBezTo>
                  <a:pt x="489" y="894"/>
                  <a:pt x="500" y="892"/>
                  <a:pt x="507" y="897"/>
                </a:cubicBezTo>
                <a:cubicBezTo>
                  <a:pt x="518" y="904"/>
                  <a:pt x="527" y="908"/>
                  <a:pt x="535" y="910"/>
                </a:cubicBezTo>
                <a:cubicBezTo>
                  <a:pt x="539" y="911"/>
                  <a:pt x="544" y="912"/>
                  <a:pt x="549" y="912"/>
                </a:cubicBezTo>
                <a:lnTo>
                  <a:pt x="549" y="801"/>
                </a:lnTo>
                <a:cubicBezTo>
                  <a:pt x="536" y="796"/>
                  <a:pt x="523" y="789"/>
                  <a:pt x="511" y="780"/>
                </a:cubicBezTo>
                <a:cubicBezTo>
                  <a:pt x="502" y="772"/>
                  <a:pt x="495" y="762"/>
                  <a:pt x="492" y="751"/>
                </a:cubicBezTo>
                <a:cubicBezTo>
                  <a:pt x="489" y="740"/>
                  <a:pt x="488" y="729"/>
                  <a:pt x="491" y="717"/>
                </a:cubicBezTo>
                <a:cubicBezTo>
                  <a:pt x="496" y="691"/>
                  <a:pt x="514" y="669"/>
                  <a:pt x="540" y="661"/>
                </a:cubicBezTo>
                <a:cubicBezTo>
                  <a:pt x="543" y="660"/>
                  <a:pt x="546" y="659"/>
                  <a:pt x="549" y="659"/>
                </a:cubicBezTo>
                <a:lnTo>
                  <a:pt x="549" y="639"/>
                </a:lnTo>
                <a:cubicBezTo>
                  <a:pt x="549" y="631"/>
                  <a:pt x="557" y="623"/>
                  <a:pt x="566" y="623"/>
                </a:cubicBezTo>
                <a:cubicBezTo>
                  <a:pt x="575" y="623"/>
                  <a:pt x="582" y="631"/>
                  <a:pt x="582" y="639"/>
                </a:cubicBezTo>
                <a:lnTo>
                  <a:pt x="582" y="658"/>
                </a:lnTo>
                <a:cubicBezTo>
                  <a:pt x="611" y="662"/>
                  <a:pt x="629" y="678"/>
                  <a:pt x="629" y="678"/>
                </a:cubicBezTo>
                <a:moveTo>
                  <a:pt x="786" y="473"/>
                </a:moveTo>
                <a:lnTo>
                  <a:pt x="916" y="343"/>
                </a:lnTo>
                <a:lnTo>
                  <a:pt x="896" y="323"/>
                </a:lnTo>
                <a:cubicBezTo>
                  <a:pt x="890" y="316"/>
                  <a:pt x="890" y="306"/>
                  <a:pt x="896" y="299"/>
                </a:cubicBezTo>
                <a:cubicBezTo>
                  <a:pt x="900" y="296"/>
                  <a:pt x="904" y="295"/>
                  <a:pt x="908" y="295"/>
                </a:cubicBezTo>
                <a:lnTo>
                  <a:pt x="1017" y="295"/>
                </a:lnTo>
                <a:cubicBezTo>
                  <a:pt x="1026" y="295"/>
                  <a:pt x="1034" y="302"/>
                  <a:pt x="1034" y="311"/>
                </a:cubicBezTo>
                <a:lnTo>
                  <a:pt x="1034" y="420"/>
                </a:lnTo>
                <a:cubicBezTo>
                  <a:pt x="1034" y="429"/>
                  <a:pt x="1026" y="437"/>
                  <a:pt x="1017" y="437"/>
                </a:cubicBezTo>
                <a:cubicBezTo>
                  <a:pt x="1012" y="437"/>
                  <a:pt x="1008" y="435"/>
                  <a:pt x="1005" y="432"/>
                </a:cubicBezTo>
                <a:lnTo>
                  <a:pt x="985" y="412"/>
                </a:lnTo>
                <a:lnTo>
                  <a:pt x="901" y="496"/>
                </a:lnTo>
                <a:cubicBezTo>
                  <a:pt x="898" y="500"/>
                  <a:pt x="893" y="501"/>
                  <a:pt x="889" y="501"/>
                </a:cubicBezTo>
                <a:lnTo>
                  <a:pt x="798" y="501"/>
                </a:lnTo>
                <a:cubicBezTo>
                  <a:pt x="789" y="501"/>
                  <a:pt x="781" y="494"/>
                  <a:pt x="781" y="485"/>
                </a:cubicBezTo>
                <a:cubicBezTo>
                  <a:pt x="781" y="480"/>
                  <a:pt x="783" y="476"/>
                  <a:pt x="786" y="473"/>
                </a:cubicBezTo>
                <a:moveTo>
                  <a:pt x="951" y="355"/>
                </a:moveTo>
                <a:lnTo>
                  <a:pt x="838" y="468"/>
                </a:lnTo>
                <a:lnTo>
                  <a:pt x="882" y="468"/>
                </a:lnTo>
                <a:lnTo>
                  <a:pt x="974" y="377"/>
                </a:lnTo>
                <a:cubicBezTo>
                  <a:pt x="980" y="370"/>
                  <a:pt x="991" y="370"/>
                  <a:pt x="997" y="377"/>
                </a:cubicBezTo>
                <a:lnTo>
                  <a:pt x="1000" y="380"/>
                </a:lnTo>
                <a:lnTo>
                  <a:pt x="1000" y="328"/>
                </a:lnTo>
                <a:lnTo>
                  <a:pt x="948" y="328"/>
                </a:lnTo>
                <a:lnTo>
                  <a:pt x="951" y="331"/>
                </a:lnTo>
                <a:cubicBezTo>
                  <a:pt x="958" y="338"/>
                  <a:pt x="958" y="348"/>
                  <a:pt x="951" y="355"/>
                </a:cubicBezTo>
                <a:moveTo>
                  <a:pt x="45" y="307"/>
                </a:moveTo>
                <a:lnTo>
                  <a:pt x="284" y="68"/>
                </a:lnTo>
                <a:lnTo>
                  <a:pt x="264" y="48"/>
                </a:lnTo>
                <a:cubicBezTo>
                  <a:pt x="257" y="42"/>
                  <a:pt x="257" y="31"/>
                  <a:pt x="264" y="25"/>
                </a:cubicBezTo>
                <a:cubicBezTo>
                  <a:pt x="267" y="22"/>
                  <a:pt x="271" y="20"/>
                  <a:pt x="275" y="20"/>
                </a:cubicBezTo>
                <a:lnTo>
                  <a:pt x="384" y="20"/>
                </a:lnTo>
                <a:cubicBezTo>
                  <a:pt x="393" y="20"/>
                  <a:pt x="401" y="27"/>
                  <a:pt x="401" y="37"/>
                </a:cubicBezTo>
                <a:lnTo>
                  <a:pt x="401" y="146"/>
                </a:lnTo>
                <a:cubicBezTo>
                  <a:pt x="401" y="155"/>
                  <a:pt x="393" y="162"/>
                  <a:pt x="384" y="162"/>
                </a:cubicBezTo>
                <a:cubicBezTo>
                  <a:pt x="380" y="162"/>
                  <a:pt x="375" y="160"/>
                  <a:pt x="372" y="157"/>
                </a:cubicBezTo>
                <a:lnTo>
                  <a:pt x="353" y="137"/>
                </a:lnTo>
                <a:lnTo>
                  <a:pt x="159" y="331"/>
                </a:lnTo>
                <a:cubicBezTo>
                  <a:pt x="156" y="334"/>
                  <a:pt x="152" y="336"/>
                  <a:pt x="148" y="336"/>
                </a:cubicBezTo>
                <a:lnTo>
                  <a:pt x="56" y="336"/>
                </a:lnTo>
                <a:cubicBezTo>
                  <a:pt x="47" y="336"/>
                  <a:pt x="40" y="328"/>
                  <a:pt x="40" y="319"/>
                </a:cubicBezTo>
                <a:cubicBezTo>
                  <a:pt x="40" y="314"/>
                  <a:pt x="42" y="310"/>
                  <a:pt x="45" y="307"/>
                </a:cubicBezTo>
                <a:moveTo>
                  <a:pt x="319" y="80"/>
                </a:moveTo>
                <a:lnTo>
                  <a:pt x="96" y="302"/>
                </a:lnTo>
                <a:lnTo>
                  <a:pt x="141" y="302"/>
                </a:lnTo>
                <a:lnTo>
                  <a:pt x="341" y="102"/>
                </a:lnTo>
                <a:cubicBezTo>
                  <a:pt x="347" y="96"/>
                  <a:pt x="358" y="96"/>
                  <a:pt x="364" y="102"/>
                </a:cubicBezTo>
                <a:lnTo>
                  <a:pt x="368" y="106"/>
                </a:lnTo>
                <a:lnTo>
                  <a:pt x="368" y="53"/>
                </a:lnTo>
                <a:lnTo>
                  <a:pt x="315" y="53"/>
                </a:lnTo>
                <a:lnTo>
                  <a:pt x="319" y="57"/>
                </a:lnTo>
                <a:cubicBezTo>
                  <a:pt x="325" y="63"/>
                  <a:pt x="325" y="74"/>
                  <a:pt x="319" y="80"/>
                </a:cubicBezTo>
                <a:moveTo>
                  <a:pt x="738" y="270"/>
                </a:moveTo>
                <a:cubicBezTo>
                  <a:pt x="744" y="263"/>
                  <a:pt x="755" y="263"/>
                  <a:pt x="761" y="270"/>
                </a:cubicBezTo>
                <a:cubicBezTo>
                  <a:pt x="768" y="276"/>
                  <a:pt x="768" y="287"/>
                  <a:pt x="761" y="293"/>
                </a:cubicBezTo>
                <a:lnTo>
                  <a:pt x="677" y="377"/>
                </a:lnTo>
                <a:cubicBezTo>
                  <a:pt x="664" y="391"/>
                  <a:pt x="646" y="397"/>
                  <a:pt x="628" y="397"/>
                </a:cubicBezTo>
                <a:cubicBezTo>
                  <a:pt x="611" y="397"/>
                  <a:pt x="593" y="391"/>
                  <a:pt x="579" y="377"/>
                </a:cubicBezTo>
                <a:lnTo>
                  <a:pt x="525" y="323"/>
                </a:lnTo>
                <a:lnTo>
                  <a:pt x="353" y="496"/>
                </a:lnTo>
                <a:cubicBezTo>
                  <a:pt x="350" y="499"/>
                  <a:pt x="346" y="501"/>
                  <a:pt x="341" y="501"/>
                </a:cubicBezTo>
                <a:lnTo>
                  <a:pt x="193" y="501"/>
                </a:lnTo>
                <a:cubicBezTo>
                  <a:pt x="183" y="501"/>
                  <a:pt x="176" y="493"/>
                  <a:pt x="176" y="484"/>
                </a:cubicBezTo>
                <a:cubicBezTo>
                  <a:pt x="176" y="479"/>
                  <a:pt x="178" y="475"/>
                  <a:pt x="181" y="472"/>
                </a:cubicBezTo>
                <a:lnTo>
                  <a:pt x="476" y="177"/>
                </a:lnTo>
                <a:cubicBezTo>
                  <a:pt x="490" y="163"/>
                  <a:pt x="508" y="156"/>
                  <a:pt x="525" y="156"/>
                </a:cubicBezTo>
                <a:cubicBezTo>
                  <a:pt x="543" y="156"/>
                  <a:pt x="561" y="163"/>
                  <a:pt x="574" y="177"/>
                </a:cubicBezTo>
                <a:lnTo>
                  <a:pt x="628" y="230"/>
                </a:lnTo>
                <a:lnTo>
                  <a:pt x="789" y="70"/>
                </a:lnTo>
                <a:lnTo>
                  <a:pt x="748" y="29"/>
                </a:lnTo>
                <a:cubicBezTo>
                  <a:pt x="741" y="22"/>
                  <a:pt x="741" y="12"/>
                  <a:pt x="748" y="5"/>
                </a:cubicBezTo>
                <a:cubicBezTo>
                  <a:pt x="751" y="2"/>
                  <a:pt x="755" y="0"/>
                  <a:pt x="759" y="0"/>
                </a:cubicBezTo>
                <a:lnTo>
                  <a:pt x="940" y="0"/>
                </a:lnTo>
                <a:cubicBezTo>
                  <a:pt x="949" y="0"/>
                  <a:pt x="956" y="8"/>
                  <a:pt x="956" y="17"/>
                </a:cubicBezTo>
                <a:lnTo>
                  <a:pt x="956" y="197"/>
                </a:lnTo>
                <a:cubicBezTo>
                  <a:pt x="956" y="206"/>
                  <a:pt x="949" y="214"/>
                  <a:pt x="940" y="214"/>
                </a:cubicBezTo>
                <a:cubicBezTo>
                  <a:pt x="935" y="214"/>
                  <a:pt x="931" y="212"/>
                  <a:pt x="928" y="209"/>
                </a:cubicBezTo>
                <a:lnTo>
                  <a:pt x="887" y="168"/>
                </a:lnTo>
                <a:lnTo>
                  <a:pt x="814" y="240"/>
                </a:lnTo>
                <a:cubicBezTo>
                  <a:pt x="808" y="246"/>
                  <a:pt x="797" y="246"/>
                  <a:pt x="791" y="240"/>
                </a:cubicBezTo>
                <a:cubicBezTo>
                  <a:pt x="784" y="233"/>
                  <a:pt x="784" y="223"/>
                  <a:pt x="791" y="217"/>
                </a:cubicBezTo>
                <a:lnTo>
                  <a:pt x="875" y="132"/>
                </a:lnTo>
                <a:cubicBezTo>
                  <a:pt x="881" y="126"/>
                  <a:pt x="892" y="126"/>
                  <a:pt x="898" y="132"/>
                </a:cubicBezTo>
                <a:lnTo>
                  <a:pt x="923" y="157"/>
                </a:lnTo>
                <a:lnTo>
                  <a:pt x="923" y="33"/>
                </a:lnTo>
                <a:lnTo>
                  <a:pt x="799" y="33"/>
                </a:lnTo>
                <a:lnTo>
                  <a:pt x="824" y="58"/>
                </a:lnTo>
                <a:cubicBezTo>
                  <a:pt x="831" y="64"/>
                  <a:pt x="831" y="75"/>
                  <a:pt x="824" y="81"/>
                </a:cubicBezTo>
                <a:lnTo>
                  <a:pt x="640" y="266"/>
                </a:lnTo>
                <a:cubicBezTo>
                  <a:pt x="633" y="272"/>
                  <a:pt x="623" y="272"/>
                  <a:pt x="616" y="266"/>
                </a:cubicBezTo>
                <a:lnTo>
                  <a:pt x="551" y="200"/>
                </a:lnTo>
                <a:cubicBezTo>
                  <a:pt x="544" y="193"/>
                  <a:pt x="535" y="189"/>
                  <a:pt x="525" y="189"/>
                </a:cubicBezTo>
                <a:cubicBezTo>
                  <a:pt x="516" y="189"/>
                  <a:pt x="507" y="193"/>
                  <a:pt x="500" y="200"/>
                </a:cubicBezTo>
                <a:lnTo>
                  <a:pt x="233" y="467"/>
                </a:lnTo>
                <a:lnTo>
                  <a:pt x="334" y="467"/>
                </a:lnTo>
                <a:lnTo>
                  <a:pt x="514" y="288"/>
                </a:lnTo>
                <a:cubicBezTo>
                  <a:pt x="520" y="282"/>
                  <a:pt x="531" y="282"/>
                  <a:pt x="537" y="288"/>
                </a:cubicBezTo>
                <a:lnTo>
                  <a:pt x="603" y="354"/>
                </a:lnTo>
                <a:cubicBezTo>
                  <a:pt x="610" y="361"/>
                  <a:pt x="619" y="364"/>
                  <a:pt x="628" y="364"/>
                </a:cubicBezTo>
                <a:cubicBezTo>
                  <a:pt x="637" y="364"/>
                  <a:pt x="647" y="361"/>
                  <a:pt x="654" y="354"/>
                </a:cubicBezTo>
                <a:lnTo>
                  <a:pt x="738" y="270"/>
                </a:lnTo>
                <a:moveTo>
                  <a:pt x="1115" y="555"/>
                </a:moveTo>
                <a:cubicBezTo>
                  <a:pt x="1124" y="555"/>
                  <a:pt x="1131" y="562"/>
                  <a:pt x="1131" y="571"/>
                </a:cubicBezTo>
                <a:lnTo>
                  <a:pt x="1131" y="1035"/>
                </a:lnTo>
                <a:cubicBezTo>
                  <a:pt x="1131" y="1044"/>
                  <a:pt x="1124" y="1051"/>
                  <a:pt x="1115" y="1051"/>
                </a:cubicBezTo>
                <a:lnTo>
                  <a:pt x="922" y="1051"/>
                </a:lnTo>
                <a:cubicBezTo>
                  <a:pt x="913" y="1051"/>
                  <a:pt x="905" y="1044"/>
                  <a:pt x="905" y="1035"/>
                </a:cubicBezTo>
                <a:cubicBezTo>
                  <a:pt x="905" y="1026"/>
                  <a:pt x="913" y="1018"/>
                  <a:pt x="922" y="1018"/>
                </a:cubicBezTo>
                <a:lnTo>
                  <a:pt x="970" y="1018"/>
                </a:lnTo>
                <a:cubicBezTo>
                  <a:pt x="974" y="985"/>
                  <a:pt x="989" y="955"/>
                  <a:pt x="1012" y="932"/>
                </a:cubicBezTo>
                <a:cubicBezTo>
                  <a:pt x="1035" y="910"/>
                  <a:pt x="1065" y="894"/>
                  <a:pt x="1098" y="891"/>
                </a:cubicBezTo>
                <a:lnTo>
                  <a:pt x="1098" y="714"/>
                </a:lnTo>
                <a:cubicBezTo>
                  <a:pt x="1065" y="711"/>
                  <a:pt x="1035" y="696"/>
                  <a:pt x="1012" y="673"/>
                </a:cubicBezTo>
                <a:cubicBezTo>
                  <a:pt x="989" y="651"/>
                  <a:pt x="974" y="621"/>
                  <a:pt x="970" y="588"/>
                </a:cubicBezTo>
                <a:lnTo>
                  <a:pt x="664" y="588"/>
                </a:lnTo>
                <a:cubicBezTo>
                  <a:pt x="680" y="599"/>
                  <a:pt x="694" y="613"/>
                  <a:pt x="707" y="629"/>
                </a:cubicBezTo>
                <a:cubicBezTo>
                  <a:pt x="742" y="673"/>
                  <a:pt x="763" y="735"/>
                  <a:pt x="763" y="802"/>
                </a:cubicBezTo>
                <a:cubicBezTo>
                  <a:pt x="763" y="870"/>
                  <a:pt x="742" y="932"/>
                  <a:pt x="707" y="977"/>
                </a:cubicBezTo>
                <a:cubicBezTo>
                  <a:pt x="694" y="993"/>
                  <a:pt x="680" y="1007"/>
                  <a:pt x="664" y="1018"/>
                </a:cubicBezTo>
                <a:lnTo>
                  <a:pt x="847" y="1018"/>
                </a:lnTo>
                <a:cubicBezTo>
                  <a:pt x="856" y="1018"/>
                  <a:pt x="863" y="1026"/>
                  <a:pt x="863" y="1035"/>
                </a:cubicBezTo>
                <a:cubicBezTo>
                  <a:pt x="863" y="1044"/>
                  <a:pt x="856" y="1051"/>
                  <a:pt x="847" y="1051"/>
                </a:cubicBezTo>
                <a:lnTo>
                  <a:pt x="17" y="1051"/>
                </a:lnTo>
                <a:cubicBezTo>
                  <a:pt x="8" y="1051"/>
                  <a:pt x="0" y="1044"/>
                  <a:pt x="0" y="1035"/>
                </a:cubicBezTo>
                <a:lnTo>
                  <a:pt x="0" y="571"/>
                </a:lnTo>
                <a:cubicBezTo>
                  <a:pt x="0" y="562"/>
                  <a:pt x="8" y="555"/>
                  <a:pt x="17" y="555"/>
                </a:cubicBezTo>
                <a:lnTo>
                  <a:pt x="210" y="555"/>
                </a:lnTo>
                <a:cubicBezTo>
                  <a:pt x="219" y="555"/>
                  <a:pt x="226" y="562"/>
                  <a:pt x="226" y="571"/>
                </a:cubicBezTo>
                <a:cubicBezTo>
                  <a:pt x="226" y="580"/>
                  <a:pt x="219" y="588"/>
                  <a:pt x="210" y="588"/>
                </a:cubicBezTo>
                <a:lnTo>
                  <a:pt x="161" y="588"/>
                </a:lnTo>
                <a:cubicBezTo>
                  <a:pt x="157" y="621"/>
                  <a:pt x="143" y="651"/>
                  <a:pt x="120" y="673"/>
                </a:cubicBezTo>
                <a:cubicBezTo>
                  <a:pt x="98" y="696"/>
                  <a:pt x="67" y="711"/>
                  <a:pt x="33" y="714"/>
                </a:cubicBezTo>
                <a:lnTo>
                  <a:pt x="33" y="891"/>
                </a:lnTo>
                <a:cubicBezTo>
                  <a:pt x="67" y="894"/>
                  <a:pt x="98" y="910"/>
                  <a:pt x="120" y="932"/>
                </a:cubicBezTo>
                <a:cubicBezTo>
                  <a:pt x="143" y="955"/>
                  <a:pt x="157" y="985"/>
                  <a:pt x="161" y="1018"/>
                </a:cubicBezTo>
                <a:lnTo>
                  <a:pt x="467" y="1018"/>
                </a:lnTo>
                <a:cubicBezTo>
                  <a:pt x="451" y="1007"/>
                  <a:pt x="437" y="993"/>
                  <a:pt x="425" y="977"/>
                </a:cubicBezTo>
                <a:cubicBezTo>
                  <a:pt x="390" y="932"/>
                  <a:pt x="368" y="870"/>
                  <a:pt x="368" y="802"/>
                </a:cubicBezTo>
                <a:cubicBezTo>
                  <a:pt x="368" y="735"/>
                  <a:pt x="390" y="673"/>
                  <a:pt x="425" y="629"/>
                </a:cubicBezTo>
                <a:cubicBezTo>
                  <a:pt x="437" y="613"/>
                  <a:pt x="451" y="599"/>
                  <a:pt x="467" y="588"/>
                </a:cubicBezTo>
                <a:lnTo>
                  <a:pt x="285" y="588"/>
                </a:lnTo>
                <a:cubicBezTo>
                  <a:pt x="276" y="588"/>
                  <a:pt x="268" y="580"/>
                  <a:pt x="268" y="571"/>
                </a:cubicBezTo>
                <a:cubicBezTo>
                  <a:pt x="268" y="562"/>
                  <a:pt x="276" y="555"/>
                  <a:pt x="285" y="555"/>
                </a:cubicBezTo>
                <a:lnTo>
                  <a:pt x="1115" y="555"/>
                </a:lnTo>
                <a:moveTo>
                  <a:pt x="1098" y="588"/>
                </a:moveTo>
                <a:lnTo>
                  <a:pt x="1004" y="588"/>
                </a:lnTo>
                <a:cubicBezTo>
                  <a:pt x="1007" y="612"/>
                  <a:pt x="1019" y="634"/>
                  <a:pt x="1035" y="649"/>
                </a:cubicBezTo>
                <a:cubicBezTo>
                  <a:pt x="1052" y="666"/>
                  <a:pt x="1074" y="677"/>
                  <a:pt x="1098" y="681"/>
                </a:cubicBezTo>
                <a:lnTo>
                  <a:pt x="1098" y="588"/>
                </a:lnTo>
                <a:moveTo>
                  <a:pt x="128" y="588"/>
                </a:moveTo>
                <a:lnTo>
                  <a:pt x="33" y="588"/>
                </a:lnTo>
                <a:lnTo>
                  <a:pt x="33" y="681"/>
                </a:lnTo>
                <a:cubicBezTo>
                  <a:pt x="58" y="677"/>
                  <a:pt x="79" y="666"/>
                  <a:pt x="96" y="649"/>
                </a:cubicBezTo>
                <a:cubicBezTo>
                  <a:pt x="113" y="634"/>
                  <a:pt x="124" y="612"/>
                  <a:pt x="128" y="588"/>
                </a:cubicBezTo>
                <a:moveTo>
                  <a:pt x="33" y="1018"/>
                </a:moveTo>
                <a:lnTo>
                  <a:pt x="128" y="1018"/>
                </a:lnTo>
                <a:cubicBezTo>
                  <a:pt x="124" y="994"/>
                  <a:pt x="113" y="972"/>
                  <a:pt x="96" y="956"/>
                </a:cubicBezTo>
                <a:cubicBezTo>
                  <a:pt x="79" y="939"/>
                  <a:pt x="58" y="928"/>
                  <a:pt x="33" y="924"/>
                </a:cubicBezTo>
                <a:lnTo>
                  <a:pt x="33" y="1018"/>
                </a:lnTo>
                <a:moveTo>
                  <a:pt x="1004" y="1018"/>
                </a:moveTo>
                <a:lnTo>
                  <a:pt x="1098" y="1018"/>
                </a:lnTo>
                <a:lnTo>
                  <a:pt x="1098" y="924"/>
                </a:lnTo>
                <a:cubicBezTo>
                  <a:pt x="1074" y="928"/>
                  <a:pt x="1052" y="940"/>
                  <a:pt x="1035" y="956"/>
                </a:cubicBezTo>
                <a:cubicBezTo>
                  <a:pt x="1019" y="973"/>
                  <a:pt x="1007" y="994"/>
                  <a:pt x="1004" y="1018"/>
                </a:cubicBezTo>
                <a:moveTo>
                  <a:pt x="681" y="648"/>
                </a:moveTo>
                <a:cubicBezTo>
                  <a:pt x="651" y="611"/>
                  <a:pt x="611" y="588"/>
                  <a:pt x="566" y="588"/>
                </a:cubicBezTo>
                <a:cubicBezTo>
                  <a:pt x="522" y="588"/>
                  <a:pt x="480" y="611"/>
                  <a:pt x="451" y="648"/>
                </a:cubicBezTo>
                <a:cubicBezTo>
                  <a:pt x="420" y="688"/>
                  <a:pt x="401" y="742"/>
                  <a:pt x="401" y="802"/>
                </a:cubicBezTo>
                <a:cubicBezTo>
                  <a:pt x="401" y="863"/>
                  <a:pt x="420" y="917"/>
                  <a:pt x="451" y="957"/>
                </a:cubicBezTo>
                <a:cubicBezTo>
                  <a:pt x="480" y="995"/>
                  <a:pt x="522" y="1018"/>
                  <a:pt x="566" y="1018"/>
                </a:cubicBezTo>
                <a:cubicBezTo>
                  <a:pt x="611" y="1018"/>
                  <a:pt x="651" y="995"/>
                  <a:pt x="681" y="957"/>
                </a:cubicBezTo>
                <a:cubicBezTo>
                  <a:pt x="711" y="917"/>
                  <a:pt x="730" y="863"/>
                  <a:pt x="730" y="802"/>
                </a:cubicBezTo>
                <a:cubicBezTo>
                  <a:pt x="730" y="742"/>
                  <a:pt x="711" y="688"/>
                  <a:pt x="681" y="648"/>
                </a:cubicBezTo>
                <a:moveTo>
                  <a:pt x="549" y="693"/>
                </a:moveTo>
                <a:cubicBezTo>
                  <a:pt x="535" y="697"/>
                  <a:pt x="526" y="709"/>
                  <a:pt x="523" y="723"/>
                </a:cubicBezTo>
                <a:cubicBezTo>
                  <a:pt x="522" y="730"/>
                  <a:pt x="522" y="736"/>
                  <a:pt x="524" y="742"/>
                </a:cubicBezTo>
                <a:cubicBezTo>
                  <a:pt x="525" y="747"/>
                  <a:pt x="528" y="751"/>
                  <a:pt x="532" y="754"/>
                </a:cubicBezTo>
                <a:cubicBezTo>
                  <a:pt x="536" y="758"/>
                  <a:pt x="542" y="761"/>
                  <a:pt x="549" y="765"/>
                </a:cubicBezTo>
                <a:lnTo>
                  <a:pt x="549" y="693"/>
                </a:lnTo>
                <a:moveTo>
                  <a:pt x="582" y="814"/>
                </a:moveTo>
                <a:lnTo>
                  <a:pt x="582" y="910"/>
                </a:lnTo>
                <a:cubicBezTo>
                  <a:pt x="593" y="907"/>
                  <a:pt x="602" y="900"/>
                  <a:pt x="608" y="892"/>
                </a:cubicBezTo>
                <a:cubicBezTo>
                  <a:pt x="614" y="885"/>
                  <a:pt x="617" y="877"/>
                  <a:pt x="619" y="868"/>
                </a:cubicBezTo>
                <a:cubicBezTo>
                  <a:pt x="620" y="860"/>
                  <a:pt x="620" y="852"/>
                  <a:pt x="617" y="844"/>
                </a:cubicBezTo>
                <a:cubicBezTo>
                  <a:pt x="611" y="827"/>
                  <a:pt x="598" y="820"/>
                  <a:pt x="582" y="8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28922-FEE2-4B15-F155-CE857421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7" t="11443" r="11364" b="13795"/>
          <a:stretch/>
        </p:blipFill>
        <p:spPr>
          <a:xfrm>
            <a:off x="670228" y="848299"/>
            <a:ext cx="3593301" cy="34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>
          <a:extLst>
            <a:ext uri="{FF2B5EF4-FFF2-40B4-BE49-F238E27FC236}">
              <a16:creationId xmlns:a16="http://schemas.microsoft.com/office/drawing/2014/main" id="{339DB9D8-8C10-224B-2D00-63625546A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>
            <a:extLst>
              <a:ext uri="{FF2B5EF4-FFF2-40B4-BE49-F238E27FC236}">
                <a16:creationId xmlns:a16="http://schemas.microsoft.com/office/drawing/2014/main" id="{1A4FCE24-0E96-857A-368A-43312062C0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FEATURES</a:t>
            </a:r>
          </a:p>
        </p:txBody>
      </p:sp>
      <p:sp>
        <p:nvSpPr>
          <p:cNvPr id="512" name="Google Shape;512;p36">
            <a:extLst>
              <a:ext uri="{FF2B5EF4-FFF2-40B4-BE49-F238E27FC236}">
                <a16:creationId xmlns:a16="http://schemas.microsoft.com/office/drawing/2014/main" id="{AE6F7825-7C36-CAE4-5DE1-6C5C2BC8EB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02664" y="1215168"/>
            <a:ext cx="2566459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ibre Franklin SemiBold"/>
              </a:rPr>
              <a:t>Delivery Notifications</a:t>
            </a:r>
            <a:endParaRPr sz="1800" dirty="0">
              <a:latin typeface="Libre Franklin SemiBold"/>
              <a:sym typeface="Libre Franklin SemiBold"/>
            </a:endParaRPr>
          </a:p>
        </p:txBody>
      </p:sp>
      <p:sp>
        <p:nvSpPr>
          <p:cNvPr id="513" name="Google Shape;513;p36">
            <a:extLst>
              <a:ext uri="{FF2B5EF4-FFF2-40B4-BE49-F238E27FC236}">
                <a16:creationId xmlns:a16="http://schemas.microsoft.com/office/drawing/2014/main" id="{E9BF364C-9333-4A16-7C2D-1EDCD442A7B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7800" y="1413059"/>
            <a:ext cx="2141379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Sending notifications to the user about the delivery status</a:t>
            </a:r>
            <a:endParaRPr dirty="0"/>
          </a:p>
        </p:txBody>
      </p:sp>
      <p:sp>
        <p:nvSpPr>
          <p:cNvPr id="514" name="Google Shape;514;p36">
            <a:extLst>
              <a:ext uri="{FF2B5EF4-FFF2-40B4-BE49-F238E27FC236}">
                <a16:creationId xmlns:a16="http://schemas.microsoft.com/office/drawing/2014/main" id="{BAAC6151-3D06-DD80-64CA-2DA956F6FF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00822" y="2354308"/>
            <a:ext cx="2662687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ibre Franklin SemiBold"/>
              </a:rPr>
              <a:t>OTP-Based Unlocking</a:t>
            </a:r>
            <a:endParaRPr sz="1800" dirty="0">
              <a:latin typeface="Libre Franklin SemiBold"/>
              <a:sym typeface="Libre Franklin SemiBold"/>
            </a:endParaRPr>
          </a:p>
        </p:txBody>
      </p:sp>
      <p:sp>
        <p:nvSpPr>
          <p:cNvPr id="515" name="Google Shape;515;p36">
            <a:extLst>
              <a:ext uri="{FF2B5EF4-FFF2-40B4-BE49-F238E27FC236}">
                <a16:creationId xmlns:a16="http://schemas.microsoft.com/office/drawing/2014/main" id="{A70C6AE8-03C7-155C-A937-7EF25FA79C2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63323" y="2575693"/>
            <a:ext cx="200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Using a one-time password (OTP) for secure access</a:t>
            </a:r>
            <a:endParaRPr dirty="0"/>
          </a:p>
        </p:txBody>
      </p:sp>
      <p:sp>
        <p:nvSpPr>
          <p:cNvPr id="516" name="Google Shape;516;p36">
            <a:extLst>
              <a:ext uri="{FF2B5EF4-FFF2-40B4-BE49-F238E27FC236}">
                <a16:creationId xmlns:a16="http://schemas.microsoft.com/office/drawing/2014/main" id="{1D0A7912-2D11-B756-3635-2464BE308A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63323" y="3544124"/>
            <a:ext cx="20058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ibre Franklin SemiBold"/>
              </a:rPr>
              <a:t>Load Sensor</a:t>
            </a:r>
            <a:endParaRPr sz="1800" dirty="0">
              <a:latin typeface="Libre Franklin SemiBold"/>
              <a:sym typeface="Libre Franklin SemiBold"/>
            </a:endParaRPr>
          </a:p>
        </p:txBody>
      </p:sp>
      <p:sp>
        <p:nvSpPr>
          <p:cNvPr id="517" name="Google Shape;517;p36">
            <a:extLst>
              <a:ext uri="{FF2B5EF4-FFF2-40B4-BE49-F238E27FC236}">
                <a16:creationId xmlns:a16="http://schemas.microsoft.com/office/drawing/2014/main" id="{65CE3C5F-CFEE-FF77-A4A3-A553E398225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3857" y="3743434"/>
            <a:ext cx="2394813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Utilizing a load sensor to ensure that the delivery box is not empty</a:t>
            </a:r>
            <a:endParaRPr dirty="0"/>
          </a:p>
        </p:txBody>
      </p:sp>
      <p:sp>
        <p:nvSpPr>
          <p:cNvPr id="518" name="Google Shape;518;p36">
            <a:extLst>
              <a:ext uri="{FF2B5EF4-FFF2-40B4-BE49-F238E27FC236}">
                <a16:creationId xmlns:a16="http://schemas.microsoft.com/office/drawing/2014/main" id="{EF4717E5-9847-9845-0A26-12B44CDCFA5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47877" y="1219106"/>
            <a:ext cx="2783427" cy="53759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ibre Franklin SemiBold"/>
              </a:rPr>
              <a:t>Unauthorized Opening</a:t>
            </a:r>
          </a:p>
        </p:txBody>
      </p:sp>
      <p:sp>
        <p:nvSpPr>
          <p:cNvPr id="519" name="Google Shape;519;p36">
            <a:extLst>
              <a:ext uri="{FF2B5EF4-FFF2-40B4-BE49-F238E27FC236}">
                <a16:creationId xmlns:a16="http://schemas.microsoft.com/office/drawing/2014/main" id="{EC1312DA-4150-27CB-1FB2-DC2C97E7F4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47877" y="1433447"/>
            <a:ext cx="2593459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Alerting the user if the delivery box is opened without authorization</a:t>
            </a:r>
            <a:endParaRPr dirty="0"/>
          </a:p>
        </p:txBody>
      </p:sp>
      <p:sp>
        <p:nvSpPr>
          <p:cNvPr id="520" name="Google Shape;520;p36">
            <a:extLst>
              <a:ext uri="{FF2B5EF4-FFF2-40B4-BE49-F238E27FC236}">
                <a16:creationId xmlns:a16="http://schemas.microsoft.com/office/drawing/2014/main" id="{61FA6374-4AD7-A4D3-5D15-87B21F24B1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47877" y="2354308"/>
            <a:ext cx="20058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ibre Franklin SemiBold"/>
              </a:rPr>
              <a:t>OTP Generation</a:t>
            </a:r>
            <a:endParaRPr sz="1800" dirty="0">
              <a:latin typeface="Libre Franklin SemiBold"/>
              <a:sym typeface="Libre Franklin SemiBold"/>
            </a:endParaRPr>
          </a:p>
        </p:txBody>
      </p:sp>
      <p:sp>
        <p:nvSpPr>
          <p:cNvPr id="521" name="Google Shape;521;p36">
            <a:extLst>
              <a:ext uri="{FF2B5EF4-FFF2-40B4-BE49-F238E27FC236}">
                <a16:creationId xmlns:a16="http://schemas.microsoft.com/office/drawing/2014/main" id="{055949DF-D6AF-1880-78CA-C55B647858A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47877" y="2564717"/>
            <a:ext cx="2005800" cy="79995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Generating OTP within ESP32 and sending it to the delivery man via the owner.</a:t>
            </a:r>
            <a:endParaRPr dirty="0"/>
          </a:p>
        </p:txBody>
      </p:sp>
      <p:sp>
        <p:nvSpPr>
          <p:cNvPr id="522" name="Google Shape;522;p36">
            <a:extLst>
              <a:ext uri="{FF2B5EF4-FFF2-40B4-BE49-F238E27FC236}">
                <a16:creationId xmlns:a16="http://schemas.microsoft.com/office/drawing/2014/main" id="{8E96D6AB-C81A-8281-273F-27432B2462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47877" y="3501768"/>
            <a:ext cx="20058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Manual Control</a:t>
            </a:r>
            <a:endParaRPr sz="1800" dirty="0"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523" name="Google Shape;523;p36">
            <a:extLst>
              <a:ext uri="{FF2B5EF4-FFF2-40B4-BE49-F238E27FC236}">
                <a16:creationId xmlns:a16="http://schemas.microsoft.com/office/drawing/2014/main" id="{D4B11D20-0BBE-5FC2-F9F6-9782A21359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47877" y="3708018"/>
            <a:ext cx="200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Manual oppening system in case of emergencies</a:t>
            </a:r>
            <a:endParaRPr dirty="0"/>
          </a:p>
        </p:txBody>
      </p:sp>
      <p:sp>
        <p:nvSpPr>
          <p:cNvPr id="524" name="Google Shape;524;p36">
            <a:extLst>
              <a:ext uri="{FF2B5EF4-FFF2-40B4-BE49-F238E27FC236}">
                <a16:creationId xmlns:a16="http://schemas.microsoft.com/office/drawing/2014/main" id="{4D3B572E-F657-7E0A-307A-0E1129BC9D1D}"/>
              </a:ext>
            </a:extLst>
          </p:cNvPr>
          <p:cNvSpPr/>
          <p:nvPr/>
        </p:nvSpPr>
        <p:spPr>
          <a:xfrm>
            <a:off x="3316471" y="1215175"/>
            <a:ext cx="1006200" cy="100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5" name="Google Shape;525;p36">
            <a:extLst>
              <a:ext uri="{FF2B5EF4-FFF2-40B4-BE49-F238E27FC236}">
                <a16:creationId xmlns:a16="http://schemas.microsoft.com/office/drawing/2014/main" id="{50386C21-692A-74FF-7A25-7270106F3D9E}"/>
              </a:ext>
            </a:extLst>
          </p:cNvPr>
          <p:cNvSpPr/>
          <p:nvPr/>
        </p:nvSpPr>
        <p:spPr>
          <a:xfrm>
            <a:off x="3316471" y="2358475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6" name="Google Shape;526;p36">
            <a:extLst>
              <a:ext uri="{FF2B5EF4-FFF2-40B4-BE49-F238E27FC236}">
                <a16:creationId xmlns:a16="http://schemas.microsoft.com/office/drawing/2014/main" id="{D88AF9A1-A801-47DA-9C0B-2D8FCB51FB04}"/>
              </a:ext>
            </a:extLst>
          </p:cNvPr>
          <p:cNvSpPr/>
          <p:nvPr/>
        </p:nvSpPr>
        <p:spPr>
          <a:xfrm>
            <a:off x="3316471" y="3501775"/>
            <a:ext cx="1006200" cy="100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7" name="Google Shape;527;p36">
            <a:extLst>
              <a:ext uri="{FF2B5EF4-FFF2-40B4-BE49-F238E27FC236}">
                <a16:creationId xmlns:a16="http://schemas.microsoft.com/office/drawing/2014/main" id="{C0DC0A96-3E59-3F09-9458-8CEFCBE7AE04}"/>
              </a:ext>
            </a:extLst>
          </p:cNvPr>
          <p:cNvSpPr/>
          <p:nvPr/>
        </p:nvSpPr>
        <p:spPr>
          <a:xfrm>
            <a:off x="4836084" y="1215175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6">
            <a:extLst>
              <a:ext uri="{FF2B5EF4-FFF2-40B4-BE49-F238E27FC236}">
                <a16:creationId xmlns:a16="http://schemas.microsoft.com/office/drawing/2014/main" id="{E1366CEE-B4E2-4B54-C9C4-AFC1040CAE33}"/>
              </a:ext>
            </a:extLst>
          </p:cNvPr>
          <p:cNvSpPr/>
          <p:nvPr/>
        </p:nvSpPr>
        <p:spPr>
          <a:xfrm>
            <a:off x="4836084" y="2358475"/>
            <a:ext cx="1006200" cy="100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6">
            <a:extLst>
              <a:ext uri="{FF2B5EF4-FFF2-40B4-BE49-F238E27FC236}">
                <a16:creationId xmlns:a16="http://schemas.microsoft.com/office/drawing/2014/main" id="{D27AF784-A698-F29C-E887-1763DFD887D0}"/>
              </a:ext>
            </a:extLst>
          </p:cNvPr>
          <p:cNvSpPr/>
          <p:nvPr/>
        </p:nvSpPr>
        <p:spPr>
          <a:xfrm>
            <a:off x="4836084" y="3501775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30" name="Google Shape;530;p36">
            <a:extLst>
              <a:ext uri="{FF2B5EF4-FFF2-40B4-BE49-F238E27FC236}">
                <a16:creationId xmlns:a16="http://schemas.microsoft.com/office/drawing/2014/main" id="{25A2AE3C-C4AA-D53F-779E-727BA176D7BF}"/>
              </a:ext>
            </a:extLst>
          </p:cNvPr>
          <p:cNvCxnSpPr>
            <a:cxnSpLocks/>
            <a:stCxn id="524" idx="6"/>
            <a:endCxn id="527" idx="2"/>
          </p:cNvCxnSpPr>
          <p:nvPr/>
        </p:nvCxnSpPr>
        <p:spPr>
          <a:xfrm>
            <a:off x="4322671" y="1718275"/>
            <a:ext cx="5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" name="Google Shape;531;p36">
            <a:extLst>
              <a:ext uri="{FF2B5EF4-FFF2-40B4-BE49-F238E27FC236}">
                <a16:creationId xmlns:a16="http://schemas.microsoft.com/office/drawing/2014/main" id="{5B5D4695-2BD3-9678-853D-2120B8281D8F}"/>
              </a:ext>
            </a:extLst>
          </p:cNvPr>
          <p:cNvCxnSpPr>
            <a:stCxn id="529" idx="2"/>
            <a:endCxn id="526" idx="6"/>
          </p:cNvCxnSpPr>
          <p:nvPr/>
        </p:nvCxnSpPr>
        <p:spPr>
          <a:xfrm rot="10800000">
            <a:off x="4322784" y="4004875"/>
            <a:ext cx="5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32" name="Google Shape;532;p36">
            <a:extLst>
              <a:ext uri="{FF2B5EF4-FFF2-40B4-BE49-F238E27FC236}">
                <a16:creationId xmlns:a16="http://schemas.microsoft.com/office/drawing/2014/main" id="{067E4091-CF75-CE56-CCA3-3C3521D914CF}"/>
              </a:ext>
            </a:extLst>
          </p:cNvPr>
          <p:cNvCxnSpPr>
            <a:stCxn id="527" idx="4"/>
            <a:endCxn id="528" idx="0"/>
          </p:cNvCxnSpPr>
          <p:nvPr/>
        </p:nvCxnSpPr>
        <p:spPr>
          <a:xfrm>
            <a:off x="5339184" y="22213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36">
            <a:extLst>
              <a:ext uri="{FF2B5EF4-FFF2-40B4-BE49-F238E27FC236}">
                <a16:creationId xmlns:a16="http://schemas.microsoft.com/office/drawing/2014/main" id="{FFA92F31-D58B-B0F1-3321-B84A48F8DA0A}"/>
              </a:ext>
            </a:extLst>
          </p:cNvPr>
          <p:cNvCxnSpPr>
            <a:cxnSpLocks/>
            <a:stCxn id="528" idx="2"/>
            <a:endCxn id="525" idx="6"/>
          </p:cNvCxnSpPr>
          <p:nvPr/>
        </p:nvCxnSpPr>
        <p:spPr>
          <a:xfrm rot="10800000">
            <a:off x="4322784" y="2861575"/>
            <a:ext cx="5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36">
            <a:extLst>
              <a:ext uri="{FF2B5EF4-FFF2-40B4-BE49-F238E27FC236}">
                <a16:creationId xmlns:a16="http://schemas.microsoft.com/office/drawing/2014/main" id="{BDCD8F6E-D506-F351-40F1-6C0A062E6656}"/>
              </a:ext>
            </a:extLst>
          </p:cNvPr>
          <p:cNvCxnSpPr>
            <a:cxnSpLocks/>
            <a:stCxn id="525" idx="4"/>
            <a:endCxn id="526" idx="0"/>
          </p:cNvCxnSpPr>
          <p:nvPr/>
        </p:nvCxnSpPr>
        <p:spPr>
          <a:xfrm>
            <a:off x="3819571" y="33646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36">
            <a:extLst>
              <a:ext uri="{FF2B5EF4-FFF2-40B4-BE49-F238E27FC236}">
                <a16:creationId xmlns:a16="http://schemas.microsoft.com/office/drawing/2014/main" id="{72AC3DCB-F748-E309-1B57-CB3D26FDB496}"/>
              </a:ext>
            </a:extLst>
          </p:cNvPr>
          <p:cNvSpPr/>
          <p:nvPr/>
        </p:nvSpPr>
        <p:spPr>
          <a:xfrm>
            <a:off x="3056835" y="1215168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6" name="Google Shape;536;p36">
            <a:extLst>
              <a:ext uri="{FF2B5EF4-FFF2-40B4-BE49-F238E27FC236}">
                <a16:creationId xmlns:a16="http://schemas.microsoft.com/office/drawing/2014/main" id="{E731F91B-2A99-9F1A-1620-510AD3041240}"/>
              </a:ext>
            </a:extLst>
          </p:cNvPr>
          <p:cNvSpPr/>
          <p:nvPr/>
        </p:nvSpPr>
        <p:spPr>
          <a:xfrm>
            <a:off x="5700885" y="1215168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7" name="Google Shape;537;p36">
            <a:extLst>
              <a:ext uri="{FF2B5EF4-FFF2-40B4-BE49-F238E27FC236}">
                <a16:creationId xmlns:a16="http://schemas.microsoft.com/office/drawing/2014/main" id="{421D67CD-AC1E-FF28-418D-171FAE4D53BB}"/>
              </a:ext>
            </a:extLst>
          </p:cNvPr>
          <p:cNvSpPr/>
          <p:nvPr/>
        </p:nvSpPr>
        <p:spPr>
          <a:xfrm>
            <a:off x="5700885" y="2358468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8" name="Google Shape;538;p36">
            <a:extLst>
              <a:ext uri="{FF2B5EF4-FFF2-40B4-BE49-F238E27FC236}">
                <a16:creationId xmlns:a16="http://schemas.microsoft.com/office/drawing/2014/main" id="{CFCDD34A-9097-4C6A-0BE1-5DBA70372545}"/>
              </a:ext>
            </a:extLst>
          </p:cNvPr>
          <p:cNvSpPr/>
          <p:nvPr/>
        </p:nvSpPr>
        <p:spPr>
          <a:xfrm>
            <a:off x="3056835" y="2358468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9" name="Google Shape;539;p36">
            <a:extLst>
              <a:ext uri="{FF2B5EF4-FFF2-40B4-BE49-F238E27FC236}">
                <a16:creationId xmlns:a16="http://schemas.microsoft.com/office/drawing/2014/main" id="{A5CA4374-F46E-ECFF-F77B-CD3FC491823B}"/>
              </a:ext>
            </a:extLst>
          </p:cNvPr>
          <p:cNvSpPr/>
          <p:nvPr/>
        </p:nvSpPr>
        <p:spPr>
          <a:xfrm>
            <a:off x="3056835" y="3501768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0" name="Google Shape;540;p36">
            <a:extLst>
              <a:ext uri="{FF2B5EF4-FFF2-40B4-BE49-F238E27FC236}">
                <a16:creationId xmlns:a16="http://schemas.microsoft.com/office/drawing/2014/main" id="{7F512CE5-BD3F-7578-D3E0-D8A5AA8B48AF}"/>
              </a:ext>
            </a:extLst>
          </p:cNvPr>
          <p:cNvSpPr/>
          <p:nvPr/>
        </p:nvSpPr>
        <p:spPr>
          <a:xfrm>
            <a:off x="5700885" y="3501768"/>
            <a:ext cx="412500" cy="41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6" name="Google Shape;546;p36">
            <a:extLst>
              <a:ext uri="{FF2B5EF4-FFF2-40B4-BE49-F238E27FC236}">
                <a16:creationId xmlns:a16="http://schemas.microsoft.com/office/drawing/2014/main" id="{C0C7DE99-3C07-C6EA-699B-F63B844FE8F6}"/>
              </a:ext>
            </a:extLst>
          </p:cNvPr>
          <p:cNvSpPr/>
          <p:nvPr/>
        </p:nvSpPr>
        <p:spPr>
          <a:xfrm>
            <a:off x="5135284" y="3801302"/>
            <a:ext cx="405720" cy="407160"/>
          </a:xfrm>
          <a:custGeom>
            <a:avLst/>
            <a:gdLst/>
            <a:ahLst/>
            <a:cxnLst/>
            <a:rect l="l" t="t" r="r" b="b"/>
            <a:pathLst>
              <a:path w="1127" h="1131" extrusionOk="0">
                <a:moveTo>
                  <a:pt x="503" y="68"/>
                </a:moveTo>
                <a:cubicBezTo>
                  <a:pt x="529" y="48"/>
                  <a:pt x="558" y="31"/>
                  <a:pt x="589" y="20"/>
                </a:cubicBezTo>
                <a:cubicBezTo>
                  <a:pt x="624" y="7"/>
                  <a:pt x="661" y="0"/>
                  <a:pt x="700" y="0"/>
                </a:cubicBezTo>
                <a:cubicBezTo>
                  <a:pt x="736" y="0"/>
                  <a:pt x="771" y="6"/>
                  <a:pt x="803" y="17"/>
                </a:cubicBezTo>
                <a:cubicBezTo>
                  <a:pt x="837" y="28"/>
                  <a:pt x="868" y="46"/>
                  <a:pt x="896" y="67"/>
                </a:cubicBezTo>
                <a:cubicBezTo>
                  <a:pt x="903" y="73"/>
                  <a:pt x="904" y="83"/>
                  <a:pt x="899" y="90"/>
                </a:cubicBezTo>
                <a:cubicBezTo>
                  <a:pt x="893" y="98"/>
                  <a:pt x="883" y="99"/>
                  <a:pt x="875" y="93"/>
                </a:cubicBezTo>
                <a:cubicBezTo>
                  <a:pt x="851" y="74"/>
                  <a:pt x="823" y="59"/>
                  <a:pt x="793" y="48"/>
                </a:cubicBezTo>
                <a:cubicBezTo>
                  <a:pt x="764" y="38"/>
                  <a:pt x="732" y="33"/>
                  <a:pt x="700" y="33"/>
                </a:cubicBezTo>
                <a:cubicBezTo>
                  <a:pt x="665" y="33"/>
                  <a:pt x="632" y="39"/>
                  <a:pt x="601" y="51"/>
                </a:cubicBezTo>
                <a:cubicBezTo>
                  <a:pt x="574" y="60"/>
                  <a:pt x="550" y="74"/>
                  <a:pt x="528" y="91"/>
                </a:cubicBezTo>
                <a:cubicBezTo>
                  <a:pt x="583" y="147"/>
                  <a:pt x="617" y="223"/>
                  <a:pt x="617" y="308"/>
                </a:cubicBezTo>
                <a:cubicBezTo>
                  <a:pt x="617" y="336"/>
                  <a:pt x="613" y="364"/>
                  <a:pt x="606" y="391"/>
                </a:cubicBezTo>
                <a:cubicBezTo>
                  <a:pt x="599" y="415"/>
                  <a:pt x="589" y="439"/>
                  <a:pt x="577" y="461"/>
                </a:cubicBezTo>
                <a:lnTo>
                  <a:pt x="616" y="595"/>
                </a:lnTo>
                <a:cubicBezTo>
                  <a:pt x="619" y="604"/>
                  <a:pt x="614" y="613"/>
                  <a:pt x="605" y="616"/>
                </a:cubicBezTo>
                <a:cubicBezTo>
                  <a:pt x="602" y="617"/>
                  <a:pt x="599" y="617"/>
                  <a:pt x="596" y="616"/>
                </a:cubicBezTo>
                <a:lnTo>
                  <a:pt x="461" y="576"/>
                </a:lnTo>
                <a:cubicBezTo>
                  <a:pt x="446" y="585"/>
                  <a:pt x="430" y="592"/>
                  <a:pt x="414" y="598"/>
                </a:cubicBezTo>
                <a:lnTo>
                  <a:pt x="414" y="804"/>
                </a:lnTo>
                <a:cubicBezTo>
                  <a:pt x="414" y="813"/>
                  <a:pt x="407" y="820"/>
                  <a:pt x="398" y="820"/>
                </a:cubicBezTo>
                <a:cubicBezTo>
                  <a:pt x="389" y="820"/>
                  <a:pt x="381" y="813"/>
                  <a:pt x="381" y="804"/>
                </a:cubicBezTo>
                <a:lnTo>
                  <a:pt x="381" y="608"/>
                </a:lnTo>
                <a:cubicBezTo>
                  <a:pt x="358" y="613"/>
                  <a:pt x="333" y="616"/>
                  <a:pt x="308" y="616"/>
                </a:cubicBezTo>
                <a:cubicBezTo>
                  <a:pt x="223" y="616"/>
                  <a:pt x="146" y="582"/>
                  <a:pt x="90" y="526"/>
                </a:cubicBezTo>
                <a:cubicBezTo>
                  <a:pt x="34" y="470"/>
                  <a:pt x="0" y="393"/>
                  <a:pt x="0" y="308"/>
                </a:cubicBezTo>
                <a:cubicBezTo>
                  <a:pt x="0" y="223"/>
                  <a:pt x="34" y="146"/>
                  <a:pt x="90" y="90"/>
                </a:cubicBezTo>
                <a:cubicBezTo>
                  <a:pt x="146" y="34"/>
                  <a:pt x="223" y="0"/>
                  <a:pt x="308" y="0"/>
                </a:cubicBezTo>
                <a:cubicBezTo>
                  <a:pt x="382" y="0"/>
                  <a:pt x="450" y="25"/>
                  <a:pt x="503" y="68"/>
                </a:cubicBezTo>
                <a:moveTo>
                  <a:pt x="1019" y="686"/>
                </a:moveTo>
                <a:lnTo>
                  <a:pt x="1019" y="800"/>
                </a:lnTo>
                <a:cubicBezTo>
                  <a:pt x="1019" y="841"/>
                  <a:pt x="1002" y="878"/>
                  <a:pt x="975" y="905"/>
                </a:cubicBezTo>
                <a:cubicBezTo>
                  <a:pt x="948" y="932"/>
                  <a:pt x="911" y="949"/>
                  <a:pt x="870" y="949"/>
                </a:cubicBezTo>
                <a:lnTo>
                  <a:pt x="785" y="949"/>
                </a:lnTo>
                <a:lnTo>
                  <a:pt x="785" y="1097"/>
                </a:lnTo>
                <a:cubicBezTo>
                  <a:pt x="785" y="1107"/>
                  <a:pt x="782" y="1115"/>
                  <a:pt x="776" y="1121"/>
                </a:cubicBezTo>
                <a:cubicBezTo>
                  <a:pt x="770" y="1128"/>
                  <a:pt x="762" y="1131"/>
                  <a:pt x="751" y="1131"/>
                </a:cubicBezTo>
                <a:lnTo>
                  <a:pt x="415" y="1131"/>
                </a:lnTo>
                <a:cubicBezTo>
                  <a:pt x="406" y="1131"/>
                  <a:pt x="397" y="1128"/>
                  <a:pt x="390" y="1121"/>
                </a:cubicBezTo>
                <a:cubicBezTo>
                  <a:pt x="383" y="1114"/>
                  <a:pt x="381" y="1106"/>
                  <a:pt x="381" y="1096"/>
                </a:cubicBezTo>
                <a:cubicBezTo>
                  <a:pt x="381" y="1024"/>
                  <a:pt x="381" y="951"/>
                  <a:pt x="381" y="879"/>
                </a:cubicBezTo>
                <a:cubicBezTo>
                  <a:pt x="381" y="870"/>
                  <a:pt x="389" y="862"/>
                  <a:pt x="398" y="862"/>
                </a:cubicBezTo>
                <a:cubicBezTo>
                  <a:pt x="407" y="862"/>
                  <a:pt x="414" y="870"/>
                  <a:pt x="414" y="879"/>
                </a:cubicBezTo>
                <a:cubicBezTo>
                  <a:pt x="414" y="952"/>
                  <a:pt x="414" y="1025"/>
                  <a:pt x="414" y="1097"/>
                </a:cubicBezTo>
                <a:lnTo>
                  <a:pt x="752" y="1097"/>
                </a:lnTo>
                <a:lnTo>
                  <a:pt x="752" y="949"/>
                </a:lnTo>
                <a:cubicBezTo>
                  <a:pt x="752" y="939"/>
                  <a:pt x="755" y="931"/>
                  <a:pt x="761" y="925"/>
                </a:cubicBezTo>
                <a:cubicBezTo>
                  <a:pt x="767" y="919"/>
                  <a:pt x="775" y="916"/>
                  <a:pt x="786" y="916"/>
                </a:cubicBezTo>
                <a:lnTo>
                  <a:pt x="870" y="916"/>
                </a:lnTo>
                <a:cubicBezTo>
                  <a:pt x="902" y="916"/>
                  <a:pt x="931" y="903"/>
                  <a:pt x="952" y="882"/>
                </a:cubicBezTo>
                <a:cubicBezTo>
                  <a:pt x="973" y="861"/>
                  <a:pt x="986" y="832"/>
                  <a:pt x="986" y="800"/>
                </a:cubicBezTo>
                <a:lnTo>
                  <a:pt x="986" y="686"/>
                </a:lnTo>
                <a:cubicBezTo>
                  <a:pt x="986" y="676"/>
                  <a:pt x="989" y="668"/>
                  <a:pt x="995" y="662"/>
                </a:cubicBezTo>
                <a:cubicBezTo>
                  <a:pt x="1001" y="655"/>
                  <a:pt x="1009" y="652"/>
                  <a:pt x="1020" y="652"/>
                </a:cubicBezTo>
                <a:lnTo>
                  <a:pt x="1089" y="652"/>
                </a:lnTo>
                <a:lnTo>
                  <a:pt x="995" y="456"/>
                </a:lnTo>
                <a:cubicBezTo>
                  <a:pt x="992" y="449"/>
                  <a:pt x="990" y="443"/>
                  <a:pt x="988" y="436"/>
                </a:cubicBezTo>
                <a:cubicBezTo>
                  <a:pt x="987" y="429"/>
                  <a:pt x="986" y="422"/>
                  <a:pt x="986" y="416"/>
                </a:cubicBezTo>
                <a:lnTo>
                  <a:pt x="986" y="319"/>
                </a:lnTo>
                <a:cubicBezTo>
                  <a:pt x="986" y="286"/>
                  <a:pt x="981" y="255"/>
                  <a:pt x="971" y="226"/>
                </a:cubicBezTo>
                <a:cubicBezTo>
                  <a:pt x="960" y="196"/>
                  <a:pt x="945" y="168"/>
                  <a:pt x="925" y="143"/>
                </a:cubicBezTo>
                <a:cubicBezTo>
                  <a:pt x="920" y="136"/>
                  <a:pt x="921" y="126"/>
                  <a:pt x="928" y="120"/>
                </a:cubicBezTo>
                <a:cubicBezTo>
                  <a:pt x="936" y="115"/>
                  <a:pt x="946" y="116"/>
                  <a:pt x="952" y="123"/>
                </a:cubicBezTo>
                <a:cubicBezTo>
                  <a:pt x="973" y="151"/>
                  <a:pt x="990" y="182"/>
                  <a:pt x="1002" y="215"/>
                </a:cubicBezTo>
                <a:cubicBezTo>
                  <a:pt x="1013" y="248"/>
                  <a:pt x="1019" y="283"/>
                  <a:pt x="1019" y="319"/>
                </a:cubicBezTo>
                <a:lnTo>
                  <a:pt x="1019" y="416"/>
                </a:lnTo>
                <a:cubicBezTo>
                  <a:pt x="1019" y="420"/>
                  <a:pt x="1020" y="425"/>
                  <a:pt x="1021" y="429"/>
                </a:cubicBezTo>
                <a:cubicBezTo>
                  <a:pt x="1022" y="433"/>
                  <a:pt x="1023" y="437"/>
                  <a:pt x="1025" y="441"/>
                </a:cubicBezTo>
                <a:lnTo>
                  <a:pt x="1123" y="646"/>
                </a:lnTo>
                <a:cubicBezTo>
                  <a:pt x="1126" y="652"/>
                  <a:pt x="1127" y="656"/>
                  <a:pt x="1127" y="661"/>
                </a:cubicBezTo>
                <a:cubicBezTo>
                  <a:pt x="1127" y="665"/>
                  <a:pt x="1126" y="670"/>
                  <a:pt x="1123" y="674"/>
                </a:cubicBezTo>
                <a:cubicBezTo>
                  <a:pt x="1121" y="678"/>
                  <a:pt x="1118" y="681"/>
                  <a:pt x="1113" y="683"/>
                </a:cubicBezTo>
                <a:cubicBezTo>
                  <a:pt x="1109" y="685"/>
                  <a:pt x="1104" y="686"/>
                  <a:pt x="1098" y="686"/>
                </a:cubicBezTo>
                <a:cubicBezTo>
                  <a:pt x="1072" y="686"/>
                  <a:pt x="1046" y="686"/>
                  <a:pt x="1019" y="686"/>
                </a:cubicBezTo>
                <a:moveTo>
                  <a:pt x="345" y="326"/>
                </a:moveTo>
                <a:cubicBezTo>
                  <a:pt x="345" y="317"/>
                  <a:pt x="352" y="309"/>
                  <a:pt x="361" y="309"/>
                </a:cubicBezTo>
                <a:cubicBezTo>
                  <a:pt x="370" y="309"/>
                  <a:pt x="378" y="317"/>
                  <a:pt x="378" y="326"/>
                </a:cubicBezTo>
                <a:lnTo>
                  <a:pt x="378" y="391"/>
                </a:lnTo>
                <a:cubicBezTo>
                  <a:pt x="378" y="400"/>
                  <a:pt x="370" y="408"/>
                  <a:pt x="361" y="408"/>
                </a:cubicBezTo>
                <a:cubicBezTo>
                  <a:pt x="352" y="408"/>
                  <a:pt x="345" y="400"/>
                  <a:pt x="345" y="391"/>
                </a:cubicBezTo>
                <a:lnTo>
                  <a:pt x="345" y="375"/>
                </a:lnTo>
                <a:lnTo>
                  <a:pt x="263" y="375"/>
                </a:lnTo>
                <a:lnTo>
                  <a:pt x="263" y="440"/>
                </a:lnTo>
                <a:cubicBezTo>
                  <a:pt x="263" y="445"/>
                  <a:pt x="264" y="449"/>
                  <a:pt x="268" y="452"/>
                </a:cubicBezTo>
                <a:cubicBezTo>
                  <a:pt x="271" y="455"/>
                  <a:pt x="275" y="457"/>
                  <a:pt x="280" y="457"/>
                </a:cubicBezTo>
                <a:lnTo>
                  <a:pt x="443" y="457"/>
                </a:lnTo>
                <a:cubicBezTo>
                  <a:pt x="447" y="457"/>
                  <a:pt x="452" y="455"/>
                  <a:pt x="455" y="452"/>
                </a:cubicBezTo>
                <a:cubicBezTo>
                  <a:pt x="458" y="449"/>
                  <a:pt x="460" y="445"/>
                  <a:pt x="460" y="440"/>
                </a:cubicBezTo>
                <a:lnTo>
                  <a:pt x="460" y="396"/>
                </a:lnTo>
                <a:cubicBezTo>
                  <a:pt x="460" y="387"/>
                  <a:pt x="467" y="379"/>
                  <a:pt x="476" y="379"/>
                </a:cubicBezTo>
                <a:cubicBezTo>
                  <a:pt x="485" y="379"/>
                  <a:pt x="493" y="387"/>
                  <a:pt x="493" y="396"/>
                </a:cubicBezTo>
                <a:lnTo>
                  <a:pt x="493" y="440"/>
                </a:lnTo>
                <a:cubicBezTo>
                  <a:pt x="493" y="454"/>
                  <a:pt x="487" y="466"/>
                  <a:pt x="478" y="475"/>
                </a:cubicBezTo>
                <a:cubicBezTo>
                  <a:pt x="469" y="485"/>
                  <a:pt x="457" y="490"/>
                  <a:pt x="443" y="490"/>
                </a:cubicBezTo>
                <a:lnTo>
                  <a:pt x="280" y="490"/>
                </a:lnTo>
                <a:cubicBezTo>
                  <a:pt x="266" y="490"/>
                  <a:pt x="253" y="484"/>
                  <a:pt x="244" y="475"/>
                </a:cubicBezTo>
                <a:cubicBezTo>
                  <a:pt x="235" y="465"/>
                  <a:pt x="229" y="454"/>
                  <a:pt x="229" y="440"/>
                </a:cubicBezTo>
                <a:lnTo>
                  <a:pt x="229" y="375"/>
                </a:lnTo>
                <a:lnTo>
                  <a:pt x="202" y="375"/>
                </a:lnTo>
                <a:lnTo>
                  <a:pt x="202" y="385"/>
                </a:lnTo>
                <a:cubicBezTo>
                  <a:pt x="202" y="401"/>
                  <a:pt x="196" y="415"/>
                  <a:pt x="186" y="425"/>
                </a:cubicBezTo>
                <a:cubicBezTo>
                  <a:pt x="175" y="435"/>
                  <a:pt x="161" y="442"/>
                  <a:pt x="146" y="442"/>
                </a:cubicBezTo>
                <a:cubicBezTo>
                  <a:pt x="130" y="442"/>
                  <a:pt x="116" y="435"/>
                  <a:pt x="106" y="425"/>
                </a:cubicBezTo>
                <a:cubicBezTo>
                  <a:pt x="96" y="415"/>
                  <a:pt x="89" y="401"/>
                  <a:pt x="89" y="385"/>
                </a:cubicBezTo>
                <a:lnTo>
                  <a:pt x="89" y="332"/>
                </a:lnTo>
                <a:cubicBezTo>
                  <a:pt x="89" y="316"/>
                  <a:pt x="96" y="302"/>
                  <a:pt x="106" y="292"/>
                </a:cubicBezTo>
                <a:cubicBezTo>
                  <a:pt x="116" y="282"/>
                  <a:pt x="130" y="275"/>
                  <a:pt x="146" y="275"/>
                </a:cubicBezTo>
                <a:cubicBezTo>
                  <a:pt x="161" y="275"/>
                  <a:pt x="176" y="282"/>
                  <a:pt x="186" y="292"/>
                </a:cubicBezTo>
                <a:cubicBezTo>
                  <a:pt x="196" y="302"/>
                  <a:pt x="202" y="316"/>
                  <a:pt x="202" y="332"/>
                </a:cubicBezTo>
                <a:lnTo>
                  <a:pt x="202" y="342"/>
                </a:lnTo>
                <a:lnTo>
                  <a:pt x="229" y="342"/>
                </a:lnTo>
                <a:lnTo>
                  <a:pt x="229" y="277"/>
                </a:lnTo>
                <a:cubicBezTo>
                  <a:pt x="229" y="263"/>
                  <a:pt x="235" y="251"/>
                  <a:pt x="244" y="241"/>
                </a:cubicBezTo>
                <a:cubicBezTo>
                  <a:pt x="251" y="234"/>
                  <a:pt x="261" y="229"/>
                  <a:pt x="271" y="227"/>
                </a:cubicBezTo>
                <a:lnTo>
                  <a:pt x="271" y="169"/>
                </a:lnTo>
                <a:cubicBezTo>
                  <a:pt x="271" y="145"/>
                  <a:pt x="281" y="122"/>
                  <a:pt x="298" y="106"/>
                </a:cubicBezTo>
                <a:cubicBezTo>
                  <a:pt x="314" y="90"/>
                  <a:pt x="336" y="80"/>
                  <a:pt x="361" y="80"/>
                </a:cubicBezTo>
                <a:cubicBezTo>
                  <a:pt x="386" y="80"/>
                  <a:pt x="408" y="90"/>
                  <a:pt x="424" y="106"/>
                </a:cubicBezTo>
                <a:cubicBezTo>
                  <a:pt x="441" y="122"/>
                  <a:pt x="451" y="145"/>
                  <a:pt x="451" y="169"/>
                </a:cubicBezTo>
                <a:lnTo>
                  <a:pt x="451" y="227"/>
                </a:lnTo>
                <a:cubicBezTo>
                  <a:pt x="461" y="229"/>
                  <a:pt x="471" y="234"/>
                  <a:pt x="478" y="241"/>
                </a:cubicBezTo>
                <a:cubicBezTo>
                  <a:pt x="487" y="251"/>
                  <a:pt x="493" y="263"/>
                  <a:pt x="493" y="277"/>
                </a:cubicBezTo>
                <a:lnTo>
                  <a:pt x="493" y="321"/>
                </a:lnTo>
                <a:cubicBezTo>
                  <a:pt x="493" y="330"/>
                  <a:pt x="485" y="337"/>
                  <a:pt x="476" y="337"/>
                </a:cubicBezTo>
                <a:cubicBezTo>
                  <a:pt x="467" y="337"/>
                  <a:pt x="460" y="330"/>
                  <a:pt x="460" y="321"/>
                </a:cubicBezTo>
                <a:lnTo>
                  <a:pt x="460" y="277"/>
                </a:lnTo>
                <a:cubicBezTo>
                  <a:pt x="460" y="272"/>
                  <a:pt x="458" y="268"/>
                  <a:pt x="455" y="265"/>
                </a:cubicBezTo>
                <a:cubicBezTo>
                  <a:pt x="452" y="262"/>
                  <a:pt x="447" y="260"/>
                  <a:pt x="443" y="260"/>
                </a:cubicBezTo>
                <a:lnTo>
                  <a:pt x="280" y="260"/>
                </a:lnTo>
                <a:cubicBezTo>
                  <a:pt x="275" y="260"/>
                  <a:pt x="271" y="262"/>
                  <a:pt x="268" y="265"/>
                </a:cubicBezTo>
                <a:cubicBezTo>
                  <a:pt x="264" y="268"/>
                  <a:pt x="263" y="272"/>
                  <a:pt x="263" y="277"/>
                </a:cubicBezTo>
                <a:lnTo>
                  <a:pt x="263" y="342"/>
                </a:lnTo>
                <a:lnTo>
                  <a:pt x="345" y="342"/>
                </a:lnTo>
                <a:lnTo>
                  <a:pt x="345" y="326"/>
                </a:lnTo>
                <a:moveTo>
                  <a:pt x="162" y="315"/>
                </a:moveTo>
                <a:cubicBezTo>
                  <a:pt x="158" y="311"/>
                  <a:pt x="152" y="308"/>
                  <a:pt x="146" y="308"/>
                </a:cubicBezTo>
                <a:cubicBezTo>
                  <a:pt x="139" y="308"/>
                  <a:pt x="134" y="311"/>
                  <a:pt x="129" y="315"/>
                </a:cubicBezTo>
                <a:cubicBezTo>
                  <a:pt x="125" y="320"/>
                  <a:pt x="122" y="325"/>
                  <a:pt x="122" y="332"/>
                </a:cubicBezTo>
                <a:lnTo>
                  <a:pt x="122" y="385"/>
                </a:lnTo>
                <a:cubicBezTo>
                  <a:pt x="122" y="391"/>
                  <a:pt x="125" y="397"/>
                  <a:pt x="129" y="402"/>
                </a:cubicBezTo>
                <a:cubicBezTo>
                  <a:pt x="134" y="406"/>
                  <a:pt x="139" y="408"/>
                  <a:pt x="146" y="408"/>
                </a:cubicBezTo>
                <a:cubicBezTo>
                  <a:pt x="152" y="408"/>
                  <a:pt x="158" y="406"/>
                  <a:pt x="162" y="402"/>
                </a:cubicBezTo>
                <a:cubicBezTo>
                  <a:pt x="167" y="397"/>
                  <a:pt x="169" y="391"/>
                  <a:pt x="169" y="385"/>
                </a:cubicBezTo>
                <a:lnTo>
                  <a:pt x="169" y="332"/>
                </a:lnTo>
                <a:cubicBezTo>
                  <a:pt x="169" y="325"/>
                  <a:pt x="167" y="320"/>
                  <a:pt x="162" y="315"/>
                </a:cubicBezTo>
                <a:moveTo>
                  <a:pt x="418" y="227"/>
                </a:moveTo>
                <a:lnTo>
                  <a:pt x="418" y="169"/>
                </a:lnTo>
                <a:cubicBezTo>
                  <a:pt x="418" y="154"/>
                  <a:pt x="411" y="140"/>
                  <a:pt x="401" y="129"/>
                </a:cubicBezTo>
                <a:cubicBezTo>
                  <a:pt x="391" y="119"/>
                  <a:pt x="376" y="113"/>
                  <a:pt x="361" y="113"/>
                </a:cubicBezTo>
                <a:cubicBezTo>
                  <a:pt x="345" y="113"/>
                  <a:pt x="331" y="119"/>
                  <a:pt x="321" y="129"/>
                </a:cubicBezTo>
                <a:cubicBezTo>
                  <a:pt x="311" y="140"/>
                  <a:pt x="304" y="154"/>
                  <a:pt x="304" y="169"/>
                </a:cubicBezTo>
                <a:lnTo>
                  <a:pt x="304" y="227"/>
                </a:lnTo>
                <a:lnTo>
                  <a:pt x="418" y="227"/>
                </a:lnTo>
                <a:moveTo>
                  <a:pt x="503" y="113"/>
                </a:moveTo>
                <a:cubicBezTo>
                  <a:pt x="453" y="64"/>
                  <a:pt x="384" y="33"/>
                  <a:pt x="308" y="33"/>
                </a:cubicBezTo>
                <a:cubicBezTo>
                  <a:pt x="232" y="33"/>
                  <a:pt x="164" y="64"/>
                  <a:pt x="114" y="113"/>
                </a:cubicBezTo>
                <a:cubicBezTo>
                  <a:pt x="64" y="163"/>
                  <a:pt x="33" y="232"/>
                  <a:pt x="33" y="308"/>
                </a:cubicBezTo>
                <a:cubicBezTo>
                  <a:pt x="33" y="384"/>
                  <a:pt x="64" y="453"/>
                  <a:pt x="114" y="503"/>
                </a:cubicBezTo>
                <a:cubicBezTo>
                  <a:pt x="164" y="553"/>
                  <a:pt x="232" y="583"/>
                  <a:pt x="308" y="583"/>
                </a:cubicBezTo>
                <a:cubicBezTo>
                  <a:pt x="334" y="583"/>
                  <a:pt x="359" y="580"/>
                  <a:pt x="382" y="574"/>
                </a:cubicBezTo>
                <a:cubicBezTo>
                  <a:pt x="406" y="567"/>
                  <a:pt x="429" y="557"/>
                  <a:pt x="450" y="544"/>
                </a:cubicBezTo>
                <a:cubicBezTo>
                  <a:pt x="454" y="542"/>
                  <a:pt x="459" y="541"/>
                  <a:pt x="463" y="543"/>
                </a:cubicBezTo>
                <a:lnTo>
                  <a:pt x="576" y="576"/>
                </a:lnTo>
                <a:lnTo>
                  <a:pt x="543" y="464"/>
                </a:lnTo>
                <a:cubicBezTo>
                  <a:pt x="542" y="459"/>
                  <a:pt x="542" y="454"/>
                  <a:pt x="545" y="450"/>
                </a:cubicBezTo>
                <a:cubicBezTo>
                  <a:pt x="557" y="429"/>
                  <a:pt x="567" y="406"/>
                  <a:pt x="574" y="382"/>
                </a:cubicBezTo>
                <a:cubicBezTo>
                  <a:pt x="580" y="358"/>
                  <a:pt x="584" y="334"/>
                  <a:pt x="584" y="308"/>
                </a:cubicBezTo>
                <a:cubicBezTo>
                  <a:pt x="584" y="232"/>
                  <a:pt x="553" y="163"/>
                  <a:pt x="503" y="1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40;p46">
            <a:extLst>
              <a:ext uri="{FF2B5EF4-FFF2-40B4-BE49-F238E27FC236}">
                <a16:creationId xmlns:a16="http://schemas.microsoft.com/office/drawing/2014/main" id="{12CC97A2-6D97-76A4-701E-25A6BAD91900}"/>
              </a:ext>
            </a:extLst>
          </p:cNvPr>
          <p:cNvSpPr/>
          <p:nvPr/>
        </p:nvSpPr>
        <p:spPr>
          <a:xfrm>
            <a:off x="3560057" y="2654466"/>
            <a:ext cx="536326" cy="504490"/>
          </a:xfrm>
          <a:custGeom>
            <a:avLst/>
            <a:gdLst/>
            <a:ahLst/>
            <a:cxnLst/>
            <a:rect l="l" t="t" r="r" b="b"/>
            <a:pathLst>
              <a:path w="1131" h="1023" extrusionOk="0">
                <a:moveTo>
                  <a:pt x="727" y="70"/>
                </a:moveTo>
                <a:cubicBezTo>
                  <a:pt x="736" y="70"/>
                  <a:pt x="744" y="76"/>
                  <a:pt x="744" y="86"/>
                </a:cubicBezTo>
                <a:cubicBezTo>
                  <a:pt x="744" y="95"/>
                  <a:pt x="736" y="103"/>
                  <a:pt x="727" y="103"/>
                </a:cubicBezTo>
                <a:lnTo>
                  <a:pt x="703" y="103"/>
                </a:lnTo>
                <a:cubicBezTo>
                  <a:pt x="694" y="103"/>
                  <a:pt x="686" y="95"/>
                  <a:pt x="686" y="86"/>
                </a:cubicBezTo>
                <a:cubicBezTo>
                  <a:pt x="686" y="76"/>
                  <a:pt x="694" y="70"/>
                  <a:pt x="703" y="70"/>
                </a:cubicBezTo>
                <a:lnTo>
                  <a:pt x="727" y="70"/>
                </a:lnTo>
                <a:moveTo>
                  <a:pt x="894" y="658"/>
                </a:moveTo>
                <a:cubicBezTo>
                  <a:pt x="916" y="658"/>
                  <a:pt x="937" y="667"/>
                  <a:pt x="952" y="681"/>
                </a:cubicBezTo>
                <a:cubicBezTo>
                  <a:pt x="966" y="696"/>
                  <a:pt x="975" y="717"/>
                  <a:pt x="975" y="739"/>
                </a:cubicBezTo>
                <a:cubicBezTo>
                  <a:pt x="975" y="754"/>
                  <a:pt x="971" y="768"/>
                  <a:pt x="964" y="780"/>
                </a:cubicBezTo>
                <a:cubicBezTo>
                  <a:pt x="959" y="789"/>
                  <a:pt x="951" y="798"/>
                  <a:pt x="943" y="804"/>
                </a:cubicBezTo>
                <a:lnTo>
                  <a:pt x="943" y="862"/>
                </a:lnTo>
                <a:cubicBezTo>
                  <a:pt x="943" y="876"/>
                  <a:pt x="937" y="888"/>
                  <a:pt x="928" y="897"/>
                </a:cubicBezTo>
                <a:cubicBezTo>
                  <a:pt x="920" y="905"/>
                  <a:pt x="908" y="911"/>
                  <a:pt x="894" y="911"/>
                </a:cubicBezTo>
                <a:cubicBezTo>
                  <a:pt x="881" y="911"/>
                  <a:pt x="868" y="905"/>
                  <a:pt x="860" y="897"/>
                </a:cubicBezTo>
                <a:cubicBezTo>
                  <a:pt x="851" y="888"/>
                  <a:pt x="845" y="876"/>
                  <a:pt x="845" y="862"/>
                </a:cubicBezTo>
                <a:lnTo>
                  <a:pt x="845" y="804"/>
                </a:lnTo>
                <a:cubicBezTo>
                  <a:pt x="836" y="798"/>
                  <a:pt x="829" y="789"/>
                  <a:pt x="823" y="780"/>
                </a:cubicBezTo>
                <a:cubicBezTo>
                  <a:pt x="817" y="768"/>
                  <a:pt x="813" y="754"/>
                  <a:pt x="813" y="739"/>
                </a:cubicBezTo>
                <a:cubicBezTo>
                  <a:pt x="813" y="717"/>
                  <a:pt x="822" y="696"/>
                  <a:pt x="836" y="681"/>
                </a:cubicBezTo>
                <a:cubicBezTo>
                  <a:pt x="851" y="667"/>
                  <a:pt x="871" y="658"/>
                  <a:pt x="894" y="658"/>
                </a:cubicBezTo>
                <a:moveTo>
                  <a:pt x="928" y="705"/>
                </a:moveTo>
                <a:cubicBezTo>
                  <a:pt x="919" y="696"/>
                  <a:pt x="907" y="691"/>
                  <a:pt x="894" y="691"/>
                </a:cubicBezTo>
                <a:cubicBezTo>
                  <a:pt x="881" y="691"/>
                  <a:pt x="869" y="696"/>
                  <a:pt x="860" y="705"/>
                </a:cubicBezTo>
                <a:cubicBezTo>
                  <a:pt x="851" y="714"/>
                  <a:pt x="846" y="726"/>
                  <a:pt x="846" y="739"/>
                </a:cubicBezTo>
                <a:cubicBezTo>
                  <a:pt x="846" y="748"/>
                  <a:pt x="848" y="756"/>
                  <a:pt x="852" y="763"/>
                </a:cubicBezTo>
                <a:cubicBezTo>
                  <a:pt x="856" y="770"/>
                  <a:pt x="862" y="776"/>
                  <a:pt x="869" y="781"/>
                </a:cubicBezTo>
                <a:cubicBezTo>
                  <a:pt x="875" y="783"/>
                  <a:pt x="878" y="789"/>
                  <a:pt x="878" y="795"/>
                </a:cubicBezTo>
                <a:lnTo>
                  <a:pt x="878" y="862"/>
                </a:lnTo>
                <a:cubicBezTo>
                  <a:pt x="878" y="866"/>
                  <a:pt x="880" y="870"/>
                  <a:pt x="883" y="873"/>
                </a:cubicBezTo>
                <a:cubicBezTo>
                  <a:pt x="886" y="876"/>
                  <a:pt x="890" y="878"/>
                  <a:pt x="894" y="878"/>
                </a:cubicBezTo>
                <a:cubicBezTo>
                  <a:pt x="898" y="878"/>
                  <a:pt x="902" y="876"/>
                  <a:pt x="905" y="873"/>
                </a:cubicBezTo>
                <a:cubicBezTo>
                  <a:pt x="908" y="870"/>
                  <a:pt x="910" y="866"/>
                  <a:pt x="910" y="862"/>
                </a:cubicBezTo>
                <a:lnTo>
                  <a:pt x="910" y="797"/>
                </a:lnTo>
                <a:cubicBezTo>
                  <a:pt x="910" y="790"/>
                  <a:pt x="912" y="784"/>
                  <a:pt x="918" y="781"/>
                </a:cubicBezTo>
                <a:cubicBezTo>
                  <a:pt x="925" y="777"/>
                  <a:pt x="931" y="771"/>
                  <a:pt x="936" y="763"/>
                </a:cubicBezTo>
                <a:cubicBezTo>
                  <a:pt x="940" y="756"/>
                  <a:pt x="942" y="748"/>
                  <a:pt x="942" y="739"/>
                </a:cubicBezTo>
                <a:cubicBezTo>
                  <a:pt x="942" y="726"/>
                  <a:pt x="937" y="714"/>
                  <a:pt x="928" y="705"/>
                </a:cubicBezTo>
                <a:moveTo>
                  <a:pt x="180" y="526"/>
                </a:moveTo>
                <a:cubicBezTo>
                  <a:pt x="171" y="526"/>
                  <a:pt x="164" y="518"/>
                  <a:pt x="164" y="509"/>
                </a:cubicBezTo>
                <a:cubicBezTo>
                  <a:pt x="164" y="500"/>
                  <a:pt x="171" y="492"/>
                  <a:pt x="180" y="492"/>
                </a:cubicBezTo>
                <a:lnTo>
                  <a:pt x="196" y="492"/>
                </a:lnTo>
                <a:cubicBezTo>
                  <a:pt x="205" y="492"/>
                  <a:pt x="212" y="500"/>
                  <a:pt x="212" y="509"/>
                </a:cubicBezTo>
                <a:cubicBezTo>
                  <a:pt x="212" y="518"/>
                  <a:pt x="205" y="526"/>
                  <a:pt x="196" y="526"/>
                </a:cubicBezTo>
                <a:lnTo>
                  <a:pt x="180" y="526"/>
                </a:lnTo>
                <a:moveTo>
                  <a:pt x="500" y="526"/>
                </a:moveTo>
                <a:cubicBezTo>
                  <a:pt x="491" y="526"/>
                  <a:pt x="483" y="518"/>
                  <a:pt x="483" y="509"/>
                </a:cubicBezTo>
                <a:cubicBezTo>
                  <a:pt x="483" y="500"/>
                  <a:pt x="491" y="492"/>
                  <a:pt x="500" y="492"/>
                </a:cubicBezTo>
                <a:lnTo>
                  <a:pt x="515" y="492"/>
                </a:lnTo>
                <a:cubicBezTo>
                  <a:pt x="524" y="492"/>
                  <a:pt x="532" y="500"/>
                  <a:pt x="532" y="509"/>
                </a:cubicBezTo>
                <a:cubicBezTo>
                  <a:pt x="532" y="518"/>
                  <a:pt x="525" y="526"/>
                  <a:pt x="515" y="526"/>
                </a:cubicBezTo>
                <a:lnTo>
                  <a:pt x="500" y="526"/>
                </a:lnTo>
                <a:moveTo>
                  <a:pt x="420" y="526"/>
                </a:moveTo>
                <a:cubicBezTo>
                  <a:pt x="411" y="526"/>
                  <a:pt x="403" y="518"/>
                  <a:pt x="403" y="509"/>
                </a:cubicBezTo>
                <a:cubicBezTo>
                  <a:pt x="403" y="500"/>
                  <a:pt x="411" y="492"/>
                  <a:pt x="420" y="492"/>
                </a:cubicBezTo>
                <a:lnTo>
                  <a:pt x="435" y="492"/>
                </a:lnTo>
                <a:cubicBezTo>
                  <a:pt x="445" y="492"/>
                  <a:pt x="452" y="500"/>
                  <a:pt x="452" y="509"/>
                </a:cubicBezTo>
                <a:cubicBezTo>
                  <a:pt x="452" y="518"/>
                  <a:pt x="445" y="526"/>
                  <a:pt x="435" y="526"/>
                </a:cubicBezTo>
                <a:lnTo>
                  <a:pt x="420" y="526"/>
                </a:lnTo>
                <a:moveTo>
                  <a:pt x="340" y="526"/>
                </a:moveTo>
                <a:cubicBezTo>
                  <a:pt x="331" y="526"/>
                  <a:pt x="323" y="518"/>
                  <a:pt x="323" y="509"/>
                </a:cubicBezTo>
                <a:cubicBezTo>
                  <a:pt x="323" y="500"/>
                  <a:pt x="331" y="492"/>
                  <a:pt x="340" y="492"/>
                </a:cubicBezTo>
                <a:lnTo>
                  <a:pt x="356" y="492"/>
                </a:lnTo>
                <a:cubicBezTo>
                  <a:pt x="365" y="492"/>
                  <a:pt x="372" y="500"/>
                  <a:pt x="372" y="509"/>
                </a:cubicBezTo>
                <a:cubicBezTo>
                  <a:pt x="372" y="518"/>
                  <a:pt x="365" y="526"/>
                  <a:pt x="356" y="526"/>
                </a:cubicBezTo>
                <a:lnTo>
                  <a:pt x="340" y="526"/>
                </a:lnTo>
                <a:moveTo>
                  <a:pt x="260" y="526"/>
                </a:moveTo>
                <a:cubicBezTo>
                  <a:pt x="251" y="526"/>
                  <a:pt x="243" y="518"/>
                  <a:pt x="243" y="509"/>
                </a:cubicBezTo>
                <a:cubicBezTo>
                  <a:pt x="243" y="500"/>
                  <a:pt x="251" y="492"/>
                  <a:pt x="260" y="492"/>
                </a:cubicBezTo>
                <a:lnTo>
                  <a:pt x="276" y="492"/>
                </a:lnTo>
                <a:cubicBezTo>
                  <a:pt x="285" y="492"/>
                  <a:pt x="292" y="500"/>
                  <a:pt x="292" y="509"/>
                </a:cubicBezTo>
                <a:cubicBezTo>
                  <a:pt x="292" y="518"/>
                  <a:pt x="285" y="526"/>
                  <a:pt x="276" y="526"/>
                </a:cubicBezTo>
                <a:lnTo>
                  <a:pt x="260" y="526"/>
                </a:lnTo>
                <a:moveTo>
                  <a:pt x="160" y="333"/>
                </a:moveTo>
                <a:cubicBezTo>
                  <a:pt x="151" y="333"/>
                  <a:pt x="143" y="325"/>
                  <a:pt x="143" y="316"/>
                </a:cubicBezTo>
                <a:cubicBezTo>
                  <a:pt x="143" y="307"/>
                  <a:pt x="151" y="299"/>
                  <a:pt x="160" y="299"/>
                </a:cubicBezTo>
                <a:lnTo>
                  <a:pt x="418" y="299"/>
                </a:lnTo>
                <a:cubicBezTo>
                  <a:pt x="427" y="299"/>
                  <a:pt x="434" y="307"/>
                  <a:pt x="434" y="316"/>
                </a:cubicBezTo>
                <a:cubicBezTo>
                  <a:pt x="434" y="325"/>
                  <a:pt x="427" y="333"/>
                  <a:pt x="418" y="333"/>
                </a:cubicBezTo>
                <a:lnTo>
                  <a:pt x="160" y="333"/>
                </a:lnTo>
                <a:moveTo>
                  <a:pt x="391" y="621"/>
                </a:moveTo>
                <a:lnTo>
                  <a:pt x="568" y="621"/>
                </a:lnTo>
                <a:cubicBezTo>
                  <a:pt x="581" y="621"/>
                  <a:pt x="593" y="626"/>
                  <a:pt x="602" y="635"/>
                </a:cubicBezTo>
                <a:cubicBezTo>
                  <a:pt x="611" y="643"/>
                  <a:pt x="617" y="656"/>
                  <a:pt x="617" y="670"/>
                </a:cubicBezTo>
                <a:cubicBezTo>
                  <a:pt x="617" y="683"/>
                  <a:pt x="611" y="695"/>
                  <a:pt x="602" y="704"/>
                </a:cubicBezTo>
                <a:cubicBezTo>
                  <a:pt x="593" y="713"/>
                  <a:pt x="581" y="719"/>
                  <a:pt x="568" y="719"/>
                </a:cubicBezTo>
                <a:lnTo>
                  <a:pt x="391" y="719"/>
                </a:lnTo>
                <a:cubicBezTo>
                  <a:pt x="377" y="719"/>
                  <a:pt x="365" y="713"/>
                  <a:pt x="356" y="704"/>
                </a:cubicBezTo>
                <a:cubicBezTo>
                  <a:pt x="347" y="695"/>
                  <a:pt x="342" y="683"/>
                  <a:pt x="342" y="670"/>
                </a:cubicBezTo>
                <a:cubicBezTo>
                  <a:pt x="342" y="656"/>
                  <a:pt x="347" y="644"/>
                  <a:pt x="356" y="635"/>
                </a:cubicBezTo>
                <a:cubicBezTo>
                  <a:pt x="365" y="627"/>
                  <a:pt x="377" y="621"/>
                  <a:pt x="391" y="621"/>
                </a:cubicBezTo>
                <a:moveTo>
                  <a:pt x="568" y="654"/>
                </a:moveTo>
                <a:lnTo>
                  <a:pt x="391" y="654"/>
                </a:lnTo>
                <a:cubicBezTo>
                  <a:pt x="386" y="654"/>
                  <a:pt x="382" y="656"/>
                  <a:pt x="380" y="659"/>
                </a:cubicBezTo>
                <a:cubicBezTo>
                  <a:pt x="377" y="662"/>
                  <a:pt x="375" y="666"/>
                  <a:pt x="375" y="670"/>
                </a:cubicBezTo>
                <a:cubicBezTo>
                  <a:pt x="375" y="674"/>
                  <a:pt x="378" y="678"/>
                  <a:pt x="380" y="681"/>
                </a:cubicBezTo>
                <a:cubicBezTo>
                  <a:pt x="383" y="684"/>
                  <a:pt x="386" y="685"/>
                  <a:pt x="391" y="685"/>
                </a:cubicBezTo>
                <a:lnTo>
                  <a:pt x="568" y="685"/>
                </a:lnTo>
                <a:cubicBezTo>
                  <a:pt x="572" y="685"/>
                  <a:pt x="576" y="684"/>
                  <a:pt x="579" y="681"/>
                </a:cubicBezTo>
                <a:cubicBezTo>
                  <a:pt x="582" y="678"/>
                  <a:pt x="583" y="674"/>
                  <a:pt x="583" y="670"/>
                </a:cubicBezTo>
                <a:cubicBezTo>
                  <a:pt x="583" y="666"/>
                  <a:pt x="582" y="662"/>
                  <a:pt x="579" y="659"/>
                </a:cubicBezTo>
                <a:cubicBezTo>
                  <a:pt x="576" y="656"/>
                  <a:pt x="572" y="654"/>
                  <a:pt x="568" y="654"/>
                </a:cubicBezTo>
                <a:moveTo>
                  <a:pt x="160" y="428"/>
                </a:moveTo>
                <a:lnTo>
                  <a:pt x="536" y="428"/>
                </a:lnTo>
                <a:cubicBezTo>
                  <a:pt x="558" y="428"/>
                  <a:pt x="578" y="437"/>
                  <a:pt x="593" y="452"/>
                </a:cubicBezTo>
                <a:cubicBezTo>
                  <a:pt x="607" y="467"/>
                  <a:pt x="617" y="487"/>
                  <a:pt x="617" y="509"/>
                </a:cubicBezTo>
                <a:cubicBezTo>
                  <a:pt x="617" y="531"/>
                  <a:pt x="608" y="551"/>
                  <a:pt x="593" y="566"/>
                </a:cubicBezTo>
                <a:cubicBezTo>
                  <a:pt x="579" y="580"/>
                  <a:pt x="558" y="590"/>
                  <a:pt x="536" y="590"/>
                </a:cubicBezTo>
                <a:lnTo>
                  <a:pt x="160" y="590"/>
                </a:lnTo>
                <a:cubicBezTo>
                  <a:pt x="137" y="590"/>
                  <a:pt x="117" y="581"/>
                  <a:pt x="103" y="566"/>
                </a:cubicBezTo>
                <a:cubicBezTo>
                  <a:pt x="88" y="552"/>
                  <a:pt x="79" y="531"/>
                  <a:pt x="79" y="509"/>
                </a:cubicBezTo>
                <a:cubicBezTo>
                  <a:pt x="79" y="487"/>
                  <a:pt x="88" y="467"/>
                  <a:pt x="103" y="452"/>
                </a:cubicBezTo>
                <a:cubicBezTo>
                  <a:pt x="117" y="437"/>
                  <a:pt x="137" y="428"/>
                  <a:pt x="160" y="428"/>
                </a:cubicBezTo>
                <a:moveTo>
                  <a:pt x="536" y="461"/>
                </a:moveTo>
                <a:lnTo>
                  <a:pt x="160" y="461"/>
                </a:lnTo>
                <a:cubicBezTo>
                  <a:pt x="147" y="461"/>
                  <a:pt x="135" y="467"/>
                  <a:pt x="126" y="475"/>
                </a:cubicBezTo>
                <a:cubicBezTo>
                  <a:pt x="117" y="484"/>
                  <a:pt x="112" y="496"/>
                  <a:pt x="112" y="509"/>
                </a:cubicBezTo>
                <a:cubicBezTo>
                  <a:pt x="112" y="522"/>
                  <a:pt x="117" y="534"/>
                  <a:pt x="126" y="543"/>
                </a:cubicBezTo>
                <a:cubicBezTo>
                  <a:pt x="135" y="551"/>
                  <a:pt x="147" y="557"/>
                  <a:pt x="160" y="557"/>
                </a:cubicBezTo>
                <a:lnTo>
                  <a:pt x="536" y="557"/>
                </a:lnTo>
                <a:cubicBezTo>
                  <a:pt x="549" y="557"/>
                  <a:pt x="561" y="551"/>
                  <a:pt x="569" y="543"/>
                </a:cubicBezTo>
                <a:cubicBezTo>
                  <a:pt x="578" y="534"/>
                  <a:pt x="583" y="522"/>
                  <a:pt x="583" y="509"/>
                </a:cubicBezTo>
                <a:cubicBezTo>
                  <a:pt x="583" y="496"/>
                  <a:pt x="578" y="484"/>
                  <a:pt x="569" y="475"/>
                </a:cubicBezTo>
                <a:cubicBezTo>
                  <a:pt x="561" y="467"/>
                  <a:pt x="549" y="461"/>
                  <a:pt x="536" y="461"/>
                </a:cubicBezTo>
                <a:moveTo>
                  <a:pt x="160" y="235"/>
                </a:moveTo>
                <a:lnTo>
                  <a:pt x="536" y="235"/>
                </a:lnTo>
                <a:cubicBezTo>
                  <a:pt x="558" y="235"/>
                  <a:pt x="578" y="244"/>
                  <a:pt x="593" y="259"/>
                </a:cubicBezTo>
                <a:cubicBezTo>
                  <a:pt x="607" y="274"/>
                  <a:pt x="617" y="294"/>
                  <a:pt x="617" y="316"/>
                </a:cubicBezTo>
                <a:cubicBezTo>
                  <a:pt x="617" y="338"/>
                  <a:pt x="608" y="358"/>
                  <a:pt x="593" y="373"/>
                </a:cubicBezTo>
                <a:cubicBezTo>
                  <a:pt x="579" y="387"/>
                  <a:pt x="558" y="397"/>
                  <a:pt x="536" y="397"/>
                </a:cubicBezTo>
                <a:lnTo>
                  <a:pt x="160" y="397"/>
                </a:lnTo>
                <a:cubicBezTo>
                  <a:pt x="137" y="397"/>
                  <a:pt x="117" y="388"/>
                  <a:pt x="103" y="373"/>
                </a:cubicBezTo>
                <a:cubicBezTo>
                  <a:pt x="88" y="359"/>
                  <a:pt x="79" y="338"/>
                  <a:pt x="79" y="316"/>
                </a:cubicBezTo>
                <a:cubicBezTo>
                  <a:pt x="79" y="294"/>
                  <a:pt x="88" y="274"/>
                  <a:pt x="103" y="259"/>
                </a:cubicBezTo>
                <a:cubicBezTo>
                  <a:pt x="117" y="244"/>
                  <a:pt x="137" y="235"/>
                  <a:pt x="160" y="235"/>
                </a:cubicBezTo>
                <a:moveTo>
                  <a:pt x="536" y="268"/>
                </a:moveTo>
                <a:lnTo>
                  <a:pt x="160" y="268"/>
                </a:lnTo>
                <a:cubicBezTo>
                  <a:pt x="147" y="268"/>
                  <a:pt x="135" y="274"/>
                  <a:pt x="126" y="282"/>
                </a:cubicBezTo>
                <a:cubicBezTo>
                  <a:pt x="117" y="291"/>
                  <a:pt x="112" y="303"/>
                  <a:pt x="112" y="316"/>
                </a:cubicBezTo>
                <a:cubicBezTo>
                  <a:pt x="112" y="329"/>
                  <a:pt x="117" y="341"/>
                  <a:pt x="126" y="350"/>
                </a:cubicBezTo>
                <a:cubicBezTo>
                  <a:pt x="135" y="358"/>
                  <a:pt x="147" y="364"/>
                  <a:pt x="160" y="364"/>
                </a:cubicBezTo>
                <a:lnTo>
                  <a:pt x="536" y="364"/>
                </a:lnTo>
                <a:cubicBezTo>
                  <a:pt x="549" y="364"/>
                  <a:pt x="561" y="358"/>
                  <a:pt x="569" y="350"/>
                </a:cubicBezTo>
                <a:cubicBezTo>
                  <a:pt x="578" y="341"/>
                  <a:pt x="583" y="329"/>
                  <a:pt x="583" y="316"/>
                </a:cubicBezTo>
                <a:cubicBezTo>
                  <a:pt x="583" y="303"/>
                  <a:pt x="578" y="291"/>
                  <a:pt x="569" y="282"/>
                </a:cubicBezTo>
                <a:cubicBezTo>
                  <a:pt x="561" y="274"/>
                  <a:pt x="549" y="268"/>
                  <a:pt x="536" y="268"/>
                </a:cubicBezTo>
                <a:moveTo>
                  <a:pt x="711" y="522"/>
                </a:moveTo>
                <a:cubicBezTo>
                  <a:pt x="711" y="513"/>
                  <a:pt x="718" y="505"/>
                  <a:pt x="727" y="505"/>
                </a:cubicBezTo>
                <a:cubicBezTo>
                  <a:pt x="736" y="505"/>
                  <a:pt x="744" y="513"/>
                  <a:pt x="744" y="522"/>
                </a:cubicBezTo>
                <a:lnTo>
                  <a:pt x="744" y="565"/>
                </a:lnTo>
                <a:lnTo>
                  <a:pt x="775" y="565"/>
                </a:lnTo>
                <a:lnTo>
                  <a:pt x="775" y="418"/>
                </a:lnTo>
                <a:cubicBezTo>
                  <a:pt x="775" y="385"/>
                  <a:pt x="788" y="355"/>
                  <a:pt x="810" y="333"/>
                </a:cubicBezTo>
                <a:cubicBezTo>
                  <a:pt x="831" y="312"/>
                  <a:pt x="861" y="298"/>
                  <a:pt x="894" y="298"/>
                </a:cubicBezTo>
                <a:cubicBezTo>
                  <a:pt x="927" y="298"/>
                  <a:pt x="956" y="312"/>
                  <a:pt x="978" y="333"/>
                </a:cubicBezTo>
                <a:cubicBezTo>
                  <a:pt x="1000" y="355"/>
                  <a:pt x="1013" y="385"/>
                  <a:pt x="1013" y="418"/>
                </a:cubicBezTo>
                <a:lnTo>
                  <a:pt x="1013" y="565"/>
                </a:lnTo>
                <a:lnTo>
                  <a:pt x="1044" y="565"/>
                </a:lnTo>
                <a:lnTo>
                  <a:pt x="1044" y="418"/>
                </a:lnTo>
                <a:cubicBezTo>
                  <a:pt x="1044" y="376"/>
                  <a:pt x="1027" y="339"/>
                  <a:pt x="1000" y="311"/>
                </a:cubicBezTo>
                <a:cubicBezTo>
                  <a:pt x="973" y="284"/>
                  <a:pt x="935" y="267"/>
                  <a:pt x="894" y="267"/>
                </a:cubicBezTo>
                <a:cubicBezTo>
                  <a:pt x="853" y="267"/>
                  <a:pt x="815" y="284"/>
                  <a:pt x="788" y="311"/>
                </a:cubicBezTo>
                <a:cubicBezTo>
                  <a:pt x="761" y="339"/>
                  <a:pt x="744" y="376"/>
                  <a:pt x="744" y="418"/>
                </a:cubicBezTo>
                <a:lnTo>
                  <a:pt x="744" y="447"/>
                </a:lnTo>
                <a:cubicBezTo>
                  <a:pt x="744" y="456"/>
                  <a:pt x="736" y="463"/>
                  <a:pt x="727" y="463"/>
                </a:cubicBezTo>
                <a:cubicBezTo>
                  <a:pt x="718" y="463"/>
                  <a:pt x="711" y="456"/>
                  <a:pt x="711" y="447"/>
                </a:cubicBezTo>
                <a:lnTo>
                  <a:pt x="711" y="418"/>
                </a:lnTo>
                <a:cubicBezTo>
                  <a:pt x="711" y="367"/>
                  <a:pt x="731" y="321"/>
                  <a:pt x="764" y="288"/>
                </a:cubicBezTo>
                <a:cubicBezTo>
                  <a:pt x="768" y="285"/>
                  <a:pt x="771" y="281"/>
                  <a:pt x="775" y="278"/>
                </a:cubicBezTo>
                <a:lnTo>
                  <a:pt x="775" y="173"/>
                </a:lnTo>
                <a:lnTo>
                  <a:pt x="33" y="173"/>
                </a:lnTo>
                <a:lnTo>
                  <a:pt x="33" y="465"/>
                </a:lnTo>
                <a:cubicBezTo>
                  <a:pt x="33" y="474"/>
                  <a:pt x="25" y="481"/>
                  <a:pt x="16" y="481"/>
                </a:cubicBezTo>
                <a:cubicBezTo>
                  <a:pt x="7" y="481"/>
                  <a:pt x="0" y="474"/>
                  <a:pt x="0" y="465"/>
                </a:cubicBez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791" y="0"/>
                </a:lnTo>
                <a:cubicBezTo>
                  <a:pt x="801" y="0"/>
                  <a:pt x="808" y="8"/>
                  <a:pt x="808" y="17"/>
                </a:cubicBezTo>
                <a:lnTo>
                  <a:pt x="808" y="256"/>
                </a:lnTo>
                <a:cubicBezTo>
                  <a:pt x="834" y="242"/>
                  <a:pt x="863" y="234"/>
                  <a:pt x="894" y="234"/>
                </a:cubicBezTo>
                <a:cubicBezTo>
                  <a:pt x="944" y="234"/>
                  <a:pt x="990" y="255"/>
                  <a:pt x="1023" y="288"/>
                </a:cubicBezTo>
                <a:cubicBezTo>
                  <a:pt x="1057" y="321"/>
                  <a:pt x="1077" y="367"/>
                  <a:pt x="1077" y="418"/>
                </a:cubicBezTo>
                <a:lnTo>
                  <a:pt x="1077" y="565"/>
                </a:lnTo>
                <a:lnTo>
                  <a:pt x="1114" y="565"/>
                </a:lnTo>
                <a:cubicBezTo>
                  <a:pt x="1123" y="565"/>
                  <a:pt x="1131" y="572"/>
                  <a:pt x="1131" y="581"/>
                </a:cubicBezTo>
                <a:lnTo>
                  <a:pt x="1131" y="787"/>
                </a:lnTo>
                <a:cubicBezTo>
                  <a:pt x="1131" y="852"/>
                  <a:pt x="1104" y="911"/>
                  <a:pt x="1061" y="954"/>
                </a:cubicBezTo>
                <a:cubicBezTo>
                  <a:pt x="1018" y="997"/>
                  <a:pt x="959" y="1023"/>
                  <a:pt x="894" y="1023"/>
                </a:cubicBezTo>
                <a:cubicBezTo>
                  <a:pt x="874" y="1023"/>
                  <a:pt x="855" y="1021"/>
                  <a:pt x="837" y="1016"/>
                </a:cubicBezTo>
                <a:cubicBezTo>
                  <a:pt x="818" y="1012"/>
                  <a:pt x="800" y="1005"/>
                  <a:pt x="783" y="996"/>
                </a:cubicBezTo>
                <a:cubicBezTo>
                  <a:pt x="775" y="991"/>
                  <a:pt x="772" y="981"/>
                  <a:pt x="776" y="973"/>
                </a:cubicBezTo>
                <a:cubicBezTo>
                  <a:pt x="781" y="965"/>
                  <a:pt x="791" y="962"/>
                  <a:pt x="799" y="966"/>
                </a:cubicBezTo>
                <a:cubicBezTo>
                  <a:pt x="813" y="974"/>
                  <a:pt x="829" y="980"/>
                  <a:pt x="845" y="984"/>
                </a:cubicBezTo>
                <a:cubicBezTo>
                  <a:pt x="861" y="988"/>
                  <a:pt x="877" y="990"/>
                  <a:pt x="894" y="990"/>
                </a:cubicBezTo>
                <a:cubicBezTo>
                  <a:pt x="950" y="990"/>
                  <a:pt x="1001" y="967"/>
                  <a:pt x="1038" y="930"/>
                </a:cubicBezTo>
                <a:cubicBezTo>
                  <a:pt x="1074" y="893"/>
                  <a:pt x="1097" y="843"/>
                  <a:pt x="1097" y="787"/>
                </a:cubicBezTo>
                <a:lnTo>
                  <a:pt x="1097" y="598"/>
                </a:lnTo>
                <a:lnTo>
                  <a:pt x="690" y="598"/>
                </a:lnTo>
                <a:lnTo>
                  <a:pt x="690" y="787"/>
                </a:lnTo>
                <a:cubicBezTo>
                  <a:pt x="690" y="812"/>
                  <a:pt x="695" y="837"/>
                  <a:pt x="704" y="860"/>
                </a:cubicBezTo>
                <a:cubicBezTo>
                  <a:pt x="714" y="884"/>
                  <a:pt x="727" y="905"/>
                  <a:pt x="744" y="924"/>
                </a:cubicBezTo>
                <a:cubicBezTo>
                  <a:pt x="750" y="931"/>
                  <a:pt x="750" y="941"/>
                  <a:pt x="743" y="947"/>
                </a:cubicBezTo>
                <a:cubicBezTo>
                  <a:pt x="736" y="953"/>
                  <a:pt x="726" y="953"/>
                  <a:pt x="720" y="946"/>
                </a:cubicBezTo>
                <a:cubicBezTo>
                  <a:pt x="698" y="923"/>
                  <a:pt x="682" y="895"/>
                  <a:pt x="671" y="865"/>
                </a:cubicBezTo>
                <a:lnTo>
                  <a:pt x="16" y="865"/>
                </a:lnTo>
                <a:cubicBezTo>
                  <a:pt x="7" y="865"/>
                  <a:pt x="0" y="858"/>
                  <a:pt x="0" y="849"/>
                </a:cubicBezTo>
                <a:lnTo>
                  <a:pt x="0" y="540"/>
                </a:lnTo>
                <a:cubicBezTo>
                  <a:pt x="0" y="531"/>
                  <a:pt x="7" y="523"/>
                  <a:pt x="16" y="523"/>
                </a:cubicBezTo>
                <a:cubicBezTo>
                  <a:pt x="25" y="523"/>
                  <a:pt x="33" y="531"/>
                  <a:pt x="33" y="540"/>
                </a:cubicBezTo>
                <a:lnTo>
                  <a:pt x="33" y="832"/>
                </a:lnTo>
                <a:lnTo>
                  <a:pt x="662" y="832"/>
                </a:lnTo>
                <a:cubicBezTo>
                  <a:pt x="659" y="818"/>
                  <a:pt x="657" y="802"/>
                  <a:pt x="657" y="787"/>
                </a:cubicBezTo>
                <a:lnTo>
                  <a:pt x="657" y="581"/>
                </a:lnTo>
                <a:cubicBezTo>
                  <a:pt x="657" y="572"/>
                  <a:pt x="665" y="565"/>
                  <a:pt x="674" y="565"/>
                </a:cubicBezTo>
                <a:lnTo>
                  <a:pt x="711" y="565"/>
                </a:lnTo>
                <a:lnTo>
                  <a:pt x="711" y="522"/>
                </a:lnTo>
                <a:moveTo>
                  <a:pt x="980" y="565"/>
                </a:moveTo>
                <a:lnTo>
                  <a:pt x="980" y="418"/>
                </a:lnTo>
                <a:cubicBezTo>
                  <a:pt x="980" y="394"/>
                  <a:pt x="970" y="372"/>
                  <a:pt x="955" y="357"/>
                </a:cubicBezTo>
                <a:cubicBezTo>
                  <a:pt x="939" y="341"/>
                  <a:pt x="918" y="332"/>
                  <a:pt x="894" y="332"/>
                </a:cubicBezTo>
                <a:cubicBezTo>
                  <a:pt x="870" y="332"/>
                  <a:pt x="849" y="341"/>
                  <a:pt x="833" y="357"/>
                </a:cubicBezTo>
                <a:cubicBezTo>
                  <a:pt x="818" y="372"/>
                  <a:pt x="808" y="394"/>
                  <a:pt x="808" y="418"/>
                </a:cubicBezTo>
                <a:lnTo>
                  <a:pt x="808" y="565"/>
                </a:lnTo>
                <a:lnTo>
                  <a:pt x="980" y="565"/>
                </a:lnTo>
                <a:moveTo>
                  <a:pt x="775" y="33"/>
                </a:moveTo>
                <a:lnTo>
                  <a:pt x="33" y="33"/>
                </a:lnTo>
                <a:lnTo>
                  <a:pt x="33" y="139"/>
                </a:lnTo>
                <a:lnTo>
                  <a:pt x="775" y="139"/>
                </a:lnTo>
                <a:lnTo>
                  <a:pt x="775" y="33"/>
                </a:lnTo>
                <a:moveTo>
                  <a:pt x="566" y="70"/>
                </a:moveTo>
                <a:cubicBezTo>
                  <a:pt x="575" y="70"/>
                  <a:pt x="582" y="76"/>
                  <a:pt x="582" y="86"/>
                </a:cubicBezTo>
                <a:cubicBezTo>
                  <a:pt x="582" y="95"/>
                  <a:pt x="575" y="103"/>
                  <a:pt x="566" y="103"/>
                </a:cubicBezTo>
                <a:lnTo>
                  <a:pt x="541" y="103"/>
                </a:lnTo>
                <a:cubicBezTo>
                  <a:pt x="532" y="103"/>
                  <a:pt x="525" y="95"/>
                  <a:pt x="525" y="86"/>
                </a:cubicBezTo>
                <a:cubicBezTo>
                  <a:pt x="525" y="76"/>
                  <a:pt x="532" y="70"/>
                  <a:pt x="541" y="70"/>
                </a:cubicBezTo>
                <a:lnTo>
                  <a:pt x="566" y="70"/>
                </a:lnTo>
                <a:moveTo>
                  <a:pt x="646" y="70"/>
                </a:moveTo>
                <a:cubicBezTo>
                  <a:pt x="655" y="70"/>
                  <a:pt x="663" y="76"/>
                  <a:pt x="663" y="86"/>
                </a:cubicBezTo>
                <a:cubicBezTo>
                  <a:pt x="663" y="95"/>
                  <a:pt x="655" y="103"/>
                  <a:pt x="646" y="103"/>
                </a:cubicBezTo>
                <a:lnTo>
                  <a:pt x="622" y="103"/>
                </a:lnTo>
                <a:cubicBezTo>
                  <a:pt x="613" y="103"/>
                  <a:pt x="605" y="95"/>
                  <a:pt x="605" y="86"/>
                </a:cubicBezTo>
                <a:cubicBezTo>
                  <a:pt x="605" y="76"/>
                  <a:pt x="613" y="70"/>
                  <a:pt x="622" y="70"/>
                </a:cubicBezTo>
                <a:lnTo>
                  <a:pt x="646" y="7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8571;p59">
            <a:extLst>
              <a:ext uri="{FF2B5EF4-FFF2-40B4-BE49-F238E27FC236}">
                <a16:creationId xmlns:a16="http://schemas.microsoft.com/office/drawing/2014/main" id="{B59C2083-6EB9-942F-6E44-0354F821D63C}"/>
              </a:ext>
            </a:extLst>
          </p:cNvPr>
          <p:cNvGrpSpPr/>
          <p:nvPr/>
        </p:nvGrpSpPr>
        <p:grpSpPr>
          <a:xfrm>
            <a:off x="3549726" y="1474145"/>
            <a:ext cx="539689" cy="426366"/>
            <a:chOff x="3049653" y="2321468"/>
            <a:chExt cx="362991" cy="290018"/>
          </a:xfrm>
          <a:solidFill>
            <a:schemeClr val="tx1"/>
          </a:solidFill>
        </p:grpSpPr>
        <p:sp>
          <p:nvSpPr>
            <p:cNvPr id="4" name="Google Shape;8572;p59">
              <a:extLst>
                <a:ext uri="{FF2B5EF4-FFF2-40B4-BE49-F238E27FC236}">
                  <a16:creationId xmlns:a16="http://schemas.microsoft.com/office/drawing/2014/main" id="{F5869A58-130B-9A02-0714-83EFBC717C37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73;p59">
              <a:extLst>
                <a:ext uri="{FF2B5EF4-FFF2-40B4-BE49-F238E27FC236}">
                  <a16:creationId xmlns:a16="http://schemas.microsoft.com/office/drawing/2014/main" id="{AFB6CB6D-9819-3535-1497-935C89DE64BB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74;p59">
              <a:extLst>
                <a:ext uri="{FF2B5EF4-FFF2-40B4-BE49-F238E27FC236}">
                  <a16:creationId xmlns:a16="http://schemas.microsoft.com/office/drawing/2014/main" id="{F18BAE9A-A23A-7FC3-A7C1-B750FEE9EFD6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75;p59">
              <a:extLst>
                <a:ext uri="{FF2B5EF4-FFF2-40B4-BE49-F238E27FC236}">
                  <a16:creationId xmlns:a16="http://schemas.microsoft.com/office/drawing/2014/main" id="{D4D3B424-AAA9-C7D6-9915-7A23E2EDCAE3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196;p60">
            <a:extLst>
              <a:ext uri="{FF2B5EF4-FFF2-40B4-BE49-F238E27FC236}">
                <a16:creationId xmlns:a16="http://schemas.microsoft.com/office/drawing/2014/main" id="{01853890-54F7-BF22-B17A-2CA6B7CAAF2F}"/>
              </a:ext>
            </a:extLst>
          </p:cNvPr>
          <p:cNvGrpSpPr/>
          <p:nvPr/>
        </p:nvGrpSpPr>
        <p:grpSpPr>
          <a:xfrm>
            <a:off x="5109895" y="1489692"/>
            <a:ext cx="431109" cy="465500"/>
            <a:chOff x="3510335" y="2892499"/>
            <a:chExt cx="360726" cy="361204"/>
          </a:xfrm>
          <a:solidFill>
            <a:schemeClr val="tx1"/>
          </a:solidFill>
        </p:grpSpPr>
        <p:sp>
          <p:nvSpPr>
            <p:cNvPr id="17" name="Google Shape;9197;p60">
              <a:extLst>
                <a:ext uri="{FF2B5EF4-FFF2-40B4-BE49-F238E27FC236}">
                  <a16:creationId xmlns:a16="http://schemas.microsoft.com/office/drawing/2014/main" id="{10A24EA9-F790-1E97-9F21-52F26D3CBF84}"/>
                </a:ext>
              </a:extLst>
            </p:cNvPr>
            <p:cNvSpPr/>
            <p:nvPr/>
          </p:nvSpPr>
          <p:spPr>
            <a:xfrm>
              <a:off x="3511864" y="2892499"/>
              <a:ext cx="359197" cy="358751"/>
            </a:xfrm>
            <a:custGeom>
              <a:avLst/>
              <a:gdLst/>
              <a:ahLst/>
              <a:cxnLst/>
              <a:rect l="l" t="t" r="r" b="b"/>
              <a:pathLst>
                <a:path w="11276" h="11262" extrusionOk="0">
                  <a:moveTo>
                    <a:pt x="2035" y="8898"/>
                  </a:moveTo>
                  <a:cubicBezTo>
                    <a:pt x="2132" y="8898"/>
                    <a:pt x="2227" y="8934"/>
                    <a:pt x="2298" y="9005"/>
                  </a:cubicBezTo>
                  <a:cubicBezTo>
                    <a:pt x="2453" y="9160"/>
                    <a:pt x="2453" y="9398"/>
                    <a:pt x="2298" y="9541"/>
                  </a:cubicBezTo>
                  <a:cubicBezTo>
                    <a:pt x="2227" y="9618"/>
                    <a:pt x="2132" y="9657"/>
                    <a:pt x="2035" y="9657"/>
                  </a:cubicBezTo>
                  <a:cubicBezTo>
                    <a:pt x="1938" y="9657"/>
                    <a:pt x="1840" y="9618"/>
                    <a:pt x="1763" y="9541"/>
                  </a:cubicBezTo>
                  <a:cubicBezTo>
                    <a:pt x="1620" y="9398"/>
                    <a:pt x="1620" y="9160"/>
                    <a:pt x="1763" y="9005"/>
                  </a:cubicBezTo>
                  <a:cubicBezTo>
                    <a:pt x="1840" y="8934"/>
                    <a:pt x="1938" y="8898"/>
                    <a:pt x="2035" y="8898"/>
                  </a:cubicBezTo>
                  <a:close/>
                  <a:moveTo>
                    <a:pt x="10477" y="1"/>
                  </a:moveTo>
                  <a:cubicBezTo>
                    <a:pt x="10261" y="1"/>
                    <a:pt x="10042" y="82"/>
                    <a:pt x="9871" y="254"/>
                  </a:cubicBezTo>
                  <a:lnTo>
                    <a:pt x="6882" y="3243"/>
                  </a:lnTo>
                  <a:cubicBezTo>
                    <a:pt x="6716" y="3196"/>
                    <a:pt x="6544" y="3172"/>
                    <a:pt x="6368" y="3172"/>
                  </a:cubicBezTo>
                  <a:cubicBezTo>
                    <a:pt x="6053" y="3172"/>
                    <a:pt x="5727" y="3249"/>
                    <a:pt x="5406" y="3409"/>
                  </a:cubicBezTo>
                  <a:cubicBezTo>
                    <a:pt x="5204" y="3516"/>
                    <a:pt x="4668" y="3766"/>
                    <a:pt x="4013" y="4040"/>
                  </a:cubicBezTo>
                  <a:cubicBezTo>
                    <a:pt x="3906" y="4076"/>
                    <a:pt x="3858" y="4195"/>
                    <a:pt x="3906" y="4290"/>
                  </a:cubicBezTo>
                  <a:cubicBezTo>
                    <a:pt x="3942" y="4371"/>
                    <a:pt x="4017" y="4411"/>
                    <a:pt x="4088" y="4411"/>
                  </a:cubicBezTo>
                  <a:cubicBezTo>
                    <a:pt x="4112" y="4411"/>
                    <a:pt x="4135" y="4406"/>
                    <a:pt x="4156" y="4398"/>
                  </a:cubicBezTo>
                  <a:cubicBezTo>
                    <a:pt x="4834" y="4124"/>
                    <a:pt x="5382" y="3862"/>
                    <a:pt x="5585" y="3755"/>
                  </a:cubicBezTo>
                  <a:cubicBezTo>
                    <a:pt x="5849" y="3621"/>
                    <a:pt x="6112" y="3561"/>
                    <a:pt x="6358" y="3561"/>
                  </a:cubicBezTo>
                  <a:cubicBezTo>
                    <a:pt x="7385" y="3561"/>
                    <a:pt x="8130" y="4607"/>
                    <a:pt x="7573" y="5731"/>
                  </a:cubicBezTo>
                  <a:cubicBezTo>
                    <a:pt x="7418" y="6029"/>
                    <a:pt x="6930" y="7053"/>
                    <a:pt x="6573" y="8100"/>
                  </a:cubicBezTo>
                  <a:cubicBezTo>
                    <a:pt x="6454" y="8469"/>
                    <a:pt x="6358" y="8803"/>
                    <a:pt x="6299" y="9100"/>
                  </a:cubicBezTo>
                  <a:lnTo>
                    <a:pt x="2227" y="5017"/>
                  </a:lnTo>
                  <a:cubicBezTo>
                    <a:pt x="2572" y="4945"/>
                    <a:pt x="2965" y="4838"/>
                    <a:pt x="3418" y="4671"/>
                  </a:cubicBezTo>
                  <a:cubicBezTo>
                    <a:pt x="3525" y="4648"/>
                    <a:pt x="3584" y="4528"/>
                    <a:pt x="3537" y="4421"/>
                  </a:cubicBezTo>
                  <a:cubicBezTo>
                    <a:pt x="3509" y="4340"/>
                    <a:pt x="3434" y="4286"/>
                    <a:pt x="3352" y="4286"/>
                  </a:cubicBezTo>
                  <a:cubicBezTo>
                    <a:pt x="3326" y="4286"/>
                    <a:pt x="3300" y="4291"/>
                    <a:pt x="3275" y="4302"/>
                  </a:cubicBezTo>
                  <a:cubicBezTo>
                    <a:pt x="2656" y="4517"/>
                    <a:pt x="2203" y="4636"/>
                    <a:pt x="1870" y="4671"/>
                  </a:cubicBezTo>
                  <a:lnTo>
                    <a:pt x="1453" y="4255"/>
                  </a:lnTo>
                  <a:cubicBezTo>
                    <a:pt x="1298" y="4100"/>
                    <a:pt x="1090" y="4022"/>
                    <a:pt x="880" y="4022"/>
                  </a:cubicBezTo>
                  <a:cubicBezTo>
                    <a:pt x="670" y="4022"/>
                    <a:pt x="459" y="4100"/>
                    <a:pt x="298" y="4255"/>
                  </a:cubicBezTo>
                  <a:cubicBezTo>
                    <a:pt x="84" y="4481"/>
                    <a:pt x="1" y="4826"/>
                    <a:pt x="120" y="5136"/>
                  </a:cubicBezTo>
                  <a:cubicBezTo>
                    <a:pt x="157" y="5219"/>
                    <a:pt x="230" y="5266"/>
                    <a:pt x="311" y="5266"/>
                  </a:cubicBezTo>
                  <a:cubicBezTo>
                    <a:pt x="334" y="5266"/>
                    <a:pt x="358" y="5263"/>
                    <a:pt x="382" y="5255"/>
                  </a:cubicBezTo>
                  <a:cubicBezTo>
                    <a:pt x="489" y="5207"/>
                    <a:pt x="524" y="5112"/>
                    <a:pt x="501" y="5005"/>
                  </a:cubicBezTo>
                  <a:cubicBezTo>
                    <a:pt x="379" y="4700"/>
                    <a:pt x="626" y="4433"/>
                    <a:pt x="894" y="4433"/>
                  </a:cubicBezTo>
                  <a:cubicBezTo>
                    <a:pt x="992" y="4433"/>
                    <a:pt x="1093" y="4469"/>
                    <a:pt x="1179" y="4552"/>
                  </a:cubicBezTo>
                  <a:lnTo>
                    <a:pt x="6799" y="10172"/>
                  </a:lnTo>
                  <a:cubicBezTo>
                    <a:pt x="6954" y="10327"/>
                    <a:pt x="6954" y="10601"/>
                    <a:pt x="6799" y="10744"/>
                  </a:cubicBezTo>
                  <a:cubicBezTo>
                    <a:pt x="6716" y="10827"/>
                    <a:pt x="6606" y="10869"/>
                    <a:pt x="6498" y="10869"/>
                  </a:cubicBezTo>
                  <a:cubicBezTo>
                    <a:pt x="6391" y="10869"/>
                    <a:pt x="6287" y="10827"/>
                    <a:pt x="6216" y="10744"/>
                  </a:cubicBezTo>
                  <a:lnTo>
                    <a:pt x="989" y="5529"/>
                  </a:lnTo>
                  <a:cubicBezTo>
                    <a:pt x="953" y="5487"/>
                    <a:pt x="902" y="5466"/>
                    <a:pt x="850" y="5466"/>
                  </a:cubicBezTo>
                  <a:cubicBezTo>
                    <a:pt x="798" y="5466"/>
                    <a:pt x="745" y="5487"/>
                    <a:pt x="703" y="5529"/>
                  </a:cubicBezTo>
                  <a:cubicBezTo>
                    <a:pt x="632" y="5600"/>
                    <a:pt x="632" y="5731"/>
                    <a:pt x="703" y="5802"/>
                  </a:cubicBezTo>
                  <a:lnTo>
                    <a:pt x="2977" y="8088"/>
                  </a:lnTo>
                  <a:lnTo>
                    <a:pt x="2441" y="8624"/>
                  </a:lnTo>
                  <a:cubicBezTo>
                    <a:pt x="2319" y="8551"/>
                    <a:pt x="2182" y="8513"/>
                    <a:pt x="2046" y="8513"/>
                  </a:cubicBezTo>
                  <a:cubicBezTo>
                    <a:pt x="1852" y="8513"/>
                    <a:pt x="1660" y="8589"/>
                    <a:pt x="1513" y="8743"/>
                  </a:cubicBezTo>
                  <a:cubicBezTo>
                    <a:pt x="1215" y="9041"/>
                    <a:pt x="1215" y="9541"/>
                    <a:pt x="1513" y="9839"/>
                  </a:cubicBezTo>
                  <a:cubicBezTo>
                    <a:pt x="1661" y="9987"/>
                    <a:pt x="1861" y="10062"/>
                    <a:pt x="2060" y="10062"/>
                  </a:cubicBezTo>
                  <a:cubicBezTo>
                    <a:pt x="2260" y="10062"/>
                    <a:pt x="2459" y="9987"/>
                    <a:pt x="2608" y="9839"/>
                  </a:cubicBezTo>
                  <a:cubicBezTo>
                    <a:pt x="2870" y="9589"/>
                    <a:pt x="2906" y="9196"/>
                    <a:pt x="2727" y="8898"/>
                  </a:cubicBezTo>
                  <a:lnTo>
                    <a:pt x="3263" y="8362"/>
                  </a:lnTo>
                  <a:lnTo>
                    <a:pt x="5930" y="11029"/>
                  </a:lnTo>
                  <a:cubicBezTo>
                    <a:pt x="6085" y="11184"/>
                    <a:pt x="6293" y="11261"/>
                    <a:pt x="6501" y="11261"/>
                  </a:cubicBezTo>
                  <a:cubicBezTo>
                    <a:pt x="6710" y="11261"/>
                    <a:pt x="6918" y="11184"/>
                    <a:pt x="7073" y="11029"/>
                  </a:cubicBezTo>
                  <a:cubicBezTo>
                    <a:pt x="7359" y="10696"/>
                    <a:pt x="7359" y="10184"/>
                    <a:pt x="7049" y="9874"/>
                  </a:cubicBezTo>
                  <a:lnTo>
                    <a:pt x="6632" y="9458"/>
                  </a:lnTo>
                  <a:cubicBezTo>
                    <a:pt x="6751" y="8529"/>
                    <a:pt x="7299" y="7136"/>
                    <a:pt x="7906" y="5910"/>
                  </a:cubicBezTo>
                  <a:cubicBezTo>
                    <a:pt x="8168" y="5421"/>
                    <a:pt x="8204" y="4898"/>
                    <a:pt x="8073" y="4433"/>
                  </a:cubicBezTo>
                  <a:lnTo>
                    <a:pt x="11109" y="1397"/>
                  </a:lnTo>
                  <a:cubicBezTo>
                    <a:pt x="11181" y="1314"/>
                    <a:pt x="11169" y="1195"/>
                    <a:pt x="11097" y="1123"/>
                  </a:cubicBezTo>
                  <a:cubicBezTo>
                    <a:pt x="11055" y="1086"/>
                    <a:pt x="11008" y="1070"/>
                    <a:pt x="10963" y="1070"/>
                  </a:cubicBezTo>
                  <a:cubicBezTo>
                    <a:pt x="10906" y="1070"/>
                    <a:pt x="10851" y="1095"/>
                    <a:pt x="10811" y="1135"/>
                  </a:cubicBezTo>
                  <a:cubicBezTo>
                    <a:pt x="10800" y="1147"/>
                    <a:pt x="10990" y="969"/>
                    <a:pt x="7906" y="4040"/>
                  </a:cubicBezTo>
                  <a:cubicBezTo>
                    <a:pt x="7763" y="3778"/>
                    <a:pt x="7537" y="3564"/>
                    <a:pt x="7275" y="3409"/>
                  </a:cubicBezTo>
                  <a:lnTo>
                    <a:pt x="10157" y="528"/>
                  </a:lnTo>
                  <a:cubicBezTo>
                    <a:pt x="10248" y="437"/>
                    <a:pt x="10365" y="393"/>
                    <a:pt x="10480" y="393"/>
                  </a:cubicBezTo>
                  <a:cubicBezTo>
                    <a:pt x="10636" y="393"/>
                    <a:pt x="10789" y="473"/>
                    <a:pt x="10871" y="623"/>
                  </a:cubicBezTo>
                  <a:cubicBezTo>
                    <a:pt x="10912" y="690"/>
                    <a:pt x="10983" y="733"/>
                    <a:pt x="11054" y="733"/>
                  </a:cubicBezTo>
                  <a:cubicBezTo>
                    <a:pt x="11085" y="733"/>
                    <a:pt x="11116" y="725"/>
                    <a:pt x="11145" y="707"/>
                  </a:cubicBezTo>
                  <a:cubicBezTo>
                    <a:pt x="11228" y="647"/>
                    <a:pt x="11276" y="528"/>
                    <a:pt x="11216" y="433"/>
                  </a:cubicBezTo>
                  <a:cubicBezTo>
                    <a:pt x="11058" y="152"/>
                    <a:pt x="10770" y="1"/>
                    <a:pt x="10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198;p60">
              <a:extLst>
                <a:ext uri="{FF2B5EF4-FFF2-40B4-BE49-F238E27FC236}">
                  <a16:creationId xmlns:a16="http://schemas.microsoft.com/office/drawing/2014/main" id="{7F66F575-FB9D-2038-BF06-733643C40FD8}"/>
                </a:ext>
              </a:extLst>
            </p:cNvPr>
            <p:cNvSpPr/>
            <p:nvPr/>
          </p:nvSpPr>
          <p:spPr>
            <a:xfrm>
              <a:off x="3510335" y="2959936"/>
              <a:ext cx="176413" cy="43291"/>
            </a:xfrm>
            <a:custGeom>
              <a:avLst/>
              <a:gdLst/>
              <a:ahLst/>
              <a:cxnLst/>
              <a:rect l="l" t="t" r="r" b="b"/>
              <a:pathLst>
                <a:path w="5538" h="1359" extrusionOk="0">
                  <a:moveTo>
                    <a:pt x="3439" y="0"/>
                  </a:moveTo>
                  <a:cubicBezTo>
                    <a:pt x="2239" y="0"/>
                    <a:pt x="999" y="350"/>
                    <a:pt x="96" y="995"/>
                  </a:cubicBezTo>
                  <a:cubicBezTo>
                    <a:pt x="13" y="1054"/>
                    <a:pt x="1" y="1185"/>
                    <a:pt x="60" y="1280"/>
                  </a:cubicBezTo>
                  <a:cubicBezTo>
                    <a:pt x="96" y="1330"/>
                    <a:pt x="156" y="1358"/>
                    <a:pt x="217" y="1358"/>
                  </a:cubicBezTo>
                  <a:cubicBezTo>
                    <a:pt x="259" y="1358"/>
                    <a:pt x="300" y="1345"/>
                    <a:pt x="334" y="1316"/>
                  </a:cubicBezTo>
                  <a:cubicBezTo>
                    <a:pt x="965" y="876"/>
                    <a:pt x="1787" y="578"/>
                    <a:pt x="2656" y="459"/>
                  </a:cubicBezTo>
                  <a:cubicBezTo>
                    <a:pt x="2927" y="424"/>
                    <a:pt x="3196" y="407"/>
                    <a:pt x="3459" y="407"/>
                  </a:cubicBezTo>
                  <a:cubicBezTo>
                    <a:pt x="4099" y="407"/>
                    <a:pt x="4708" y="510"/>
                    <a:pt x="5240" y="721"/>
                  </a:cubicBezTo>
                  <a:cubicBezTo>
                    <a:pt x="5258" y="729"/>
                    <a:pt x="5279" y="733"/>
                    <a:pt x="5300" y="733"/>
                  </a:cubicBezTo>
                  <a:cubicBezTo>
                    <a:pt x="5373" y="733"/>
                    <a:pt x="5453" y="687"/>
                    <a:pt x="5490" y="614"/>
                  </a:cubicBezTo>
                  <a:cubicBezTo>
                    <a:pt x="5537" y="506"/>
                    <a:pt x="5478" y="387"/>
                    <a:pt x="5383" y="352"/>
                  </a:cubicBezTo>
                  <a:cubicBezTo>
                    <a:pt x="4795" y="114"/>
                    <a:pt x="4123" y="0"/>
                    <a:pt x="34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199;p60">
              <a:extLst>
                <a:ext uri="{FF2B5EF4-FFF2-40B4-BE49-F238E27FC236}">
                  <a16:creationId xmlns:a16="http://schemas.microsoft.com/office/drawing/2014/main" id="{F25A0538-1C88-1603-46E8-C187FD628C3C}"/>
                </a:ext>
              </a:extLst>
            </p:cNvPr>
            <p:cNvSpPr/>
            <p:nvPr/>
          </p:nvSpPr>
          <p:spPr>
            <a:xfrm>
              <a:off x="3530435" y="2920213"/>
              <a:ext cx="133918" cy="35072"/>
            </a:xfrm>
            <a:custGeom>
              <a:avLst/>
              <a:gdLst/>
              <a:ahLst/>
              <a:cxnLst/>
              <a:rect l="l" t="t" r="r" b="b"/>
              <a:pathLst>
                <a:path w="4204" h="1101" extrusionOk="0">
                  <a:moveTo>
                    <a:pt x="2585" y="0"/>
                  </a:moveTo>
                  <a:cubicBezTo>
                    <a:pt x="1695" y="0"/>
                    <a:pt x="780" y="258"/>
                    <a:pt x="108" y="741"/>
                  </a:cubicBezTo>
                  <a:cubicBezTo>
                    <a:pt x="13" y="801"/>
                    <a:pt x="1" y="932"/>
                    <a:pt x="60" y="1027"/>
                  </a:cubicBezTo>
                  <a:cubicBezTo>
                    <a:pt x="95" y="1076"/>
                    <a:pt x="158" y="1100"/>
                    <a:pt x="221" y="1100"/>
                  </a:cubicBezTo>
                  <a:cubicBezTo>
                    <a:pt x="266" y="1100"/>
                    <a:pt x="311" y="1088"/>
                    <a:pt x="346" y="1063"/>
                  </a:cubicBezTo>
                  <a:cubicBezTo>
                    <a:pt x="955" y="637"/>
                    <a:pt x="1801" y="405"/>
                    <a:pt x="2613" y="405"/>
                  </a:cubicBezTo>
                  <a:cubicBezTo>
                    <a:pt x="3071" y="405"/>
                    <a:pt x="3519" y="479"/>
                    <a:pt x="3906" y="634"/>
                  </a:cubicBezTo>
                  <a:cubicBezTo>
                    <a:pt x="3925" y="642"/>
                    <a:pt x="3945" y="646"/>
                    <a:pt x="3966" y="646"/>
                  </a:cubicBezTo>
                  <a:cubicBezTo>
                    <a:pt x="4039" y="646"/>
                    <a:pt x="4119" y="599"/>
                    <a:pt x="4156" y="515"/>
                  </a:cubicBezTo>
                  <a:cubicBezTo>
                    <a:pt x="4204" y="408"/>
                    <a:pt x="4144" y="289"/>
                    <a:pt x="4049" y="265"/>
                  </a:cubicBezTo>
                  <a:cubicBezTo>
                    <a:pt x="3604" y="86"/>
                    <a:pt x="3099" y="0"/>
                    <a:pt x="2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00;p60">
              <a:extLst>
                <a:ext uri="{FF2B5EF4-FFF2-40B4-BE49-F238E27FC236}">
                  <a16:creationId xmlns:a16="http://schemas.microsoft.com/office/drawing/2014/main" id="{5CE17952-F8D9-FA2F-F770-03EFE65FA54B}"/>
                </a:ext>
              </a:extLst>
            </p:cNvPr>
            <p:cNvSpPr/>
            <p:nvPr/>
          </p:nvSpPr>
          <p:spPr>
            <a:xfrm>
              <a:off x="3761416" y="3078787"/>
              <a:ext cx="53134" cy="174916"/>
            </a:xfrm>
            <a:custGeom>
              <a:avLst/>
              <a:gdLst/>
              <a:ahLst/>
              <a:cxnLst/>
              <a:rect l="l" t="t" r="r" b="b"/>
              <a:pathLst>
                <a:path w="1668" h="5491" extrusionOk="0">
                  <a:moveTo>
                    <a:pt x="830" y="1"/>
                  </a:moveTo>
                  <a:cubicBezTo>
                    <a:pt x="807" y="1"/>
                    <a:pt x="784" y="5"/>
                    <a:pt x="763" y="14"/>
                  </a:cubicBezTo>
                  <a:cubicBezTo>
                    <a:pt x="656" y="62"/>
                    <a:pt x="608" y="181"/>
                    <a:pt x="656" y="276"/>
                  </a:cubicBezTo>
                  <a:cubicBezTo>
                    <a:pt x="953" y="1002"/>
                    <a:pt x="1061" y="1919"/>
                    <a:pt x="918" y="2848"/>
                  </a:cubicBezTo>
                  <a:cubicBezTo>
                    <a:pt x="799" y="3717"/>
                    <a:pt x="501" y="4550"/>
                    <a:pt x="60" y="5169"/>
                  </a:cubicBezTo>
                  <a:cubicBezTo>
                    <a:pt x="1" y="5253"/>
                    <a:pt x="13" y="5372"/>
                    <a:pt x="108" y="5443"/>
                  </a:cubicBezTo>
                  <a:cubicBezTo>
                    <a:pt x="136" y="5476"/>
                    <a:pt x="174" y="5491"/>
                    <a:pt x="213" y="5491"/>
                  </a:cubicBezTo>
                  <a:cubicBezTo>
                    <a:pt x="272" y="5491"/>
                    <a:pt x="334" y="5458"/>
                    <a:pt x="370" y="5407"/>
                  </a:cubicBezTo>
                  <a:cubicBezTo>
                    <a:pt x="1370" y="3991"/>
                    <a:pt x="1668" y="1740"/>
                    <a:pt x="1013" y="121"/>
                  </a:cubicBezTo>
                  <a:cubicBezTo>
                    <a:pt x="977" y="41"/>
                    <a:pt x="901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01;p60">
              <a:extLst>
                <a:ext uri="{FF2B5EF4-FFF2-40B4-BE49-F238E27FC236}">
                  <a16:creationId xmlns:a16="http://schemas.microsoft.com/office/drawing/2014/main" id="{75D8A336-53EE-FFA7-BF92-0F4B2D739D00}"/>
                </a:ext>
              </a:extLst>
            </p:cNvPr>
            <p:cNvSpPr/>
            <p:nvPr/>
          </p:nvSpPr>
          <p:spPr>
            <a:xfrm>
              <a:off x="3809230" y="3100990"/>
              <a:ext cx="42877" cy="132326"/>
            </a:xfrm>
            <a:custGeom>
              <a:avLst/>
              <a:gdLst/>
              <a:ahLst/>
              <a:cxnLst/>
              <a:rect l="l" t="t" r="r" b="b"/>
              <a:pathLst>
                <a:path w="1346" h="4154" extrusionOk="0">
                  <a:moveTo>
                    <a:pt x="674" y="1"/>
                  </a:moveTo>
                  <a:cubicBezTo>
                    <a:pt x="647" y="1"/>
                    <a:pt x="620" y="7"/>
                    <a:pt x="595" y="19"/>
                  </a:cubicBezTo>
                  <a:cubicBezTo>
                    <a:pt x="488" y="67"/>
                    <a:pt x="452" y="186"/>
                    <a:pt x="488" y="269"/>
                  </a:cubicBezTo>
                  <a:cubicBezTo>
                    <a:pt x="929" y="1365"/>
                    <a:pt x="750" y="2877"/>
                    <a:pt x="60" y="3829"/>
                  </a:cubicBezTo>
                  <a:cubicBezTo>
                    <a:pt x="0" y="3925"/>
                    <a:pt x="24" y="4044"/>
                    <a:pt x="107" y="4115"/>
                  </a:cubicBezTo>
                  <a:cubicBezTo>
                    <a:pt x="134" y="4142"/>
                    <a:pt x="170" y="4153"/>
                    <a:pt x="209" y="4153"/>
                  </a:cubicBezTo>
                  <a:cubicBezTo>
                    <a:pt x="273" y="4153"/>
                    <a:pt x="344" y="4120"/>
                    <a:pt x="381" y="4068"/>
                  </a:cubicBezTo>
                  <a:cubicBezTo>
                    <a:pt x="1119" y="3008"/>
                    <a:pt x="1345" y="1341"/>
                    <a:pt x="857" y="127"/>
                  </a:cubicBezTo>
                  <a:cubicBezTo>
                    <a:pt x="822" y="48"/>
                    <a:pt x="748" y="1"/>
                    <a:pt x="6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0569;p62">
            <a:extLst>
              <a:ext uri="{FF2B5EF4-FFF2-40B4-BE49-F238E27FC236}">
                <a16:creationId xmlns:a16="http://schemas.microsoft.com/office/drawing/2014/main" id="{169694D8-6FD0-EBC2-6C41-1D5AC07CE83E}"/>
              </a:ext>
            </a:extLst>
          </p:cNvPr>
          <p:cNvGrpSpPr/>
          <p:nvPr/>
        </p:nvGrpSpPr>
        <p:grpSpPr>
          <a:xfrm>
            <a:off x="5109895" y="2620260"/>
            <a:ext cx="513298" cy="461616"/>
            <a:chOff x="2633105" y="2431859"/>
            <a:chExt cx="363243" cy="328585"/>
          </a:xfrm>
          <a:solidFill>
            <a:schemeClr val="tx1"/>
          </a:solidFill>
        </p:grpSpPr>
        <p:sp>
          <p:nvSpPr>
            <p:cNvPr id="25" name="Google Shape;10570;p62">
              <a:extLst>
                <a:ext uri="{FF2B5EF4-FFF2-40B4-BE49-F238E27FC236}">
                  <a16:creationId xmlns:a16="http://schemas.microsoft.com/office/drawing/2014/main" id="{724D1B35-25B0-7AEA-B74C-95E1C8D3982E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71;p62">
              <a:extLst>
                <a:ext uri="{FF2B5EF4-FFF2-40B4-BE49-F238E27FC236}">
                  <a16:creationId xmlns:a16="http://schemas.microsoft.com/office/drawing/2014/main" id="{B394EDD5-D29F-BC89-EF28-5460A8BB4BFF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72;p62">
              <a:extLst>
                <a:ext uri="{FF2B5EF4-FFF2-40B4-BE49-F238E27FC236}">
                  <a16:creationId xmlns:a16="http://schemas.microsoft.com/office/drawing/2014/main" id="{071B6DE7-88F6-AAEB-8C79-99A78DAA517B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73;p62">
              <a:extLst>
                <a:ext uri="{FF2B5EF4-FFF2-40B4-BE49-F238E27FC236}">
                  <a16:creationId xmlns:a16="http://schemas.microsoft.com/office/drawing/2014/main" id="{6092805C-D400-0C9A-D650-90AEB074AE85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74;p62">
              <a:extLst>
                <a:ext uri="{FF2B5EF4-FFF2-40B4-BE49-F238E27FC236}">
                  <a16:creationId xmlns:a16="http://schemas.microsoft.com/office/drawing/2014/main" id="{E7FC1779-B841-E84F-A7D2-0FA66FB3391B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75;p62">
              <a:extLst>
                <a:ext uri="{FF2B5EF4-FFF2-40B4-BE49-F238E27FC236}">
                  <a16:creationId xmlns:a16="http://schemas.microsoft.com/office/drawing/2014/main" id="{4227F421-4FB6-BD7C-CDCE-190CAFD781D7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76;p62">
              <a:extLst>
                <a:ext uri="{FF2B5EF4-FFF2-40B4-BE49-F238E27FC236}">
                  <a16:creationId xmlns:a16="http://schemas.microsoft.com/office/drawing/2014/main" id="{B98EA81D-2468-5716-630F-6D7005D0CAEB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77;p62">
              <a:extLst>
                <a:ext uri="{FF2B5EF4-FFF2-40B4-BE49-F238E27FC236}">
                  <a16:creationId xmlns:a16="http://schemas.microsoft.com/office/drawing/2014/main" id="{E6FBE259-0093-EC81-3FE3-F8C9E68C0511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0168;p62">
            <a:extLst>
              <a:ext uri="{FF2B5EF4-FFF2-40B4-BE49-F238E27FC236}">
                <a16:creationId xmlns:a16="http://schemas.microsoft.com/office/drawing/2014/main" id="{A56B3A51-FAB6-4A67-739D-64DDA8468336}"/>
              </a:ext>
            </a:extLst>
          </p:cNvPr>
          <p:cNvGrpSpPr/>
          <p:nvPr/>
        </p:nvGrpSpPr>
        <p:grpSpPr>
          <a:xfrm>
            <a:off x="3575014" y="3746714"/>
            <a:ext cx="514403" cy="545316"/>
            <a:chOff x="2704005" y="4258781"/>
            <a:chExt cx="342143" cy="362704"/>
          </a:xfrm>
          <a:solidFill>
            <a:schemeClr val="tx1"/>
          </a:solidFill>
        </p:grpSpPr>
        <p:sp>
          <p:nvSpPr>
            <p:cNvPr id="55" name="Google Shape;10169;p62">
              <a:extLst>
                <a:ext uri="{FF2B5EF4-FFF2-40B4-BE49-F238E27FC236}">
                  <a16:creationId xmlns:a16="http://schemas.microsoft.com/office/drawing/2014/main" id="{C32D8311-E7F7-C4BD-2381-AA95AE6BC6AB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0;p62">
              <a:extLst>
                <a:ext uri="{FF2B5EF4-FFF2-40B4-BE49-F238E27FC236}">
                  <a16:creationId xmlns:a16="http://schemas.microsoft.com/office/drawing/2014/main" id="{6DC664B4-10F1-F43F-C143-A9BA6B8CFFEC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71;p62">
              <a:extLst>
                <a:ext uri="{FF2B5EF4-FFF2-40B4-BE49-F238E27FC236}">
                  <a16:creationId xmlns:a16="http://schemas.microsoft.com/office/drawing/2014/main" id="{7CC310DE-1A0A-4931-37A7-E746C3EF7812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72;p62">
              <a:extLst>
                <a:ext uri="{FF2B5EF4-FFF2-40B4-BE49-F238E27FC236}">
                  <a16:creationId xmlns:a16="http://schemas.microsoft.com/office/drawing/2014/main" id="{FA47D65C-E602-4BA8-F444-4720B714CE0E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73;p62">
              <a:extLst>
                <a:ext uri="{FF2B5EF4-FFF2-40B4-BE49-F238E27FC236}">
                  <a16:creationId xmlns:a16="http://schemas.microsoft.com/office/drawing/2014/main" id="{8C2C2401-7275-E668-47DA-517F0411DDE0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4;p62">
              <a:extLst>
                <a:ext uri="{FF2B5EF4-FFF2-40B4-BE49-F238E27FC236}">
                  <a16:creationId xmlns:a16="http://schemas.microsoft.com/office/drawing/2014/main" id="{526849D7-77C3-DA7A-5B92-568120850705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75;p62">
              <a:extLst>
                <a:ext uri="{FF2B5EF4-FFF2-40B4-BE49-F238E27FC236}">
                  <a16:creationId xmlns:a16="http://schemas.microsoft.com/office/drawing/2014/main" id="{DC829F61-A576-9695-2315-2E14FAF39B4F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66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  <p:bldP spid="513" grpId="0" build="p"/>
      <p:bldP spid="514" grpId="0" build="p"/>
      <p:bldP spid="515" grpId="0" build="p"/>
      <p:bldP spid="516" grpId="0" build="p"/>
      <p:bldP spid="517" grpId="0" build="p"/>
      <p:bldP spid="518" grpId="0" build="p"/>
      <p:bldP spid="519" grpId="0" build="p"/>
      <p:bldP spid="520" grpId="0" build="p"/>
      <p:bldP spid="521" grpId="0" build="p"/>
      <p:bldP spid="522" grpId="0" build="p"/>
      <p:bldP spid="5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>
          <a:extLst>
            <a:ext uri="{FF2B5EF4-FFF2-40B4-BE49-F238E27FC236}">
              <a16:creationId xmlns:a16="http://schemas.microsoft.com/office/drawing/2014/main" id="{042B4A2D-E318-3F95-D9F5-1EEC38927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827;p57">
            <a:extLst>
              <a:ext uri="{FF2B5EF4-FFF2-40B4-BE49-F238E27FC236}">
                <a16:creationId xmlns:a16="http://schemas.microsoft.com/office/drawing/2014/main" id="{BB883ECC-1F8C-B5E9-689C-0F552CD41763}"/>
              </a:ext>
            </a:extLst>
          </p:cNvPr>
          <p:cNvGrpSpPr/>
          <p:nvPr/>
        </p:nvGrpSpPr>
        <p:grpSpPr>
          <a:xfrm rot="2254678">
            <a:off x="-1103237" y="3305259"/>
            <a:ext cx="3646474" cy="3647411"/>
            <a:chOff x="5797446" y="2063053"/>
            <a:chExt cx="698100" cy="698280"/>
          </a:xfrm>
          <a:noFill/>
        </p:grpSpPr>
        <p:sp>
          <p:nvSpPr>
            <p:cNvPr id="3" name="Google Shape;7828;p57">
              <a:extLst>
                <a:ext uri="{FF2B5EF4-FFF2-40B4-BE49-F238E27FC236}">
                  <a16:creationId xmlns:a16="http://schemas.microsoft.com/office/drawing/2014/main" id="{5B4C3391-CDC8-E18C-EFEC-DE9D88F7C7BE}"/>
                </a:ext>
              </a:extLst>
            </p:cNvPr>
            <p:cNvSpPr/>
            <p:nvPr/>
          </p:nvSpPr>
          <p:spPr>
            <a:xfrm>
              <a:off x="5797446" y="2063053"/>
              <a:ext cx="698100" cy="698100"/>
            </a:xfrm>
            <a:prstGeom prst="ellipse">
              <a:avLst/>
            </a:pr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29;p57">
              <a:extLst>
                <a:ext uri="{FF2B5EF4-FFF2-40B4-BE49-F238E27FC236}">
                  <a16:creationId xmlns:a16="http://schemas.microsoft.com/office/drawing/2014/main" id="{C234F9E0-BB03-1234-6A5D-AF0AD45BE781}"/>
                </a:ext>
              </a:extLst>
            </p:cNvPr>
            <p:cNvSpPr/>
            <p:nvPr/>
          </p:nvSpPr>
          <p:spPr>
            <a:xfrm>
              <a:off x="5872067" y="2212295"/>
              <a:ext cx="549000" cy="549000"/>
            </a:xfrm>
            <a:prstGeom prst="ellipse">
              <a:avLst/>
            </a:pr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30;p57">
              <a:extLst>
                <a:ext uri="{FF2B5EF4-FFF2-40B4-BE49-F238E27FC236}">
                  <a16:creationId xmlns:a16="http://schemas.microsoft.com/office/drawing/2014/main" id="{28993F80-B1BB-A93A-1F4B-8F39127D1036}"/>
                </a:ext>
              </a:extLst>
            </p:cNvPr>
            <p:cNvSpPr/>
            <p:nvPr/>
          </p:nvSpPr>
          <p:spPr>
            <a:xfrm>
              <a:off x="5921353" y="2310867"/>
              <a:ext cx="450300" cy="450300"/>
            </a:xfrm>
            <a:prstGeom prst="ellipse">
              <a:avLst/>
            </a:pr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31;p57">
              <a:extLst>
                <a:ext uri="{FF2B5EF4-FFF2-40B4-BE49-F238E27FC236}">
                  <a16:creationId xmlns:a16="http://schemas.microsoft.com/office/drawing/2014/main" id="{368CEA14-40AF-D3B0-022B-BE9CE28E1CB9}"/>
                </a:ext>
              </a:extLst>
            </p:cNvPr>
            <p:cNvSpPr/>
            <p:nvPr/>
          </p:nvSpPr>
          <p:spPr>
            <a:xfrm>
              <a:off x="5967936" y="2404033"/>
              <a:ext cx="357300" cy="357300"/>
            </a:xfrm>
            <a:prstGeom prst="ellipse">
              <a:avLst/>
            </a:pr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129D45F-3E53-DFF6-FBE2-F3E1AB60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10A6E-D73E-D96D-C267-5E890E950339}"/>
              </a:ext>
            </a:extLst>
          </p:cNvPr>
          <p:cNvSpPr txBox="1"/>
          <p:nvPr/>
        </p:nvSpPr>
        <p:spPr>
          <a:xfrm>
            <a:off x="367484" y="1233236"/>
            <a:ext cx="337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Delivery man arrives and calls the owner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32FB-EB58-FAF0-1618-8EA0D4BC3AE1}"/>
              </a:ext>
            </a:extLst>
          </p:cNvPr>
          <p:cNvSpPr txBox="1"/>
          <p:nvPr/>
        </p:nvSpPr>
        <p:spPr>
          <a:xfrm>
            <a:off x="2221401" y="1654157"/>
            <a:ext cx="4069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rlow"/>
              </a:rPr>
              <a:t>Owner generates OTP using Telegram and sends it to the delivery 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EB59D-681A-58D9-4E54-1905C6680BBB}"/>
              </a:ext>
            </a:extLst>
          </p:cNvPr>
          <p:cNvSpPr txBox="1"/>
          <p:nvPr/>
        </p:nvSpPr>
        <p:spPr>
          <a:xfrm>
            <a:off x="3740810" y="2170396"/>
            <a:ext cx="3704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rlow"/>
              </a:rPr>
              <a:t>Delivery man unlocks the delivery box entering the OTP using keypad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55CC5-4F72-1176-46CC-B5CF3F1EB233}"/>
              </a:ext>
            </a:extLst>
          </p:cNvPr>
          <p:cNvSpPr txBox="1"/>
          <p:nvPr/>
        </p:nvSpPr>
        <p:spPr>
          <a:xfrm>
            <a:off x="5297012" y="2782868"/>
            <a:ext cx="339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rlow"/>
              </a:rPr>
              <a:t>Delivery man locks the box after putting in the parcel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1F8A3-5F77-EDF6-FA32-6F1736D7022A}"/>
              </a:ext>
            </a:extLst>
          </p:cNvPr>
          <p:cNvSpPr txBox="1"/>
          <p:nvPr/>
        </p:nvSpPr>
        <p:spPr>
          <a:xfrm>
            <a:off x="6291181" y="3395339"/>
            <a:ext cx="293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rlow"/>
              </a:rPr>
              <a:t>Owner gets notification on the parcel weight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18042-34C8-803E-09A3-3B69E26A1502}"/>
              </a:ext>
            </a:extLst>
          </p:cNvPr>
          <p:cNvSpPr txBox="1"/>
          <p:nvPr/>
        </p:nvSpPr>
        <p:spPr>
          <a:xfrm>
            <a:off x="7142682" y="4032047"/>
            <a:ext cx="2158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rlow"/>
              </a:rPr>
              <a:t>After returning, Owner generates OTP to unlock the box and retrieves parcel</a:t>
            </a: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213341A2-5B2C-41F3-1916-911C60E24DFE}"/>
              </a:ext>
            </a:extLst>
          </p:cNvPr>
          <p:cNvSpPr/>
          <p:nvPr/>
        </p:nvSpPr>
        <p:spPr>
          <a:xfrm rot="5400000">
            <a:off x="1885903" y="-19980"/>
            <a:ext cx="3086193" cy="7240772"/>
          </a:xfrm>
          <a:prstGeom prst="swooshArrow">
            <a:avLst>
              <a:gd name="adj1" fmla="val 16310"/>
              <a:gd name="adj2" fmla="val 28184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Google Shape;757;p44">
            <a:extLst>
              <a:ext uri="{FF2B5EF4-FFF2-40B4-BE49-F238E27FC236}">
                <a16:creationId xmlns:a16="http://schemas.microsoft.com/office/drawing/2014/main" id="{F3425D68-29BE-84ED-C14E-9E8A954488A9}"/>
              </a:ext>
            </a:extLst>
          </p:cNvPr>
          <p:cNvSpPr/>
          <p:nvPr/>
        </p:nvSpPr>
        <p:spPr>
          <a:xfrm>
            <a:off x="99408" y="1270871"/>
            <a:ext cx="239120" cy="2391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" name="Google Shape;757;p44">
            <a:extLst>
              <a:ext uri="{FF2B5EF4-FFF2-40B4-BE49-F238E27FC236}">
                <a16:creationId xmlns:a16="http://schemas.microsoft.com/office/drawing/2014/main" id="{182C8061-9095-E311-9784-CBF857AC8DD8}"/>
              </a:ext>
            </a:extLst>
          </p:cNvPr>
          <p:cNvSpPr/>
          <p:nvPr/>
        </p:nvSpPr>
        <p:spPr>
          <a:xfrm>
            <a:off x="1925285" y="1817129"/>
            <a:ext cx="239120" cy="2391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757;p44">
            <a:extLst>
              <a:ext uri="{FF2B5EF4-FFF2-40B4-BE49-F238E27FC236}">
                <a16:creationId xmlns:a16="http://schemas.microsoft.com/office/drawing/2014/main" id="{A8B94E81-65C8-E099-09C6-9F5B6AAEFEF6}"/>
              </a:ext>
            </a:extLst>
          </p:cNvPr>
          <p:cNvSpPr/>
          <p:nvPr/>
        </p:nvSpPr>
        <p:spPr>
          <a:xfrm>
            <a:off x="3482544" y="2341327"/>
            <a:ext cx="239120" cy="2391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" name="Google Shape;757;p44">
            <a:extLst>
              <a:ext uri="{FF2B5EF4-FFF2-40B4-BE49-F238E27FC236}">
                <a16:creationId xmlns:a16="http://schemas.microsoft.com/office/drawing/2014/main" id="{C4A17B90-C2A3-D54D-3512-12EA241804BB}"/>
              </a:ext>
            </a:extLst>
          </p:cNvPr>
          <p:cNvSpPr/>
          <p:nvPr/>
        </p:nvSpPr>
        <p:spPr>
          <a:xfrm>
            <a:off x="5004912" y="2938337"/>
            <a:ext cx="239120" cy="2391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" name="Google Shape;757;p44">
            <a:extLst>
              <a:ext uri="{FF2B5EF4-FFF2-40B4-BE49-F238E27FC236}">
                <a16:creationId xmlns:a16="http://schemas.microsoft.com/office/drawing/2014/main" id="{870B282D-0695-49EF-4A5F-33FC0357BA9D}"/>
              </a:ext>
            </a:extLst>
          </p:cNvPr>
          <p:cNvSpPr/>
          <p:nvPr/>
        </p:nvSpPr>
        <p:spPr>
          <a:xfrm>
            <a:off x="5965003" y="3540880"/>
            <a:ext cx="239120" cy="2391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" name="Google Shape;757;p44">
            <a:extLst>
              <a:ext uri="{FF2B5EF4-FFF2-40B4-BE49-F238E27FC236}">
                <a16:creationId xmlns:a16="http://schemas.microsoft.com/office/drawing/2014/main" id="{0ECE0F20-3989-E8EC-39B9-3BC228D1C7C0}"/>
              </a:ext>
            </a:extLst>
          </p:cNvPr>
          <p:cNvSpPr/>
          <p:nvPr/>
        </p:nvSpPr>
        <p:spPr>
          <a:xfrm>
            <a:off x="6903562" y="4420168"/>
            <a:ext cx="239120" cy="2391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5159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BE71-2C77-DB0F-2092-93110678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48325-4BE6-A962-4F4B-1E98145C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73228" y="-250245"/>
            <a:ext cx="3597544" cy="6500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DDDF6-8EE9-EBB9-C7F3-355AB74C508A}"/>
              </a:ext>
            </a:extLst>
          </p:cNvPr>
          <p:cNvSpPr txBox="1"/>
          <p:nvPr/>
        </p:nvSpPr>
        <p:spPr>
          <a:xfrm>
            <a:off x="7666075" y="3104707"/>
            <a:ext cx="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3.7V Li-ion Battery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4AC5E-F258-E769-4E41-4E7A424E7E23}"/>
              </a:ext>
            </a:extLst>
          </p:cNvPr>
          <p:cNvSpPr txBox="1"/>
          <p:nvPr/>
        </p:nvSpPr>
        <p:spPr>
          <a:xfrm>
            <a:off x="5989675" y="1269186"/>
            <a:ext cx="829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Door 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D32D0-8F43-BDE7-26A4-E3C1CAA46932}"/>
              </a:ext>
            </a:extLst>
          </p:cNvPr>
          <p:cNvSpPr txBox="1"/>
          <p:nvPr/>
        </p:nvSpPr>
        <p:spPr>
          <a:xfrm>
            <a:off x="6383079" y="3803523"/>
            <a:ext cx="8293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Voltage Level Converter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0F50B-A6C1-ADE7-3DC4-F11B8E26834D}"/>
              </a:ext>
            </a:extLst>
          </p:cNvPr>
          <p:cNvSpPr txBox="1"/>
          <p:nvPr/>
        </p:nvSpPr>
        <p:spPr>
          <a:xfrm>
            <a:off x="2310810" y="4126688"/>
            <a:ext cx="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Sonar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8AA68-D150-06F7-74B8-B61C760E0BD9}"/>
              </a:ext>
            </a:extLst>
          </p:cNvPr>
          <p:cNvSpPr txBox="1"/>
          <p:nvPr/>
        </p:nvSpPr>
        <p:spPr>
          <a:xfrm>
            <a:off x="811619" y="3650511"/>
            <a:ext cx="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HX7111</a:t>
            </a:r>
          </a:p>
          <a:p>
            <a:pPr algn="ctr"/>
            <a:r>
              <a:rPr lang="en-US" sz="900" dirty="0"/>
              <a:t>Amplifier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5CA22-DBF7-7FDB-A9AB-DD7E1953F0E3}"/>
              </a:ext>
            </a:extLst>
          </p:cNvPr>
          <p:cNvSpPr txBox="1"/>
          <p:nvPr/>
        </p:nvSpPr>
        <p:spPr>
          <a:xfrm>
            <a:off x="5553740" y="2571750"/>
            <a:ext cx="829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Lock Driver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57DC5-6D66-0335-7129-CE55AC3099B0}"/>
              </a:ext>
            </a:extLst>
          </p:cNvPr>
          <p:cNvSpPr txBox="1"/>
          <p:nvPr/>
        </p:nvSpPr>
        <p:spPr>
          <a:xfrm>
            <a:off x="3448494" y="1453852"/>
            <a:ext cx="829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Buzzer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BA869-6915-6303-25AF-A0209F0BD89C}"/>
              </a:ext>
            </a:extLst>
          </p:cNvPr>
          <p:cNvSpPr txBox="1"/>
          <p:nvPr/>
        </p:nvSpPr>
        <p:spPr>
          <a:xfrm>
            <a:off x="811618" y="1308323"/>
            <a:ext cx="829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Keypad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6F748-A5E9-974F-A06C-56269B1CBCBF}"/>
              </a:ext>
            </a:extLst>
          </p:cNvPr>
          <p:cNvSpPr txBox="1"/>
          <p:nvPr/>
        </p:nvSpPr>
        <p:spPr>
          <a:xfrm>
            <a:off x="1045536" y="2501999"/>
            <a:ext cx="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Arduino Nano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E8D9D-AFDE-2BF5-A75B-23A804C683F4}"/>
              </a:ext>
            </a:extLst>
          </p:cNvPr>
          <p:cNvSpPr txBox="1"/>
          <p:nvPr/>
        </p:nvSpPr>
        <p:spPr>
          <a:xfrm>
            <a:off x="3736050" y="2501999"/>
            <a:ext cx="5665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ESP32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840B1-080A-BD5A-E1BD-C1F3FD05BEBD}"/>
              </a:ext>
            </a:extLst>
          </p:cNvPr>
          <p:cNvSpPr txBox="1"/>
          <p:nvPr/>
        </p:nvSpPr>
        <p:spPr>
          <a:xfrm>
            <a:off x="2714846" y="3268016"/>
            <a:ext cx="627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OLED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A7EEC-AE88-A87D-7B18-8E22CADC7301}"/>
              </a:ext>
            </a:extLst>
          </p:cNvPr>
          <p:cNvSpPr txBox="1"/>
          <p:nvPr/>
        </p:nvSpPr>
        <p:spPr>
          <a:xfrm>
            <a:off x="1640957" y="4698475"/>
            <a:ext cx="8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Load Sensor</a:t>
            </a:r>
          </a:p>
        </p:txBody>
      </p:sp>
    </p:spTree>
    <p:extLst>
      <p:ext uri="{BB962C8B-B14F-4D97-AF65-F5344CB8AC3E}">
        <p14:creationId xmlns:p14="http://schemas.microsoft.com/office/powerpoint/2010/main" val="31373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>
          <a:extLst>
            <a:ext uri="{FF2B5EF4-FFF2-40B4-BE49-F238E27FC236}">
              <a16:creationId xmlns:a16="http://schemas.microsoft.com/office/drawing/2014/main" id="{8BD6BA5D-C631-8093-1279-7A95AE6E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4">
            <a:extLst>
              <a:ext uri="{FF2B5EF4-FFF2-40B4-BE49-F238E27FC236}">
                <a16:creationId xmlns:a16="http://schemas.microsoft.com/office/drawing/2014/main" id="{8D896F1E-C9BF-2E74-16F4-76F706FAA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COMPONENTS</a:t>
            </a:r>
          </a:p>
        </p:txBody>
      </p:sp>
      <p:sp>
        <p:nvSpPr>
          <p:cNvPr id="754" name="Google Shape;754;p44">
            <a:extLst>
              <a:ext uri="{FF2B5EF4-FFF2-40B4-BE49-F238E27FC236}">
                <a16:creationId xmlns:a16="http://schemas.microsoft.com/office/drawing/2014/main" id="{30683BD6-338A-367F-ADE1-691DB9A1BC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15634" y="1277876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ESP32</a:t>
            </a:r>
            <a:endParaRPr sz="1800" dirty="0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755" name="Google Shape;755;p44">
            <a:extLst>
              <a:ext uri="{FF2B5EF4-FFF2-40B4-BE49-F238E27FC236}">
                <a16:creationId xmlns:a16="http://schemas.microsoft.com/office/drawing/2014/main" id="{2C8EE72E-ADF3-435E-EBC3-BB53C3D5E4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15631" y="1526881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WiFi capable microcontroller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56" name="Google Shape;756;p44">
            <a:extLst>
              <a:ext uri="{FF2B5EF4-FFF2-40B4-BE49-F238E27FC236}">
                <a16:creationId xmlns:a16="http://schemas.microsoft.com/office/drawing/2014/main" id="{5100F67A-AEEC-04BB-8F4D-5737DBCAC868}"/>
              </a:ext>
            </a:extLst>
          </p:cNvPr>
          <p:cNvSpPr/>
          <p:nvPr/>
        </p:nvSpPr>
        <p:spPr>
          <a:xfrm>
            <a:off x="3514982" y="1329138"/>
            <a:ext cx="2114033" cy="2114033"/>
          </a:xfrm>
          <a:prstGeom prst="octagon">
            <a:avLst>
              <a:gd name="adj" fmla="val 2928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7" name="Google Shape;757;p44">
            <a:extLst>
              <a:ext uri="{FF2B5EF4-FFF2-40B4-BE49-F238E27FC236}">
                <a16:creationId xmlns:a16="http://schemas.microsoft.com/office/drawing/2014/main" id="{F611841F-CB80-DB57-B9B7-5A1B38D93EC0}"/>
              </a:ext>
            </a:extLst>
          </p:cNvPr>
          <p:cNvSpPr/>
          <p:nvPr/>
        </p:nvSpPr>
        <p:spPr>
          <a:xfrm>
            <a:off x="3120768" y="1222109"/>
            <a:ext cx="788400" cy="78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8" name="Google Shape;758;p44">
            <a:extLst>
              <a:ext uri="{FF2B5EF4-FFF2-40B4-BE49-F238E27FC236}">
                <a16:creationId xmlns:a16="http://schemas.microsoft.com/office/drawing/2014/main" id="{7A497FB3-2FD4-315C-42FB-AB0490EFC5DC}"/>
              </a:ext>
            </a:extLst>
          </p:cNvPr>
          <p:cNvSpPr/>
          <p:nvPr/>
        </p:nvSpPr>
        <p:spPr>
          <a:xfrm>
            <a:off x="5225988" y="1222109"/>
            <a:ext cx="788400" cy="78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9" name="Google Shape;759;p44">
            <a:extLst>
              <a:ext uri="{FF2B5EF4-FFF2-40B4-BE49-F238E27FC236}">
                <a16:creationId xmlns:a16="http://schemas.microsoft.com/office/drawing/2014/main" id="{AA2ED4EC-8E24-431F-4FFF-BDFF72450D0C}"/>
              </a:ext>
            </a:extLst>
          </p:cNvPr>
          <p:cNvSpPr/>
          <p:nvPr/>
        </p:nvSpPr>
        <p:spPr>
          <a:xfrm>
            <a:off x="5234829" y="2619589"/>
            <a:ext cx="788400" cy="78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0" name="Google Shape;760;p44">
            <a:extLst>
              <a:ext uri="{FF2B5EF4-FFF2-40B4-BE49-F238E27FC236}">
                <a16:creationId xmlns:a16="http://schemas.microsoft.com/office/drawing/2014/main" id="{5FAF85E2-21AE-A442-0AB4-46F735B635B4}"/>
              </a:ext>
            </a:extLst>
          </p:cNvPr>
          <p:cNvSpPr/>
          <p:nvPr/>
        </p:nvSpPr>
        <p:spPr>
          <a:xfrm>
            <a:off x="3120768" y="2619589"/>
            <a:ext cx="788400" cy="78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3" name="Google Shape;763;p44">
            <a:extLst>
              <a:ext uri="{FF2B5EF4-FFF2-40B4-BE49-F238E27FC236}">
                <a16:creationId xmlns:a16="http://schemas.microsoft.com/office/drawing/2014/main" id="{8256EBF8-5D6A-03E4-C2FE-3C688D94DE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15634" y="2666766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Door Lock</a:t>
            </a:r>
            <a:endParaRPr sz="1800" dirty="0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764" name="Google Shape;764;p44">
            <a:extLst>
              <a:ext uri="{FF2B5EF4-FFF2-40B4-BE49-F238E27FC236}">
                <a16:creationId xmlns:a16="http://schemas.microsoft.com/office/drawing/2014/main" id="{4F42D083-46FD-8A63-B362-E22ADAA88A0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15631" y="2915771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12V super secure lock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65" name="Google Shape;765;p44">
            <a:extLst>
              <a:ext uri="{FF2B5EF4-FFF2-40B4-BE49-F238E27FC236}">
                <a16:creationId xmlns:a16="http://schemas.microsoft.com/office/drawing/2014/main" id="{737F378D-5353-EAA6-662E-1F744EC707E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67966" y="1271569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Load Sensor</a:t>
            </a:r>
            <a:endParaRPr sz="1800" dirty="0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766" name="Google Shape;766;p44">
            <a:extLst>
              <a:ext uri="{FF2B5EF4-FFF2-40B4-BE49-F238E27FC236}">
                <a16:creationId xmlns:a16="http://schemas.microsoft.com/office/drawing/2014/main" id="{681AD8E1-5E0E-0832-90C6-94A00B8B3A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67961" y="1518430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Sensitive weight detector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67" name="Google Shape;767;p44">
            <a:extLst>
              <a:ext uri="{FF2B5EF4-FFF2-40B4-BE49-F238E27FC236}">
                <a16:creationId xmlns:a16="http://schemas.microsoft.com/office/drawing/2014/main" id="{97EBB568-109D-30B7-C0E2-6353E9E6E3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67966" y="2571750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Sonar Sensor</a:t>
            </a:r>
            <a:endParaRPr sz="1800" dirty="0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768" name="Google Shape;768;p44">
            <a:extLst>
              <a:ext uri="{FF2B5EF4-FFF2-40B4-BE49-F238E27FC236}">
                <a16:creationId xmlns:a16="http://schemas.microsoft.com/office/drawing/2014/main" id="{9FE4BECD-2FF4-E791-B654-12E4D06738A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267961" y="2833971"/>
            <a:ext cx="1760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Detector of lid state/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Google Shape;759;p44">
            <a:extLst>
              <a:ext uri="{FF2B5EF4-FFF2-40B4-BE49-F238E27FC236}">
                <a16:creationId xmlns:a16="http://schemas.microsoft.com/office/drawing/2014/main" id="{866A6566-6490-FB17-ABEE-B3B449B4A630}"/>
              </a:ext>
            </a:extLst>
          </p:cNvPr>
          <p:cNvSpPr/>
          <p:nvPr/>
        </p:nvSpPr>
        <p:spPr>
          <a:xfrm>
            <a:off x="4177796" y="3156000"/>
            <a:ext cx="788400" cy="788400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ibre Franklin"/>
                <a:ea typeface="Barlow"/>
                <a:cs typeface="Barlow"/>
                <a:sym typeface="Libre Franklin"/>
              </a:rPr>
              <a:t>5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767;p44">
            <a:extLst>
              <a:ext uri="{FF2B5EF4-FFF2-40B4-BE49-F238E27FC236}">
                <a16:creationId xmlns:a16="http://schemas.microsoft.com/office/drawing/2014/main" id="{1381933E-9F90-0A5A-BF9B-3921D57C08CA}"/>
              </a:ext>
            </a:extLst>
          </p:cNvPr>
          <p:cNvSpPr txBox="1">
            <a:spLocks/>
          </p:cNvSpPr>
          <p:nvPr/>
        </p:nvSpPr>
        <p:spPr>
          <a:xfrm>
            <a:off x="3691796" y="4017069"/>
            <a:ext cx="1760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spcAft>
                <a:spcPts val="1200"/>
              </a:spcAft>
              <a:buFont typeface="Barlow"/>
              <a:buNone/>
            </a:pPr>
            <a:r>
              <a:rPr lang="en-US" sz="1800" dirty="0"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Keypad</a:t>
            </a:r>
          </a:p>
        </p:txBody>
      </p:sp>
      <p:sp>
        <p:nvSpPr>
          <p:cNvPr id="4" name="Google Shape;764;p44">
            <a:extLst>
              <a:ext uri="{FF2B5EF4-FFF2-40B4-BE49-F238E27FC236}">
                <a16:creationId xmlns:a16="http://schemas.microsoft.com/office/drawing/2014/main" id="{630BDFD3-78D8-16DC-30AA-473C3093CE09}"/>
              </a:ext>
            </a:extLst>
          </p:cNvPr>
          <p:cNvSpPr txBox="1">
            <a:spLocks/>
          </p:cNvSpPr>
          <p:nvPr/>
        </p:nvSpPr>
        <p:spPr>
          <a:xfrm>
            <a:off x="3641763" y="4215899"/>
            <a:ext cx="1760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spcAft>
                <a:spcPts val="1200"/>
              </a:spcAft>
              <a:buFont typeface="Barlow"/>
              <a:buNone/>
            </a:pPr>
            <a:r>
              <a:rPr lang="en-US" dirty="0"/>
              <a:t>Input OTP</a:t>
            </a:r>
          </a:p>
          <a:p>
            <a:pPr marL="0" indent="0" algn="ctr">
              <a:spcAft>
                <a:spcPts val="1200"/>
              </a:spcAft>
              <a:buFont typeface="Barlow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" grpId="0" build="p"/>
      <p:bldP spid="755" grpId="0" build="p"/>
      <p:bldP spid="757" grpId="0" animBg="1"/>
      <p:bldP spid="758" grpId="0" animBg="1"/>
      <p:bldP spid="759" grpId="0" animBg="1"/>
      <p:bldP spid="760" grpId="0" animBg="1"/>
      <p:bldP spid="763" grpId="0" build="p"/>
      <p:bldP spid="764" grpId="0" build="p"/>
      <p:bldP spid="765" grpId="0" build="p"/>
      <p:bldP spid="766" grpId="0" build="p"/>
      <p:bldP spid="767" grpId="0" build="p"/>
      <p:bldP spid="768" grpId="0" build="p"/>
      <p:bldP spid="2" grpId="0" animBg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103FCF2A-C998-66E4-8456-B43867B66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>
            <a:extLst>
              <a:ext uri="{FF2B5EF4-FFF2-40B4-BE49-F238E27FC236}">
                <a16:creationId xmlns:a16="http://schemas.microsoft.com/office/drawing/2014/main" id="{35E34267-8940-A97C-3C6B-A5F629D7D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445025"/>
            <a:ext cx="768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BA527-BD85-9A72-8B9F-4F6C90F0E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7" t="19730" r="21395" b="9999"/>
          <a:stretch/>
        </p:blipFill>
        <p:spPr>
          <a:xfrm>
            <a:off x="1248794" y="2028543"/>
            <a:ext cx="3323206" cy="1977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92C71-6DF1-773E-5FE6-55568434E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3" t="18600" r="2105" b="24345"/>
          <a:stretch/>
        </p:blipFill>
        <p:spPr>
          <a:xfrm>
            <a:off x="5252483" y="683288"/>
            <a:ext cx="2955851" cy="37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87646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a Business Plan by Slidesgo">
  <a:themeElements>
    <a:clrScheme name="Simple Light">
      <a:dk1>
        <a:srgbClr val="191919"/>
      </a:dk1>
      <a:lt1>
        <a:srgbClr val="FFFFFF"/>
      </a:lt1>
      <a:dk2>
        <a:srgbClr val="004D39"/>
      </a:dk2>
      <a:lt2>
        <a:srgbClr val="62B6A0"/>
      </a:lt2>
      <a:accent1>
        <a:srgbClr val="9ACFC2"/>
      </a:accent1>
      <a:accent2>
        <a:srgbClr val="FEAF77"/>
      </a:accent2>
      <a:accent3>
        <a:srgbClr val="FFCFAC"/>
      </a:accent3>
      <a:accent4>
        <a:srgbClr val="FFDFC8"/>
      </a:accent4>
      <a:accent5>
        <a:srgbClr val="F1F1F1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520</Words>
  <Application>Microsoft Office PowerPoint</Application>
  <PresentationFormat>On-screen Show (16:9)</PresentationFormat>
  <Paragraphs>170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Barlow</vt:lpstr>
      <vt:lpstr>Arial</vt:lpstr>
      <vt:lpstr>Libre Franklin</vt:lpstr>
      <vt:lpstr>Libre Franklin SemiBold</vt:lpstr>
      <vt:lpstr>Raleway</vt:lpstr>
      <vt:lpstr>Cycle Diagrams Theme for a Business Plan by Slidesgo</vt:lpstr>
      <vt:lpstr>Smart Home Delivery Box</vt:lpstr>
      <vt:lpstr>OBJECTIVE</vt:lpstr>
      <vt:lpstr>TABLE OF CONTENTS</vt:lpstr>
      <vt:lpstr>INTRODUCTION</vt:lpstr>
      <vt:lpstr>KEY FEATURES</vt:lpstr>
      <vt:lpstr>METHODOLOGY</vt:lpstr>
      <vt:lpstr>CIRCUIT DIAGRAM</vt:lpstr>
      <vt:lpstr>KEY COMPONENTS</vt:lpstr>
      <vt:lpstr>IMPLEMENTATION</vt:lpstr>
      <vt:lpstr>TRADE OFF AND COMPARISON</vt:lpstr>
      <vt:lpstr>DRAWBACKS AND SOLUTIONS</vt:lpstr>
      <vt:lpstr>COST ANALYSIS</vt:lpstr>
      <vt:lpstr>SUSTAINABILITY</vt:lpstr>
      <vt:lpstr>DEMONSTRATION</vt:lpstr>
      <vt:lpstr>FUTURE PROSPECT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Delivery Box</dc:title>
  <dc:creator>User</dc:creator>
  <cp:lastModifiedBy>Fadel Faruk</cp:lastModifiedBy>
  <cp:revision>8</cp:revision>
  <dcterms:modified xsi:type="dcterms:W3CDTF">2024-03-05T10:33:14Z</dcterms:modified>
</cp:coreProperties>
</file>