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9" r:id="rId2"/>
    <p:sldId id="278" r:id="rId3"/>
    <p:sldId id="280" r:id="rId4"/>
    <p:sldId id="308" r:id="rId5"/>
    <p:sldId id="283" r:id="rId6"/>
    <p:sldId id="303" r:id="rId7"/>
    <p:sldId id="304" r:id="rId8"/>
    <p:sldId id="305" r:id="rId9"/>
    <p:sldId id="306" r:id="rId10"/>
    <p:sldId id="307" r:id="rId11"/>
    <p:sldId id="300" r:id="rId12"/>
    <p:sldId id="297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9CDB"/>
    <a:srgbClr val="F010A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91" autoAdjust="0"/>
    <p:restoredTop sz="94624"/>
  </p:normalViewPr>
  <p:slideViewPr>
    <p:cSldViewPr>
      <p:cViewPr varScale="1">
        <p:scale>
          <a:sx n="80" d="100"/>
          <a:sy n="80" d="100"/>
        </p:scale>
        <p:origin x="590" y="5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sbahul Sheikh" userId="1e39b890cec9f22a" providerId="LiveId" clId="{0C748D2A-D5CD-4FC1-96E6-2D4A7787338B}"/>
    <pc:docChg chg="undo custSel addSld delSld modSld">
      <pc:chgData name="Misbahul Sheikh" userId="1e39b890cec9f22a" providerId="LiveId" clId="{0C748D2A-D5CD-4FC1-96E6-2D4A7787338B}" dt="2024-09-23T09:54:21.755" v="629" actId="20577"/>
      <pc:docMkLst>
        <pc:docMk/>
      </pc:docMkLst>
      <pc:sldChg chg="modSp mod">
        <pc:chgData name="Misbahul Sheikh" userId="1e39b890cec9f22a" providerId="LiveId" clId="{0C748D2A-D5CD-4FC1-96E6-2D4A7787338B}" dt="2024-09-23T09:45:51.006" v="555" actId="20577"/>
        <pc:sldMkLst>
          <pc:docMk/>
          <pc:sldMk cId="2557925436" sldId="278"/>
        </pc:sldMkLst>
        <pc:spChg chg="mod">
          <ac:chgData name="Misbahul Sheikh" userId="1e39b890cec9f22a" providerId="LiveId" clId="{0C748D2A-D5CD-4FC1-96E6-2D4A7787338B}" dt="2024-09-23T09:25:38.546" v="218" actId="207"/>
          <ac:spMkLst>
            <pc:docMk/>
            <pc:sldMk cId="2557925436" sldId="278"/>
            <ac:spMk id="5" creationId="{DFB1FDF6-ECC0-46F4-959E-4450192B77AC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18" creationId="{791A42CF-CD10-40D9-B555-5B877D61C30E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19" creationId="{A419D05E-C159-4D18-950C-8DB21A95A3FF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21" creationId="{B7C3C6A6-012F-499B-99E2-4CB11EA0E8CC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22" creationId="{B35DE87D-0D17-4702-8827-1F859F8C5724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23" creationId="{F9AAA62D-11DB-4A82-8736-C8B2029AC197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24" creationId="{D4E2FD02-4040-4334-B7F5-7188C52015A7}"/>
          </ac:spMkLst>
        </pc:spChg>
        <pc:spChg chg="mod">
          <ac:chgData name="Misbahul Sheikh" userId="1e39b890cec9f22a" providerId="LiveId" clId="{0C748D2A-D5CD-4FC1-96E6-2D4A7787338B}" dt="2024-09-23T09:25:49.529" v="219" actId="17032"/>
          <ac:spMkLst>
            <pc:docMk/>
            <pc:sldMk cId="2557925436" sldId="278"/>
            <ac:spMk id="51" creationId="{56AD090E-683C-4C72-B802-4FB87D921EC1}"/>
          </ac:spMkLst>
        </pc:spChg>
        <pc:spChg chg="mod">
          <ac:chgData name="Misbahul Sheikh" userId="1e39b890cec9f22a" providerId="LiveId" clId="{0C748D2A-D5CD-4FC1-96E6-2D4A7787338B}" dt="2024-09-23T09:45:07.792" v="543" actId="20577"/>
          <ac:spMkLst>
            <pc:docMk/>
            <pc:sldMk cId="2557925436" sldId="278"/>
            <ac:spMk id="54" creationId="{813B44F3-3A07-46AF-BF23-0F6532C062E7}"/>
          </ac:spMkLst>
        </pc:spChg>
        <pc:spChg chg="mod">
          <ac:chgData name="Misbahul Sheikh" userId="1e39b890cec9f22a" providerId="LiveId" clId="{0C748D2A-D5CD-4FC1-96E6-2D4A7787338B}" dt="2024-09-23T09:25:38.546" v="218" actId="207"/>
          <ac:spMkLst>
            <pc:docMk/>
            <pc:sldMk cId="2557925436" sldId="278"/>
            <ac:spMk id="57" creationId="{10138903-A166-4705-80C1-5DE49FAAD99D}"/>
          </ac:spMkLst>
        </pc:spChg>
        <pc:spChg chg="mod">
          <ac:chgData name="Misbahul Sheikh" userId="1e39b890cec9f22a" providerId="LiveId" clId="{0C748D2A-D5CD-4FC1-96E6-2D4A7787338B}" dt="2024-09-23T09:44:59.862" v="541" actId="20577"/>
          <ac:spMkLst>
            <pc:docMk/>
            <pc:sldMk cId="2557925436" sldId="278"/>
            <ac:spMk id="58" creationId="{3423C60E-AEDF-4CA2-966C-0239EE683DB4}"/>
          </ac:spMkLst>
        </pc:spChg>
        <pc:spChg chg="mod">
          <ac:chgData name="Misbahul Sheikh" userId="1e39b890cec9f22a" providerId="LiveId" clId="{0C748D2A-D5CD-4FC1-96E6-2D4A7787338B}" dt="2024-09-23T09:45:20.474" v="547" actId="20577"/>
          <ac:spMkLst>
            <pc:docMk/>
            <pc:sldMk cId="2557925436" sldId="278"/>
            <ac:spMk id="60" creationId="{E93D7FD8-0266-44E1-B47A-7C7190A26AC8}"/>
          </ac:spMkLst>
        </pc:spChg>
        <pc:spChg chg="mod">
          <ac:chgData name="Misbahul Sheikh" userId="1e39b890cec9f22a" providerId="LiveId" clId="{0C748D2A-D5CD-4FC1-96E6-2D4A7787338B}" dt="2024-09-23T09:45:30.522" v="549" actId="20577"/>
          <ac:spMkLst>
            <pc:docMk/>
            <pc:sldMk cId="2557925436" sldId="278"/>
            <ac:spMk id="61" creationId="{0A2888F3-9857-43B0-8973-61B09A0086DF}"/>
          </ac:spMkLst>
        </pc:spChg>
        <pc:spChg chg="mod">
          <ac:chgData name="Misbahul Sheikh" userId="1e39b890cec9f22a" providerId="LiveId" clId="{0C748D2A-D5CD-4FC1-96E6-2D4A7787338B}" dt="2024-09-23T09:45:43.661" v="553" actId="20577"/>
          <ac:spMkLst>
            <pc:docMk/>
            <pc:sldMk cId="2557925436" sldId="278"/>
            <ac:spMk id="62" creationId="{F844FF8F-C6E1-4D28-A8BC-E55086D031D3}"/>
          </ac:spMkLst>
        </pc:spChg>
        <pc:spChg chg="mod">
          <ac:chgData name="Misbahul Sheikh" userId="1e39b890cec9f22a" providerId="LiveId" clId="{0C748D2A-D5CD-4FC1-96E6-2D4A7787338B}" dt="2024-09-23T09:45:51.006" v="555" actId="20577"/>
          <ac:spMkLst>
            <pc:docMk/>
            <pc:sldMk cId="2557925436" sldId="278"/>
            <ac:spMk id="63" creationId="{19CC2A5D-0E10-43B2-B2B8-EC1713D9EAE7}"/>
          </ac:spMkLst>
        </pc:spChg>
      </pc:sldChg>
      <pc:sldChg chg="addSp delSp modSp add del mod setBg">
        <pc:chgData name="Misbahul Sheikh" userId="1e39b890cec9f22a" providerId="LiveId" clId="{0C748D2A-D5CD-4FC1-96E6-2D4A7787338B}" dt="2024-09-23T09:27:33.873" v="226" actId="1076"/>
        <pc:sldMkLst>
          <pc:docMk/>
          <pc:sldMk cId="3923571813" sldId="279"/>
        </pc:sldMkLst>
        <pc:spChg chg="add del mod">
          <ac:chgData name="Misbahul Sheikh" userId="1e39b890cec9f22a" providerId="LiveId" clId="{0C748D2A-D5CD-4FC1-96E6-2D4A7787338B}" dt="2024-09-23T08:35:51.346" v="46" actId="478"/>
          <ac:spMkLst>
            <pc:docMk/>
            <pc:sldMk cId="3923571813" sldId="279"/>
            <ac:spMk id="13" creationId="{5B9D1AA0-CF6E-4203-8360-235FA8DFEEAA}"/>
          </ac:spMkLst>
        </pc:spChg>
        <pc:spChg chg="add mod">
          <ac:chgData name="Misbahul Sheikh" userId="1e39b890cec9f22a" providerId="LiveId" clId="{0C748D2A-D5CD-4FC1-96E6-2D4A7787338B}" dt="2024-09-23T09:24:21.578" v="216" actId="13822"/>
          <ac:spMkLst>
            <pc:docMk/>
            <pc:sldMk cId="3923571813" sldId="279"/>
            <ac:spMk id="14" creationId="{87530360-355C-4A6C-8503-06087B8D2807}"/>
          </ac:spMkLst>
        </pc:spChg>
        <pc:spChg chg="add mod">
          <ac:chgData name="Misbahul Sheikh" userId="1e39b890cec9f22a" providerId="LiveId" clId="{0C748D2A-D5CD-4FC1-96E6-2D4A7787338B}" dt="2024-09-23T09:27:29.254" v="225" actId="1076"/>
          <ac:spMkLst>
            <pc:docMk/>
            <pc:sldMk cId="3923571813" sldId="279"/>
            <ac:spMk id="15" creationId="{A3A3C4F4-60DF-40B4-81B2-EF12AAC95032}"/>
          </ac:spMkLst>
        </pc:spChg>
        <pc:spChg chg="add mod">
          <ac:chgData name="Misbahul Sheikh" userId="1e39b890cec9f22a" providerId="LiveId" clId="{0C748D2A-D5CD-4FC1-96E6-2D4A7787338B}" dt="2024-09-23T08:35:44.175" v="45"/>
          <ac:spMkLst>
            <pc:docMk/>
            <pc:sldMk cId="3923571813" sldId="279"/>
            <ac:spMk id="16" creationId="{29F3230E-C6B5-46F3-A63B-17C75A3D00AE}"/>
          </ac:spMkLst>
        </pc:spChg>
        <pc:spChg chg="add mod">
          <ac:chgData name="Misbahul Sheikh" userId="1e39b890cec9f22a" providerId="LiveId" clId="{0C748D2A-D5CD-4FC1-96E6-2D4A7787338B}" dt="2024-09-23T08:35:44.175" v="45"/>
          <ac:spMkLst>
            <pc:docMk/>
            <pc:sldMk cId="3923571813" sldId="279"/>
            <ac:spMk id="18" creationId="{608DC43F-C664-4E14-AE47-7FE3E3226D17}"/>
          </ac:spMkLst>
        </pc:spChg>
        <pc:spChg chg="add mod">
          <ac:chgData name="Misbahul Sheikh" userId="1e39b890cec9f22a" providerId="LiveId" clId="{0C748D2A-D5CD-4FC1-96E6-2D4A7787338B}" dt="2024-09-23T09:27:33.873" v="226" actId="1076"/>
          <ac:spMkLst>
            <pc:docMk/>
            <pc:sldMk cId="3923571813" sldId="279"/>
            <ac:spMk id="20" creationId="{6BE32CC7-4F4A-4F3F-AF18-C565871F237B}"/>
          </ac:spMkLst>
        </pc:spChg>
        <pc:spChg chg="add mod">
          <ac:chgData name="Misbahul Sheikh" userId="1e39b890cec9f22a" providerId="LiveId" clId="{0C748D2A-D5CD-4FC1-96E6-2D4A7787338B}" dt="2024-09-23T08:58:27.416" v="86" actId="1076"/>
          <ac:spMkLst>
            <pc:docMk/>
            <pc:sldMk cId="3923571813" sldId="279"/>
            <ac:spMk id="22" creationId="{A4639B24-9AE2-412C-BAA9-5E990F189B4F}"/>
          </ac:spMkLst>
        </pc:spChg>
        <pc:spChg chg="del mod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26" creationId="{73BE0B6D-E982-4055-8224-54188B00B0C4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27" creationId="{D11DFEE8-5711-457B-AEA7-6151A174EA9B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28" creationId="{941057FF-F0D2-4128-9FE5-323A38C9A726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29" creationId="{2DD993B6-230E-40E6-B4EA-17FE8C9D6EA5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31" creationId="{D0E5210C-4854-47EC-884B-89E30D1A0783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34" creationId="{A9E4B675-A57F-444A-94BF-6E0EE09438DA}"/>
          </ac:spMkLst>
        </pc:spChg>
        <pc:spChg chg="del">
          <ac:chgData name="Misbahul Sheikh" userId="1e39b890cec9f22a" providerId="LiveId" clId="{0C748D2A-D5CD-4FC1-96E6-2D4A7787338B}" dt="2024-09-23T08:35:18.796" v="4" actId="21"/>
          <ac:spMkLst>
            <pc:docMk/>
            <pc:sldMk cId="3923571813" sldId="279"/>
            <ac:spMk id="36" creationId="{E304853E-6477-4C6E-89ED-54CBA7D82BA2}"/>
          </ac:spMkLst>
        </pc:spChg>
        <pc:picChg chg="del">
          <ac:chgData name="Misbahul Sheikh" userId="1e39b890cec9f22a" providerId="LiveId" clId="{0C748D2A-D5CD-4FC1-96E6-2D4A7787338B}" dt="2024-09-23T08:34:58.301" v="1" actId="478"/>
          <ac:picMkLst>
            <pc:docMk/>
            <pc:sldMk cId="3923571813" sldId="279"/>
            <ac:picMk id="6" creationId="{CAEB426F-429E-45AB-972A-202D9E97DE4F}"/>
          </ac:picMkLst>
        </pc:picChg>
        <pc:picChg chg="add mod">
          <ac:chgData name="Misbahul Sheikh" userId="1e39b890cec9f22a" providerId="LiveId" clId="{0C748D2A-D5CD-4FC1-96E6-2D4A7787338B}" dt="2024-09-23T08:59:50.825" v="90" actId="1076"/>
          <ac:picMkLst>
            <pc:docMk/>
            <pc:sldMk cId="3923571813" sldId="279"/>
            <ac:picMk id="21" creationId="{78A7983B-CEBC-49FD-A5D1-E9E9E296D27E}"/>
          </ac:picMkLst>
        </pc:picChg>
        <pc:picChg chg="del">
          <ac:chgData name="Misbahul Sheikh" userId="1e39b890cec9f22a" providerId="LiveId" clId="{0C748D2A-D5CD-4FC1-96E6-2D4A7787338B}" dt="2024-09-23T08:35:18.796" v="4" actId="21"/>
          <ac:picMkLst>
            <pc:docMk/>
            <pc:sldMk cId="3923571813" sldId="279"/>
            <ac:picMk id="35" creationId="{5DEE6F47-64FB-4E7F-B611-BCF33D4206BB}"/>
          </ac:picMkLst>
        </pc:picChg>
        <pc:cxnChg chg="add mod">
          <ac:chgData name="Misbahul Sheikh" userId="1e39b890cec9f22a" providerId="LiveId" clId="{0C748D2A-D5CD-4FC1-96E6-2D4A7787338B}" dt="2024-09-23T08:35:44.175" v="45"/>
          <ac:cxnSpMkLst>
            <pc:docMk/>
            <pc:sldMk cId="3923571813" sldId="279"/>
            <ac:cxnSpMk id="17" creationId="{099EE889-83F2-4C54-A871-BB4B284BCFA9}"/>
          </ac:cxnSpMkLst>
        </pc:cxnChg>
        <pc:cxnChg chg="add mod">
          <ac:chgData name="Misbahul Sheikh" userId="1e39b890cec9f22a" providerId="LiveId" clId="{0C748D2A-D5CD-4FC1-96E6-2D4A7787338B}" dt="2024-09-23T08:35:44.175" v="45"/>
          <ac:cxnSpMkLst>
            <pc:docMk/>
            <pc:sldMk cId="3923571813" sldId="279"/>
            <ac:cxnSpMk id="19" creationId="{FF185761-45C2-430A-85C7-5E80F8E31ADD}"/>
          </ac:cxnSpMkLst>
        </pc:cxnChg>
        <pc:cxnChg chg="del">
          <ac:chgData name="Misbahul Sheikh" userId="1e39b890cec9f22a" providerId="LiveId" clId="{0C748D2A-D5CD-4FC1-96E6-2D4A7787338B}" dt="2024-09-23T08:35:18.796" v="4" actId="21"/>
          <ac:cxnSpMkLst>
            <pc:docMk/>
            <pc:sldMk cId="3923571813" sldId="279"/>
            <ac:cxnSpMk id="30" creationId="{F68E0179-4431-4D31-8867-E4A37C09FE70}"/>
          </ac:cxnSpMkLst>
        </pc:cxnChg>
        <pc:cxnChg chg="del">
          <ac:chgData name="Misbahul Sheikh" userId="1e39b890cec9f22a" providerId="LiveId" clId="{0C748D2A-D5CD-4FC1-96E6-2D4A7787338B}" dt="2024-09-23T08:35:18.796" v="4" actId="21"/>
          <ac:cxnSpMkLst>
            <pc:docMk/>
            <pc:sldMk cId="3923571813" sldId="279"/>
            <ac:cxnSpMk id="32" creationId="{CE211AE9-8E38-4B1B-8279-35FB4FB9ADEC}"/>
          </ac:cxnSpMkLst>
        </pc:cxnChg>
      </pc:sldChg>
      <pc:sldChg chg="addSp delSp modSp mod modAnim">
        <pc:chgData name="Misbahul Sheikh" userId="1e39b890cec9f22a" providerId="LiveId" clId="{0C748D2A-D5CD-4FC1-96E6-2D4A7787338B}" dt="2024-09-23T09:50:30.043" v="569" actId="21"/>
        <pc:sldMkLst>
          <pc:docMk/>
          <pc:sldMk cId="1828343424" sldId="280"/>
        </pc:sldMkLst>
        <pc:spChg chg="add del mod">
          <ac:chgData name="Misbahul Sheikh" userId="1e39b890cec9f22a" providerId="LiveId" clId="{0C748D2A-D5CD-4FC1-96E6-2D4A7787338B}" dt="2024-09-23T09:50:30.043" v="569" actId="21"/>
          <ac:spMkLst>
            <pc:docMk/>
            <pc:sldMk cId="1828343424" sldId="280"/>
            <ac:spMk id="2" creationId="{F98D14E2-1859-4400-B558-AE0F2DA47CCD}"/>
          </ac:spMkLst>
        </pc:spChg>
        <pc:spChg chg="mod">
          <ac:chgData name="Misbahul Sheikh" userId="1e39b890cec9f22a" providerId="LiveId" clId="{0C748D2A-D5CD-4FC1-96E6-2D4A7787338B}" dt="2024-09-23T09:27:15.197" v="224" actId="1076"/>
          <ac:spMkLst>
            <pc:docMk/>
            <pc:sldMk cId="1828343424" sldId="280"/>
            <ac:spMk id="17" creationId="{49287496-CD9B-2481-4653-FCE7FF62F3BD}"/>
          </ac:spMkLst>
        </pc:spChg>
        <pc:spChg chg="mod">
          <ac:chgData name="Misbahul Sheikh" userId="1e39b890cec9f22a" providerId="LiveId" clId="{0C748D2A-D5CD-4FC1-96E6-2D4A7787338B}" dt="2024-09-23T08:59:29.067" v="89" actId="1076"/>
          <ac:spMkLst>
            <pc:docMk/>
            <pc:sldMk cId="1828343424" sldId="280"/>
            <ac:spMk id="19" creationId="{4E035C40-0EC9-35B5-58D6-BC9FB7EE106A}"/>
          </ac:spMkLst>
        </pc:spChg>
        <pc:spChg chg="mod">
          <ac:chgData name="Misbahul Sheikh" userId="1e39b890cec9f22a" providerId="LiveId" clId="{0C748D2A-D5CD-4FC1-96E6-2D4A7787338B}" dt="2024-09-23T09:47:33.040" v="557" actId="1076"/>
          <ac:spMkLst>
            <pc:docMk/>
            <pc:sldMk cId="1828343424" sldId="280"/>
            <ac:spMk id="23" creationId="{C68EF812-F07B-4B4D-AA0C-647E662B34E7}"/>
          </ac:spMkLst>
        </pc:spChg>
      </pc:sldChg>
      <pc:sldChg chg="modSp del mod">
        <pc:chgData name="Misbahul Sheikh" userId="1e39b890cec9f22a" providerId="LiveId" clId="{0C748D2A-D5CD-4FC1-96E6-2D4A7787338B}" dt="2024-09-23T09:18:32.198" v="208" actId="47"/>
        <pc:sldMkLst>
          <pc:docMk/>
          <pc:sldMk cId="1046442024" sldId="282"/>
        </pc:sldMkLst>
        <pc:spChg chg="mod">
          <ac:chgData name="Misbahul Sheikh" userId="1e39b890cec9f22a" providerId="LiveId" clId="{0C748D2A-D5CD-4FC1-96E6-2D4A7787338B}" dt="2024-09-23T08:48:34.655" v="50" actId="1076"/>
          <ac:spMkLst>
            <pc:docMk/>
            <pc:sldMk cId="1046442024" sldId="282"/>
            <ac:spMk id="10" creationId="{CC177E45-06FB-4274-939B-289C81F7464F}"/>
          </ac:spMkLst>
        </pc:spChg>
      </pc:sldChg>
      <pc:sldChg chg="addSp delSp modSp mod">
        <pc:chgData name="Misbahul Sheikh" userId="1e39b890cec9f22a" providerId="LiveId" clId="{0C748D2A-D5CD-4FC1-96E6-2D4A7787338B}" dt="2024-09-23T09:52:16.046" v="595" actId="207"/>
        <pc:sldMkLst>
          <pc:docMk/>
          <pc:sldMk cId="4051958912" sldId="283"/>
        </pc:sldMkLst>
        <pc:spChg chg="mod">
          <ac:chgData name="Misbahul Sheikh" userId="1e39b890cec9f22a" providerId="LiveId" clId="{0C748D2A-D5CD-4FC1-96E6-2D4A7787338B}" dt="2024-09-23T09:33:20.946" v="282" actId="20577"/>
          <ac:spMkLst>
            <pc:docMk/>
            <pc:sldMk cId="4051958912" sldId="283"/>
            <ac:spMk id="10" creationId="{FA859608-D9EE-4066-8081-626D605B5A8A}"/>
          </ac:spMkLst>
        </pc:spChg>
        <pc:spChg chg="add del mod">
          <ac:chgData name="Misbahul Sheikh" userId="1e39b890cec9f22a" providerId="LiveId" clId="{0C748D2A-D5CD-4FC1-96E6-2D4A7787338B}" dt="2024-09-23T09:34:14.241" v="294"/>
          <ac:spMkLst>
            <pc:docMk/>
            <pc:sldMk cId="4051958912" sldId="283"/>
            <ac:spMk id="13" creationId="{3933C5C8-EF78-4FD4-BF03-42CBC9D43664}"/>
          </ac:spMkLst>
        </pc:spChg>
        <pc:spChg chg="add del mod">
          <ac:chgData name="Misbahul Sheikh" userId="1e39b890cec9f22a" providerId="LiveId" clId="{0C748D2A-D5CD-4FC1-96E6-2D4A7787338B}" dt="2024-09-23T09:51:42.823" v="587" actId="478"/>
          <ac:spMkLst>
            <pc:docMk/>
            <pc:sldMk cId="4051958912" sldId="283"/>
            <ac:spMk id="14" creationId="{CCCF9AA1-379C-4AA9-A420-B07B343FE843}"/>
          </ac:spMkLst>
        </pc:spChg>
        <pc:spChg chg="add mod">
          <ac:chgData name="Misbahul Sheikh" userId="1e39b890cec9f22a" providerId="LiveId" clId="{0C748D2A-D5CD-4FC1-96E6-2D4A7787338B}" dt="2024-09-23T09:52:16.046" v="595" actId="207"/>
          <ac:spMkLst>
            <pc:docMk/>
            <pc:sldMk cId="4051958912" sldId="283"/>
            <ac:spMk id="15" creationId="{B4BDF657-F8D8-4314-A9B1-FD5BC53C56E7}"/>
          </ac:spMkLst>
        </pc:spChg>
        <pc:spChg chg="mod">
          <ac:chgData name="Misbahul Sheikh" userId="1e39b890cec9f22a" providerId="LiveId" clId="{0C748D2A-D5CD-4FC1-96E6-2D4A7787338B}" dt="2024-09-23T09:28:45.917" v="227" actId="1076"/>
          <ac:spMkLst>
            <pc:docMk/>
            <pc:sldMk cId="4051958912" sldId="283"/>
            <ac:spMk id="20" creationId="{8565329D-F0C4-AD9F-A424-2C2A425C6C00}"/>
          </ac:spMkLst>
        </pc:spChg>
        <pc:spChg chg="mod">
          <ac:chgData name="Misbahul Sheikh" userId="1e39b890cec9f22a" providerId="LiveId" clId="{0C748D2A-D5CD-4FC1-96E6-2D4A7787338B}" dt="2024-09-23T09:33:23.753" v="284" actId="20577"/>
          <ac:spMkLst>
            <pc:docMk/>
            <pc:sldMk cId="4051958912" sldId="283"/>
            <ac:spMk id="29" creationId="{EEDB5FEB-81BC-4DCA-A6B1-1BD83DDD2E6B}"/>
          </ac:spMkLst>
        </pc:spChg>
      </pc:sldChg>
      <pc:sldChg chg="addSp delSp modSp mod">
        <pc:chgData name="Misbahul Sheikh" userId="1e39b890cec9f22a" providerId="LiveId" clId="{0C748D2A-D5CD-4FC1-96E6-2D4A7787338B}" dt="2024-09-23T09:54:21.755" v="629" actId="20577"/>
        <pc:sldMkLst>
          <pc:docMk/>
          <pc:sldMk cId="205726819" sldId="297"/>
        </pc:sldMkLst>
        <pc:spChg chg="add del mod">
          <ac:chgData name="Misbahul Sheikh" userId="1e39b890cec9f22a" providerId="LiveId" clId="{0C748D2A-D5CD-4FC1-96E6-2D4A7787338B}" dt="2024-09-23T09:51:36.505" v="584" actId="478"/>
          <ac:spMkLst>
            <pc:docMk/>
            <pc:sldMk cId="205726819" sldId="297"/>
            <ac:spMk id="8" creationId="{1B92F262-7E8F-4DF2-A28C-726EAF72247D}"/>
          </ac:spMkLst>
        </pc:spChg>
        <pc:spChg chg="add del mod">
          <ac:chgData name="Misbahul Sheikh" userId="1e39b890cec9f22a" providerId="LiveId" clId="{0C748D2A-D5CD-4FC1-96E6-2D4A7787338B}" dt="2024-09-23T09:52:42.217" v="602" actId="478"/>
          <ac:spMkLst>
            <pc:docMk/>
            <pc:sldMk cId="205726819" sldId="297"/>
            <ac:spMk id="9" creationId="{F8770F7F-226C-4526-9810-3DE7E0DD45FA}"/>
          </ac:spMkLst>
        </pc:spChg>
        <pc:spChg chg="add del mod">
          <ac:chgData name="Misbahul Sheikh" userId="1e39b890cec9f22a" providerId="LiveId" clId="{0C748D2A-D5CD-4FC1-96E6-2D4A7787338B}" dt="2024-09-23T09:54:19.057" v="626" actId="478"/>
          <ac:spMkLst>
            <pc:docMk/>
            <pc:sldMk cId="205726819" sldId="297"/>
            <ac:spMk id="10" creationId="{DE477C4D-AD7D-4EE6-B1B3-BFD13BF3A09B}"/>
          </ac:spMkLst>
        </pc:spChg>
        <pc:spChg chg="add mod">
          <ac:chgData name="Misbahul Sheikh" userId="1e39b890cec9f22a" providerId="LiveId" clId="{0C748D2A-D5CD-4FC1-96E6-2D4A7787338B}" dt="2024-09-23T09:54:21.755" v="629" actId="20577"/>
          <ac:spMkLst>
            <pc:docMk/>
            <pc:sldMk cId="205726819" sldId="297"/>
            <ac:spMk id="11" creationId="{107E361F-9CAA-42E2-B591-65B8A2792AA6}"/>
          </ac:spMkLst>
        </pc:spChg>
      </pc:sldChg>
      <pc:sldChg chg="addSp delSp modSp mod">
        <pc:chgData name="Misbahul Sheikh" userId="1e39b890cec9f22a" providerId="LiveId" clId="{0C748D2A-D5CD-4FC1-96E6-2D4A7787338B}" dt="2024-09-23T09:54:02.723" v="624" actId="14100"/>
        <pc:sldMkLst>
          <pc:docMk/>
          <pc:sldMk cId="2869545440" sldId="300"/>
        </pc:sldMkLst>
        <pc:spChg chg="add del mod">
          <ac:chgData name="Misbahul Sheikh" userId="1e39b890cec9f22a" providerId="LiveId" clId="{0C748D2A-D5CD-4FC1-96E6-2D4A7787338B}" dt="2024-09-23T09:51:38.019" v="585" actId="478"/>
          <ac:spMkLst>
            <pc:docMk/>
            <pc:sldMk cId="2869545440" sldId="300"/>
            <ac:spMk id="6" creationId="{230986CD-0EAC-469F-B9F1-8835AE82F4E9}"/>
          </ac:spMkLst>
        </pc:spChg>
        <pc:spChg chg="add del mod">
          <ac:chgData name="Misbahul Sheikh" userId="1e39b890cec9f22a" providerId="LiveId" clId="{0C748D2A-D5CD-4FC1-96E6-2D4A7787338B}" dt="2024-09-23T09:52:37.918" v="600" actId="478"/>
          <ac:spMkLst>
            <pc:docMk/>
            <pc:sldMk cId="2869545440" sldId="300"/>
            <ac:spMk id="7" creationId="{EAFD7D79-81FF-4DE2-8EC6-C259FC38B1B3}"/>
          </ac:spMkLst>
        </pc:spChg>
        <pc:spChg chg="add mod">
          <ac:chgData name="Misbahul Sheikh" userId="1e39b890cec9f22a" providerId="LiveId" clId="{0C748D2A-D5CD-4FC1-96E6-2D4A7787338B}" dt="2024-09-23T09:54:02.723" v="624" actId="14100"/>
          <ac:spMkLst>
            <pc:docMk/>
            <pc:sldMk cId="2869545440" sldId="300"/>
            <ac:spMk id="9" creationId="{1A68DA27-C9EC-4B55-8F92-1238A87CFEC9}"/>
          </ac:spMkLst>
        </pc:spChg>
      </pc:sldChg>
      <pc:sldChg chg="del">
        <pc:chgData name="Misbahul Sheikh" userId="1e39b890cec9f22a" providerId="LiveId" clId="{0C748D2A-D5CD-4FC1-96E6-2D4A7787338B}" dt="2024-09-23T09:18:34.300" v="209" actId="47"/>
        <pc:sldMkLst>
          <pc:docMk/>
          <pc:sldMk cId="4267059866" sldId="302"/>
        </pc:sldMkLst>
      </pc:sldChg>
      <pc:sldChg chg="addSp delSp modSp mod">
        <pc:chgData name="Misbahul Sheikh" userId="1e39b890cec9f22a" providerId="LiveId" clId="{0C748D2A-D5CD-4FC1-96E6-2D4A7787338B}" dt="2024-09-23T09:52:52.333" v="605" actId="20577"/>
        <pc:sldMkLst>
          <pc:docMk/>
          <pc:sldMk cId="3398068995" sldId="303"/>
        </pc:sldMkLst>
        <pc:spChg chg="mod">
          <ac:chgData name="Misbahul Sheikh" userId="1e39b890cec9f22a" providerId="LiveId" clId="{0C748D2A-D5CD-4FC1-96E6-2D4A7787338B}" dt="2024-09-23T09:22:55.144" v="212" actId="1076"/>
          <ac:spMkLst>
            <pc:docMk/>
            <pc:sldMk cId="3398068995" sldId="303"/>
            <ac:spMk id="20" creationId="{8565329D-F0C4-AD9F-A424-2C2A425C6C00}"/>
          </ac:spMkLst>
        </pc:spChg>
        <pc:spChg chg="add del mod">
          <ac:chgData name="Misbahul Sheikh" userId="1e39b890cec9f22a" providerId="LiveId" clId="{0C748D2A-D5CD-4FC1-96E6-2D4A7787338B}" dt="2024-09-23T09:52:27.077" v="596" actId="478"/>
          <ac:spMkLst>
            <pc:docMk/>
            <pc:sldMk cId="3398068995" sldId="303"/>
            <ac:spMk id="26" creationId="{25AF34CC-6613-4E6A-A085-CF451F1F1BEE}"/>
          </ac:spMkLst>
        </pc:spChg>
        <pc:spChg chg="add mod">
          <ac:chgData name="Misbahul Sheikh" userId="1e39b890cec9f22a" providerId="LiveId" clId="{0C748D2A-D5CD-4FC1-96E6-2D4A7787338B}" dt="2024-09-23T09:52:52.333" v="605" actId="20577"/>
          <ac:spMkLst>
            <pc:docMk/>
            <pc:sldMk cId="3398068995" sldId="303"/>
            <ac:spMk id="27" creationId="{DBA63336-B8E0-49DC-A7AC-259633B408EC}"/>
          </ac:spMkLst>
        </pc:spChg>
        <pc:spChg chg="mod">
          <ac:chgData name="Misbahul Sheikh" userId="1e39b890cec9f22a" providerId="LiveId" clId="{0C748D2A-D5CD-4FC1-96E6-2D4A7787338B}" dt="2024-09-23T09:33:42.819" v="290" actId="1076"/>
          <ac:spMkLst>
            <pc:docMk/>
            <pc:sldMk cId="3398068995" sldId="303"/>
            <ac:spMk id="75" creationId="{00C7AA27-96D0-454C-AD65-4FC90BEE451D}"/>
          </ac:spMkLst>
        </pc:spChg>
      </pc:sldChg>
      <pc:sldChg chg="addSp delSp modSp mod">
        <pc:chgData name="Misbahul Sheikh" userId="1e39b890cec9f22a" providerId="LiveId" clId="{0C748D2A-D5CD-4FC1-96E6-2D4A7787338B}" dt="2024-09-23T09:52:56.440" v="607" actId="20577"/>
        <pc:sldMkLst>
          <pc:docMk/>
          <pc:sldMk cId="2287721993" sldId="304"/>
        </pc:sldMkLst>
        <pc:spChg chg="add del mod">
          <ac:chgData name="Misbahul Sheikh" userId="1e39b890cec9f22a" providerId="LiveId" clId="{0C748D2A-D5CD-4FC1-96E6-2D4A7787338B}" dt="2024-09-23T09:37:20.329" v="365" actId="478"/>
          <ac:spMkLst>
            <pc:docMk/>
            <pc:sldMk cId="2287721993" sldId="304"/>
            <ac:spMk id="4" creationId="{F7896FE4-F272-4070-83AC-3781DE9CB58A}"/>
          </ac:spMkLst>
        </pc:spChg>
        <pc:spChg chg="mod">
          <ac:chgData name="Misbahul Sheikh" userId="1e39b890cec9f22a" providerId="LiveId" clId="{0C748D2A-D5CD-4FC1-96E6-2D4A7787338B}" dt="2024-09-23T09:36:33.934" v="356" actId="1076"/>
          <ac:spMkLst>
            <pc:docMk/>
            <pc:sldMk cId="2287721993" sldId="304"/>
            <ac:spMk id="6" creationId="{97CBF5DE-47DB-A271-5FCA-118CD9FFC66F}"/>
          </ac:spMkLst>
        </pc:spChg>
        <pc:spChg chg="add del mod">
          <ac:chgData name="Misbahul Sheikh" userId="1e39b890cec9f22a" providerId="LiveId" clId="{0C748D2A-D5CD-4FC1-96E6-2D4A7787338B}" dt="2024-09-23T09:37:17.707" v="364" actId="478"/>
          <ac:spMkLst>
            <pc:docMk/>
            <pc:sldMk cId="2287721993" sldId="304"/>
            <ac:spMk id="11" creationId="{B1FD1E26-1457-4FF8-ABB9-37AF1AD45E7F}"/>
          </ac:spMkLst>
        </pc:spChg>
        <pc:spChg chg="add mod">
          <ac:chgData name="Misbahul Sheikh" userId="1e39b890cec9f22a" providerId="LiveId" clId="{0C748D2A-D5CD-4FC1-96E6-2D4A7787338B}" dt="2024-09-23T09:37:12.722" v="362"/>
          <ac:spMkLst>
            <pc:docMk/>
            <pc:sldMk cId="2287721993" sldId="304"/>
            <ac:spMk id="12" creationId="{D8133658-61F5-4ED9-A724-9038F279C76F}"/>
          </ac:spMkLst>
        </pc:spChg>
        <pc:spChg chg="add del mod">
          <ac:chgData name="Misbahul Sheikh" userId="1e39b890cec9f22a" providerId="LiveId" clId="{0C748D2A-D5CD-4FC1-96E6-2D4A7787338B}" dt="2024-09-23T09:51:44.471" v="588" actId="478"/>
          <ac:spMkLst>
            <pc:docMk/>
            <pc:sldMk cId="2287721993" sldId="304"/>
            <ac:spMk id="13" creationId="{4C7C84EB-B597-4FE2-8053-7E8915EBF393}"/>
          </ac:spMkLst>
        </pc:spChg>
        <pc:spChg chg="add del mod">
          <ac:chgData name="Misbahul Sheikh" userId="1e39b890cec9f22a" providerId="LiveId" clId="{0C748D2A-D5CD-4FC1-96E6-2D4A7787338B}" dt="2024-09-23T09:52:32.815" v="598" actId="478"/>
          <ac:spMkLst>
            <pc:docMk/>
            <pc:sldMk cId="2287721993" sldId="304"/>
            <ac:spMk id="14" creationId="{283343B0-BD4C-4ABA-976E-ABE13CA40CB8}"/>
          </ac:spMkLst>
        </pc:spChg>
        <pc:spChg chg="add mod">
          <ac:chgData name="Misbahul Sheikh" userId="1e39b890cec9f22a" providerId="LiveId" clId="{0C748D2A-D5CD-4FC1-96E6-2D4A7787338B}" dt="2024-09-23T09:52:56.440" v="607" actId="20577"/>
          <ac:spMkLst>
            <pc:docMk/>
            <pc:sldMk cId="2287721993" sldId="304"/>
            <ac:spMk id="15" creationId="{A8D669FD-387D-48E8-BFE3-15832AF4EF7B}"/>
          </ac:spMkLst>
        </pc:spChg>
        <pc:spChg chg="del mod">
          <ac:chgData name="Misbahul Sheikh" userId="1e39b890cec9f22a" providerId="LiveId" clId="{0C748D2A-D5CD-4FC1-96E6-2D4A7787338B}" dt="2024-09-23T09:37:12.287" v="361" actId="478"/>
          <ac:spMkLst>
            <pc:docMk/>
            <pc:sldMk cId="2287721993" sldId="304"/>
            <ac:spMk id="20" creationId="{8565329D-F0C4-AD9F-A424-2C2A425C6C00}"/>
          </ac:spMkLst>
        </pc:spChg>
        <pc:spChg chg="mod">
          <ac:chgData name="Misbahul Sheikh" userId="1e39b890cec9f22a" providerId="LiveId" clId="{0C748D2A-D5CD-4FC1-96E6-2D4A7787338B}" dt="2024-09-23T09:38:35.812" v="371" actId="1076"/>
          <ac:spMkLst>
            <pc:docMk/>
            <pc:sldMk cId="2287721993" sldId="304"/>
            <ac:spMk id="29" creationId="{E1370B11-6A09-42C1-9115-A2AAE0997830}"/>
          </ac:spMkLst>
        </pc:spChg>
        <pc:spChg chg="mod">
          <ac:chgData name="Misbahul Sheikh" userId="1e39b890cec9f22a" providerId="LiveId" clId="{0C748D2A-D5CD-4FC1-96E6-2D4A7787338B}" dt="2024-09-23T09:38:28.532" v="369" actId="1076"/>
          <ac:spMkLst>
            <pc:docMk/>
            <pc:sldMk cId="2287721993" sldId="304"/>
            <ac:spMk id="30" creationId="{AA9F2A9F-B8F5-4F51-B8E6-173AFC31054E}"/>
          </ac:spMkLst>
        </pc:spChg>
        <pc:picChg chg="mod">
          <ac:chgData name="Misbahul Sheikh" userId="1e39b890cec9f22a" providerId="LiveId" clId="{0C748D2A-D5CD-4FC1-96E6-2D4A7787338B}" dt="2024-09-23T09:36:35.766" v="357" actId="1076"/>
          <ac:picMkLst>
            <pc:docMk/>
            <pc:sldMk cId="2287721993" sldId="304"/>
            <ac:picMk id="3" creationId="{84D21358-46C7-4459-8B08-1007823F589A}"/>
          </ac:picMkLst>
        </pc:picChg>
        <pc:picChg chg="mod">
          <ac:chgData name="Misbahul Sheikh" userId="1e39b890cec9f22a" providerId="LiveId" clId="{0C748D2A-D5CD-4FC1-96E6-2D4A7787338B}" dt="2024-09-23T09:38:25.620" v="368" actId="1076"/>
          <ac:picMkLst>
            <pc:docMk/>
            <pc:sldMk cId="2287721993" sldId="304"/>
            <ac:picMk id="7" creationId="{6DCA9BFF-C307-4480-8EEB-7595D99C02BA}"/>
          </ac:picMkLst>
        </pc:picChg>
        <pc:picChg chg="mod">
          <ac:chgData name="Misbahul Sheikh" userId="1e39b890cec9f22a" providerId="LiveId" clId="{0C748D2A-D5CD-4FC1-96E6-2D4A7787338B}" dt="2024-09-23T09:38:33.398" v="370" actId="1076"/>
          <ac:picMkLst>
            <pc:docMk/>
            <pc:sldMk cId="2287721993" sldId="304"/>
            <ac:picMk id="9" creationId="{0384DD81-7A32-442D-88BB-2636010F0BB9}"/>
          </ac:picMkLst>
        </pc:picChg>
      </pc:sldChg>
      <pc:sldChg chg="modSp">
        <pc:chgData name="Misbahul Sheikh" userId="1e39b890cec9f22a" providerId="LiveId" clId="{0C748D2A-D5CD-4FC1-96E6-2D4A7787338B}" dt="2024-09-23T09:39:16.483" v="372" actId="207"/>
        <pc:sldMkLst>
          <pc:docMk/>
          <pc:sldMk cId="2177902516" sldId="305"/>
        </pc:sldMkLst>
        <pc:spChg chg="mod">
          <ac:chgData name="Misbahul Sheikh" userId="1e39b890cec9f22a" providerId="LiveId" clId="{0C748D2A-D5CD-4FC1-96E6-2D4A7787338B}" dt="2024-09-23T09:39:16.483" v="372" actId="207"/>
          <ac:spMkLst>
            <pc:docMk/>
            <pc:sldMk cId="2177902516" sldId="305"/>
            <ac:spMk id="10" creationId="{CC177E45-06FB-4274-939B-289C81F7464F}"/>
          </ac:spMkLst>
        </pc:spChg>
      </pc:sldChg>
      <pc:sldChg chg="modSp mod">
        <pc:chgData name="Misbahul Sheikh" userId="1e39b890cec9f22a" providerId="LiveId" clId="{0C748D2A-D5CD-4FC1-96E6-2D4A7787338B}" dt="2024-09-23T09:44:19.316" v="533" actId="1076"/>
        <pc:sldMkLst>
          <pc:docMk/>
          <pc:sldMk cId="914254306" sldId="306"/>
        </pc:sldMkLst>
        <pc:spChg chg="mod">
          <ac:chgData name="Misbahul Sheikh" userId="1e39b890cec9f22a" providerId="LiveId" clId="{0C748D2A-D5CD-4FC1-96E6-2D4A7787338B}" dt="2024-09-23T09:44:12.662" v="532" actId="1076"/>
          <ac:spMkLst>
            <pc:docMk/>
            <pc:sldMk cId="914254306" sldId="306"/>
            <ac:spMk id="7" creationId="{651D2B87-3645-4897-94C2-227189C6C866}"/>
          </ac:spMkLst>
        </pc:spChg>
        <pc:spChg chg="mod">
          <ac:chgData name="Misbahul Sheikh" userId="1e39b890cec9f22a" providerId="LiveId" clId="{0C748D2A-D5CD-4FC1-96E6-2D4A7787338B}" dt="2024-09-23T09:44:19.316" v="533" actId="1076"/>
          <ac:spMkLst>
            <pc:docMk/>
            <pc:sldMk cId="914254306" sldId="306"/>
            <ac:spMk id="10" creationId="{CC177E45-06FB-4274-939B-289C81F7464F}"/>
          </ac:spMkLst>
        </pc:spChg>
      </pc:sldChg>
      <pc:sldChg chg="addSp delSp modSp add mod delAnim modAnim">
        <pc:chgData name="Misbahul Sheikh" userId="1e39b890cec9f22a" providerId="LiveId" clId="{0C748D2A-D5CD-4FC1-96E6-2D4A7787338B}" dt="2024-09-23T09:33:13.599" v="280" actId="1076"/>
        <pc:sldMkLst>
          <pc:docMk/>
          <pc:sldMk cId="2755558417" sldId="308"/>
        </pc:sldMkLst>
        <pc:spChg chg="add del mod">
          <ac:chgData name="Misbahul Sheikh" userId="1e39b890cec9f22a" providerId="LiveId" clId="{0C748D2A-D5CD-4FC1-96E6-2D4A7787338B}" dt="2024-09-23T09:03:31.701" v="96" actId="478"/>
          <ac:spMkLst>
            <pc:docMk/>
            <pc:sldMk cId="2755558417" sldId="308"/>
            <ac:spMk id="4" creationId="{CD99BEF3-05A5-46AB-B393-6BAB8BCD0AC2}"/>
          </ac:spMkLst>
        </pc:spChg>
        <pc:spChg chg="add mod">
          <ac:chgData name="Misbahul Sheikh" userId="1e39b890cec9f22a" providerId="LiveId" clId="{0C748D2A-D5CD-4FC1-96E6-2D4A7787338B}" dt="2024-09-23T09:27:03.241" v="223" actId="1076"/>
          <ac:spMkLst>
            <pc:docMk/>
            <pc:sldMk cId="2755558417" sldId="308"/>
            <ac:spMk id="12" creationId="{5D95C123-0C55-40E9-A8D9-6DE8022B5D8A}"/>
          </ac:spMkLst>
        </pc:spChg>
        <pc:spChg chg="add del">
          <ac:chgData name="Misbahul Sheikh" userId="1e39b890cec9f22a" providerId="LiveId" clId="{0C748D2A-D5CD-4FC1-96E6-2D4A7787338B}" dt="2024-09-23T09:32:21.292" v="261" actId="22"/>
          <ac:spMkLst>
            <pc:docMk/>
            <pc:sldMk cId="2755558417" sldId="308"/>
            <ac:spMk id="14" creationId="{A6DF83A9-2990-45E9-BA70-B039891372E5}"/>
          </ac:spMkLst>
        </pc:spChg>
        <pc:spChg chg="add mod">
          <ac:chgData name="Misbahul Sheikh" userId="1e39b890cec9f22a" providerId="LiveId" clId="{0C748D2A-D5CD-4FC1-96E6-2D4A7787338B}" dt="2024-09-23T09:33:13.599" v="280" actId="1076"/>
          <ac:spMkLst>
            <pc:docMk/>
            <pc:sldMk cId="2755558417" sldId="308"/>
            <ac:spMk id="15" creationId="{DEC3949C-7A28-493B-AE96-3196B46E1048}"/>
          </ac:spMkLst>
        </pc:spChg>
        <pc:spChg chg="del">
          <ac:chgData name="Misbahul Sheikh" userId="1e39b890cec9f22a" providerId="LiveId" clId="{0C748D2A-D5CD-4FC1-96E6-2D4A7787338B}" dt="2024-09-23T09:03:29.769" v="94" actId="478"/>
          <ac:spMkLst>
            <pc:docMk/>
            <pc:sldMk cId="2755558417" sldId="308"/>
            <ac:spMk id="17" creationId="{49287496-CD9B-2481-4653-FCE7FF62F3BD}"/>
          </ac:spMkLst>
        </pc:spChg>
        <pc:spChg chg="del">
          <ac:chgData name="Misbahul Sheikh" userId="1e39b890cec9f22a" providerId="LiveId" clId="{0C748D2A-D5CD-4FC1-96E6-2D4A7787338B}" dt="2024-09-23T09:03:30.770" v="95" actId="478"/>
          <ac:spMkLst>
            <pc:docMk/>
            <pc:sldMk cId="2755558417" sldId="308"/>
            <ac:spMk id="19" creationId="{4E035C40-0EC9-35B5-58D6-BC9FB7EE106A}"/>
          </ac:spMkLst>
        </pc:spChg>
        <pc:spChg chg="del">
          <ac:chgData name="Misbahul Sheikh" userId="1e39b890cec9f22a" providerId="LiveId" clId="{0C748D2A-D5CD-4FC1-96E6-2D4A7787338B}" dt="2024-09-23T09:03:22.087" v="92" actId="478"/>
          <ac:spMkLst>
            <pc:docMk/>
            <pc:sldMk cId="2755558417" sldId="308"/>
            <ac:spMk id="20" creationId="{4DD2E85E-DECE-4630-B8CD-324283C5D3F8}"/>
          </ac:spMkLst>
        </pc:spChg>
        <pc:graphicFrameChg chg="add mod modGraphic">
          <ac:chgData name="Misbahul Sheikh" userId="1e39b890cec9f22a" providerId="LiveId" clId="{0C748D2A-D5CD-4FC1-96E6-2D4A7787338B}" dt="2024-09-23T09:32:00.603" v="259" actId="2062"/>
          <ac:graphicFrameMkLst>
            <pc:docMk/>
            <pc:sldMk cId="2755558417" sldId="308"/>
            <ac:graphicFrameMk id="5" creationId="{282B3E26-20A9-4C80-9A49-86AC13521A65}"/>
          </ac:graphicFrameMkLst>
        </pc:graphicFrameChg>
        <pc:picChg chg="del">
          <ac:chgData name="Misbahul Sheikh" userId="1e39b890cec9f22a" providerId="LiveId" clId="{0C748D2A-D5CD-4FC1-96E6-2D4A7787338B}" dt="2024-09-23T09:03:26.544" v="93" actId="478"/>
          <ac:picMkLst>
            <pc:docMk/>
            <pc:sldMk cId="2755558417" sldId="308"/>
            <ac:picMk id="3" creationId="{60FD7495-82E2-4550-934B-67B29519E586}"/>
          </ac:picMkLst>
        </pc:picChg>
        <pc:picChg chg="del">
          <ac:chgData name="Misbahul Sheikh" userId="1e39b890cec9f22a" providerId="LiveId" clId="{0C748D2A-D5CD-4FC1-96E6-2D4A7787338B}" dt="2024-09-23T09:03:26.544" v="93" actId="478"/>
          <ac:picMkLst>
            <pc:docMk/>
            <pc:sldMk cId="2755558417" sldId="308"/>
            <ac:picMk id="6" creationId="{292B1165-5ED1-4E45-8F6B-2EF5A62F0D7A}"/>
          </ac:picMkLst>
        </pc:picChg>
        <pc:picChg chg="del">
          <ac:chgData name="Misbahul Sheikh" userId="1e39b890cec9f22a" providerId="LiveId" clId="{0C748D2A-D5CD-4FC1-96E6-2D4A7787338B}" dt="2024-09-23T09:03:26.544" v="93" actId="478"/>
          <ac:picMkLst>
            <pc:docMk/>
            <pc:sldMk cId="2755558417" sldId="308"/>
            <ac:picMk id="11" creationId="{AF884758-93ED-4E4F-9338-C15C3D11FC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https://pixabay.com/en/achievement-agreement-business-3481967/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58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103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https://pixabay.com/en/question-mark-labyrinth-lost-maze-2648236/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82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https://pixabay.com/en/question-mark-labyrinth-lost-maze-2648236/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37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https://pixabay.com/en/books-science-shelf-library-book-408220/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65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91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4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https://pixabay.com/en/office-neo-urban-apple-trend-1500461/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2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776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https://pixabay.com/en/thumbs-up-okay-good-well-done-2056022/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21D1-52E2-420B-B491-CFF6D7BB79F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49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90D8B8-307A-4993-9315-0D6ADDAA6CEB}"/>
              </a:ext>
            </a:extLst>
          </p:cNvPr>
          <p:cNvCxnSpPr/>
          <p:nvPr userDrawn="1"/>
        </p:nvCxnSpPr>
        <p:spPr>
          <a:xfrm>
            <a:off x="609441" y="6448926"/>
            <a:ext cx="10969943" cy="0"/>
          </a:xfrm>
          <a:prstGeom prst="line">
            <a:avLst/>
          </a:prstGeom>
          <a:ln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149A4D36-ACE7-46EE-977E-260D55BF45D2}"/>
              </a:ext>
            </a:extLst>
          </p:cNvPr>
          <p:cNvSpPr/>
          <p:nvPr userDrawn="1"/>
        </p:nvSpPr>
        <p:spPr>
          <a:xfrm>
            <a:off x="5917949" y="6272463"/>
            <a:ext cx="352926" cy="3529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5836202" y="6244057"/>
            <a:ext cx="516420" cy="385017"/>
          </a:xfrm>
        </p:spPr>
        <p:txBody>
          <a:bodyPr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936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3" r:id="rId8"/>
    <p:sldLayoutId id="2147483662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7530360-355C-4A6C-8503-06087B8D2807}"/>
              </a:ext>
            </a:extLst>
          </p:cNvPr>
          <p:cNvSpPr/>
          <p:nvPr/>
        </p:nvSpPr>
        <p:spPr>
          <a:xfrm>
            <a:off x="3175" y="4116805"/>
            <a:ext cx="12188825" cy="2732236"/>
          </a:xfrm>
          <a:custGeom>
            <a:avLst/>
            <a:gdLst>
              <a:gd name="connsiteX0" fmla="*/ 6094412 w 12188825"/>
              <a:gd name="connsiteY0" fmla="*/ 0 h 2114437"/>
              <a:gd name="connsiteX1" fmla="*/ 6401871 w 12188825"/>
              <a:gd name="connsiteY1" fmla="*/ 341621 h 2114437"/>
              <a:gd name="connsiteX2" fmla="*/ 12188825 w 12188825"/>
              <a:gd name="connsiteY2" fmla="*/ 341621 h 2114437"/>
              <a:gd name="connsiteX3" fmla="*/ 12188825 w 12188825"/>
              <a:gd name="connsiteY3" fmla="*/ 2114437 h 2114437"/>
              <a:gd name="connsiteX4" fmla="*/ 0 w 12188825"/>
              <a:gd name="connsiteY4" fmla="*/ 2114437 h 2114437"/>
              <a:gd name="connsiteX5" fmla="*/ 0 w 12188825"/>
              <a:gd name="connsiteY5" fmla="*/ 341621 h 2114437"/>
              <a:gd name="connsiteX6" fmla="*/ 5786954 w 12188825"/>
              <a:gd name="connsiteY6" fmla="*/ 341621 h 2114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825" h="2114437">
                <a:moveTo>
                  <a:pt x="6094412" y="0"/>
                </a:moveTo>
                <a:lnTo>
                  <a:pt x="6401871" y="341621"/>
                </a:lnTo>
                <a:lnTo>
                  <a:pt x="12188825" y="341621"/>
                </a:lnTo>
                <a:lnTo>
                  <a:pt x="12188825" y="2114437"/>
                </a:lnTo>
                <a:lnTo>
                  <a:pt x="0" y="2114437"/>
                </a:lnTo>
                <a:lnTo>
                  <a:pt x="0" y="341621"/>
                </a:lnTo>
                <a:lnTo>
                  <a:pt x="5786954" y="341621"/>
                </a:lnTo>
                <a:close/>
              </a:path>
            </a:pathLst>
          </a:cu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A3C4F4-60DF-40B4-81B2-EF12AAC95032}"/>
              </a:ext>
            </a:extLst>
          </p:cNvPr>
          <p:cNvSpPr txBox="1"/>
          <p:nvPr/>
        </p:nvSpPr>
        <p:spPr>
          <a:xfrm>
            <a:off x="406725" y="1663977"/>
            <a:ext cx="113753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"Machine &amp; Deep Learning Algorithms for Bengali</a:t>
            </a:r>
          </a:p>
          <a:p>
            <a:pPr algn="ctr"/>
            <a:r>
              <a:rPr lang="en-US" sz="3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Cyberbullying Detection"</a:t>
            </a:r>
            <a:endParaRPr lang="en-IN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3230E-C6B5-46F3-A63B-17C75A3D00AE}"/>
              </a:ext>
            </a:extLst>
          </p:cNvPr>
          <p:cNvSpPr/>
          <p:nvPr/>
        </p:nvSpPr>
        <p:spPr>
          <a:xfrm>
            <a:off x="4424528" y="4828505"/>
            <a:ext cx="398110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 Members:</a:t>
            </a:r>
          </a:p>
          <a:p>
            <a:pPr algn="ctr" fontAlgn="base"/>
            <a:endParaRPr lang="en-US" sz="1700" b="1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Misbahul Sheikh (20200204039)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Naushin Mamun (20200204010)</a:t>
            </a: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Nafisa Tasnim Neha (20200204020)</a:t>
            </a:r>
            <a:b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EE889-83F2-4C54-A871-BB4B284BCFA9}"/>
              </a:ext>
            </a:extLst>
          </p:cNvPr>
          <p:cNvCxnSpPr>
            <a:cxnSpLocks/>
          </p:cNvCxnSpPr>
          <p:nvPr/>
        </p:nvCxnSpPr>
        <p:spPr>
          <a:xfrm>
            <a:off x="4150196" y="4774579"/>
            <a:ext cx="0" cy="187220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08DC43F-C664-4E14-AE47-7FE3E3226D17}"/>
              </a:ext>
            </a:extLst>
          </p:cNvPr>
          <p:cNvSpPr/>
          <p:nvPr/>
        </p:nvSpPr>
        <p:spPr>
          <a:xfrm>
            <a:off x="1214576" y="4828504"/>
            <a:ext cx="2839481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University:</a:t>
            </a:r>
          </a:p>
          <a:p>
            <a:pPr fontAlgn="base"/>
            <a:endParaRPr lang="en-US" sz="1700" u="sng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Department of Computer Science and Engineering,</a:t>
            </a:r>
            <a:endParaRPr lang="en-IN" sz="17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fontAlgn="base"/>
            <a:r>
              <a:rPr lang="en-US" sz="17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Ahsanullah University of Science &amp; Technology.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185761-45C2-430A-85C7-5E80F8E31ADD}"/>
              </a:ext>
            </a:extLst>
          </p:cNvPr>
          <p:cNvCxnSpPr>
            <a:cxnSpLocks/>
          </p:cNvCxnSpPr>
          <p:nvPr/>
        </p:nvCxnSpPr>
        <p:spPr>
          <a:xfrm>
            <a:off x="8758708" y="4774579"/>
            <a:ext cx="0" cy="1872208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E32CC7-4F4A-4F3F-AF18-C565871F237B}"/>
              </a:ext>
            </a:extLst>
          </p:cNvPr>
          <p:cNvSpPr txBox="1"/>
          <p:nvPr/>
        </p:nvSpPr>
        <p:spPr>
          <a:xfrm>
            <a:off x="4565358" y="908720"/>
            <a:ext cx="3058103" cy="58477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n w="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Paper Title: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A7983B-CEBC-49FD-A5D1-E9E9E296D2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03" y="5435138"/>
            <a:ext cx="805204" cy="94794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639B24-9AE2-412C-BAA9-5E990F189B4F}"/>
              </a:ext>
            </a:extLst>
          </p:cNvPr>
          <p:cNvSpPr/>
          <p:nvPr/>
        </p:nvSpPr>
        <p:spPr>
          <a:xfrm>
            <a:off x="9484257" y="5482923"/>
            <a:ext cx="2016224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700" b="1" u="sng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</a:t>
            </a:r>
            <a: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24/09/2024</a:t>
            </a:r>
            <a:br>
              <a:rPr lang="en-US" sz="17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IN" sz="17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57181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2688943" y="332656"/>
            <a:ext cx="6810938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4C3F0A-87E9-468E-880A-8C4BADE41355}"/>
              </a:ext>
            </a:extLst>
          </p:cNvPr>
          <p:cNvSpPr/>
          <p:nvPr/>
        </p:nvSpPr>
        <p:spPr>
          <a:xfrm>
            <a:off x="765821" y="1265791"/>
            <a:ext cx="106571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 K. Reynolds, A.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Kontostathis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L. Edwards, “Using machine learning to detect cyberbullying,” in Proceedings - 10th International Conference on Machine Learning and Applications, ICMLA 2011, 2011, vol. 2, pp. 241–244,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10.1109/ICMLA.2011.152.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J. Hani, M.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Nashaat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Ahmed, Z. Emad, E. Amer, and A. Mohammed, “Social media cyberbullying detection using machine learning,” Int. J. Adv.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Sci. Appl., vol. 10, no. 5, pp. 703–707, 2019,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10.14569/ijacsa.2019.0100587.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Subrata Saha, Md.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Shamimul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Islam, Md. Mahbub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Md.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Motinur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Rahman, Md. Ziaul Hasan Majumder, Md. Shah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Alam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M. Khalid Hossain, “Bengali Cyberbullying Detection in Social Media Using Machine Learning Algorithms,” 2023 5th International Conference on Sustainable Technologies for Industry 5.0 (STI), 979-8-3503-9431-3/23/$31.00 ©2023 IEEE, DOI: 10.1109/STI59863.2023.10464740.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R. R. Dalvi et al., “Detecting A Twitter Cyberbullying Using Machine Learning,” Proc. Int. Conf.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Control Syst. ICICCS 2020, pp. 297–301, May 2020,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10.1109/ICICCS48265.2020.9120893.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S. Saha, M. I. H.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Showrov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M. Rahman, and M. Z. H. Majumder, “VADER vs. BERT: A Comparative Performance Analysis for Sentiment on Coronavirus Outbreak,” 2023, pp. 371–385,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10.1007/978-3-031-34619-4 30/COVER.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E. A. Emon, S. Rahman, J.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Banarjee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 K. Das, and T.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Mittra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“A Deep Learning Approach to Detect Abusive Bengali Text,” Jun. 2019, </a:t>
            </a:r>
            <a:r>
              <a:rPr lang="en-US" sz="15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5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10.1109/ICSCC.2019.8843606.</a:t>
            </a:r>
          </a:p>
        </p:txBody>
      </p:sp>
    </p:spTree>
    <p:extLst>
      <p:ext uri="{BB962C8B-B14F-4D97-AF65-F5344CB8AC3E}">
        <p14:creationId xmlns:p14="http://schemas.microsoft.com/office/powerpoint/2010/main" val="33929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oung plant growing in a garden with sunlight. Image credit: lovelyday12/Shutterstock">
            <a:extLst>
              <a:ext uri="{FF2B5EF4-FFF2-40B4-BE49-F238E27FC236}">
                <a16:creationId xmlns:a16="http://schemas.microsoft.com/office/drawing/2014/main" id="{EEC2A569-2D81-5679-9BA2-DB6306830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DE2CB9-56F6-4865-A48B-9D450DA1927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F0A1A5E-13AF-4734-A33F-A38055DE118F}"/>
              </a:ext>
            </a:extLst>
          </p:cNvPr>
          <p:cNvSpPr txBox="1">
            <a:spLocks/>
          </p:cNvSpPr>
          <p:nvPr/>
        </p:nvSpPr>
        <p:spPr>
          <a:xfrm>
            <a:off x="4381131" y="2852936"/>
            <a:ext cx="3426562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Thank you..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68DA27-C9EC-4B55-8F92-1238A87CFEC9}"/>
              </a:ext>
            </a:extLst>
          </p:cNvPr>
          <p:cNvSpPr/>
          <p:nvPr/>
        </p:nvSpPr>
        <p:spPr>
          <a:xfrm>
            <a:off x="11350996" y="6246252"/>
            <a:ext cx="584685" cy="38501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6954544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DE2CB9-56F6-4865-A48B-9D450DA1927E}"/>
              </a:ext>
            </a:extLst>
          </p:cNvPr>
          <p:cNvSpPr/>
          <p:nvPr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2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A1A5E-13AF-4734-A33F-A38055DE118F}"/>
              </a:ext>
            </a:extLst>
          </p:cNvPr>
          <p:cNvSpPr txBox="1">
            <a:spLocks/>
          </p:cNvSpPr>
          <p:nvPr/>
        </p:nvSpPr>
        <p:spPr>
          <a:xfrm>
            <a:off x="4381131" y="643379"/>
            <a:ext cx="3426562" cy="711081"/>
          </a:xfrm>
          <a:prstGeom prst="rect">
            <a:avLst/>
          </a:prstGeom>
        </p:spPr>
        <p:txBody>
          <a:bodyPr/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6FB0F8-28F1-1665-93E3-588A9B1787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22" y="2512351"/>
            <a:ext cx="1440160" cy="1440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1B6AB05-6417-E7EB-ADD9-6F8F36E6AC52}"/>
              </a:ext>
            </a:extLst>
          </p:cNvPr>
          <p:cNvSpPr/>
          <p:nvPr/>
        </p:nvSpPr>
        <p:spPr>
          <a:xfrm>
            <a:off x="5014292" y="2708920"/>
            <a:ext cx="56886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 you have any questions? </a:t>
            </a:r>
          </a:p>
          <a:p>
            <a:pPr fontAlgn="base"/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ask..</a:t>
            </a:r>
            <a:endParaRPr lang="en-IN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7E361F-9CAA-42E2-B591-65B8A2792AA6}"/>
              </a:ext>
            </a:extLst>
          </p:cNvPr>
          <p:cNvSpPr/>
          <p:nvPr/>
        </p:nvSpPr>
        <p:spPr>
          <a:xfrm>
            <a:off x="11350996" y="6246252"/>
            <a:ext cx="584685" cy="38501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572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B1FDF6-ECC0-46F4-959E-4450192B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" y="571480"/>
            <a:ext cx="10969943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Outline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1A42CF-CD10-40D9-B555-5B877D61C30E}"/>
              </a:ext>
            </a:extLst>
          </p:cNvPr>
          <p:cNvSpPr/>
          <p:nvPr/>
        </p:nvSpPr>
        <p:spPr>
          <a:xfrm>
            <a:off x="1135186" y="1817337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19D05E-C159-4D18-950C-8DB21A95A3FF}"/>
              </a:ext>
            </a:extLst>
          </p:cNvPr>
          <p:cNvSpPr/>
          <p:nvPr/>
        </p:nvSpPr>
        <p:spPr>
          <a:xfrm>
            <a:off x="1135186" y="2388339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C3C6A6-012F-499B-99E2-4CB11EA0E8CC}"/>
              </a:ext>
            </a:extLst>
          </p:cNvPr>
          <p:cNvSpPr/>
          <p:nvPr/>
        </p:nvSpPr>
        <p:spPr>
          <a:xfrm>
            <a:off x="1133514" y="3521175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DE87D-0D17-4702-8827-1F859F8C5724}"/>
              </a:ext>
            </a:extLst>
          </p:cNvPr>
          <p:cNvSpPr/>
          <p:nvPr/>
        </p:nvSpPr>
        <p:spPr>
          <a:xfrm>
            <a:off x="1133514" y="4092177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AAA62D-11DB-4A82-8736-C8B2029AC197}"/>
              </a:ext>
            </a:extLst>
          </p:cNvPr>
          <p:cNvSpPr/>
          <p:nvPr/>
        </p:nvSpPr>
        <p:spPr>
          <a:xfrm>
            <a:off x="1133514" y="4663179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4E2FD02-4040-4334-B7F5-7188C52015A7}"/>
              </a:ext>
            </a:extLst>
          </p:cNvPr>
          <p:cNvSpPr/>
          <p:nvPr/>
        </p:nvSpPr>
        <p:spPr>
          <a:xfrm>
            <a:off x="1133514" y="5234181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B0FBD-8B20-4A04-8F67-A8F9456E3D48}"/>
              </a:ext>
            </a:extLst>
          </p:cNvPr>
          <p:cNvSpPr/>
          <p:nvPr/>
        </p:nvSpPr>
        <p:spPr>
          <a:xfrm>
            <a:off x="1485900" y="1700808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BC36CC-55CA-4BA0-ABFE-FD8B244A9DC7}"/>
              </a:ext>
            </a:extLst>
          </p:cNvPr>
          <p:cNvCxnSpPr>
            <a:cxnSpLocks/>
          </p:cNvCxnSpPr>
          <p:nvPr/>
        </p:nvCxnSpPr>
        <p:spPr>
          <a:xfrm>
            <a:off x="1101010" y="2100918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951C02E-B7CD-4960-A431-6DA7A66A9936}"/>
              </a:ext>
            </a:extLst>
          </p:cNvPr>
          <p:cNvSpPr/>
          <p:nvPr/>
        </p:nvSpPr>
        <p:spPr>
          <a:xfrm>
            <a:off x="1485900" y="2279928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0A4075B-0123-4A98-BF17-07C3B6831ACD}"/>
              </a:ext>
            </a:extLst>
          </p:cNvPr>
          <p:cNvCxnSpPr>
            <a:cxnSpLocks/>
          </p:cNvCxnSpPr>
          <p:nvPr/>
        </p:nvCxnSpPr>
        <p:spPr>
          <a:xfrm>
            <a:off x="1101010" y="2680038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00D72-5998-42A6-BFB2-03DC0B2EEA3E}"/>
              </a:ext>
            </a:extLst>
          </p:cNvPr>
          <p:cNvSpPr/>
          <p:nvPr/>
        </p:nvSpPr>
        <p:spPr>
          <a:xfrm>
            <a:off x="1484228" y="342900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71088-ABDC-435D-BC05-68119684664A}"/>
              </a:ext>
            </a:extLst>
          </p:cNvPr>
          <p:cNvCxnSpPr>
            <a:cxnSpLocks/>
          </p:cNvCxnSpPr>
          <p:nvPr/>
        </p:nvCxnSpPr>
        <p:spPr>
          <a:xfrm>
            <a:off x="1099338" y="382911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966B7EB-7D00-406E-9DA3-3DE33BFFA4C2}"/>
              </a:ext>
            </a:extLst>
          </p:cNvPr>
          <p:cNvSpPr/>
          <p:nvPr/>
        </p:nvSpPr>
        <p:spPr>
          <a:xfrm>
            <a:off x="1484228" y="400812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Analysis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934A06B-2877-4D7B-8555-65C8BB86E4E4}"/>
              </a:ext>
            </a:extLst>
          </p:cNvPr>
          <p:cNvCxnSpPr>
            <a:cxnSpLocks/>
          </p:cNvCxnSpPr>
          <p:nvPr/>
        </p:nvCxnSpPr>
        <p:spPr>
          <a:xfrm>
            <a:off x="1099338" y="440823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4529C805-1150-4889-9DC9-B3B1AB28DC6F}"/>
              </a:ext>
            </a:extLst>
          </p:cNvPr>
          <p:cNvSpPr/>
          <p:nvPr/>
        </p:nvSpPr>
        <p:spPr>
          <a:xfrm>
            <a:off x="1484228" y="458724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And Future Works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AC0BC0-09E6-4BBE-B72F-DF871F43EC5F}"/>
              </a:ext>
            </a:extLst>
          </p:cNvPr>
          <p:cNvCxnSpPr>
            <a:cxnSpLocks/>
          </p:cNvCxnSpPr>
          <p:nvPr/>
        </p:nvCxnSpPr>
        <p:spPr>
          <a:xfrm>
            <a:off x="1099338" y="498735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BC663235-A7E9-495B-AF3E-E59869128B19}"/>
              </a:ext>
            </a:extLst>
          </p:cNvPr>
          <p:cNvSpPr/>
          <p:nvPr/>
        </p:nvSpPr>
        <p:spPr>
          <a:xfrm>
            <a:off x="1484228" y="5151120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References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B3BD117-4B15-47B6-95FE-9484418AC7B7}"/>
              </a:ext>
            </a:extLst>
          </p:cNvPr>
          <p:cNvCxnSpPr>
            <a:cxnSpLocks/>
          </p:cNvCxnSpPr>
          <p:nvPr/>
        </p:nvCxnSpPr>
        <p:spPr>
          <a:xfrm>
            <a:off x="1099338" y="5551230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0138903-A166-4705-80C1-5DE49FAAD99D}"/>
              </a:ext>
            </a:extLst>
          </p:cNvPr>
          <p:cNvSpPr/>
          <p:nvPr/>
        </p:nvSpPr>
        <p:spPr>
          <a:xfrm>
            <a:off x="10660767" y="1700808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423C60E-AEDF-4CA2-966C-0239EE683DB4}"/>
              </a:ext>
            </a:extLst>
          </p:cNvPr>
          <p:cNvSpPr/>
          <p:nvPr/>
        </p:nvSpPr>
        <p:spPr>
          <a:xfrm>
            <a:off x="10159742" y="2290636"/>
            <a:ext cx="1050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04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93D7FD8-0266-44E1-B47A-7C7190A26AC8}"/>
              </a:ext>
            </a:extLst>
          </p:cNvPr>
          <p:cNvSpPr/>
          <p:nvPr/>
        </p:nvSpPr>
        <p:spPr>
          <a:xfrm>
            <a:off x="10289723" y="3412292"/>
            <a:ext cx="920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06-07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2888F3-9857-43B0-8973-61B09A0086DF}"/>
              </a:ext>
            </a:extLst>
          </p:cNvPr>
          <p:cNvSpPr/>
          <p:nvPr/>
        </p:nvSpPr>
        <p:spPr>
          <a:xfrm>
            <a:off x="10376915" y="3961345"/>
            <a:ext cx="9767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08 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844FF8F-C6E1-4D28-A8BC-E55086D031D3}"/>
              </a:ext>
            </a:extLst>
          </p:cNvPr>
          <p:cNvSpPr/>
          <p:nvPr/>
        </p:nvSpPr>
        <p:spPr>
          <a:xfrm>
            <a:off x="10494150" y="4519122"/>
            <a:ext cx="8732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09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9CC2A5D-0E10-43B2-B2B8-EC1713D9EAE7}"/>
              </a:ext>
            </a:extLst>
          </p:cNvPr>
          <p:cNvSpPr/>
          <p:nvPr/>
        </p:nvSpPr>
        <p:spPr>
          <a:xfrm>
            <a:off x="10659095" y="5151120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6AD090E-683C-4C72-B802-4FB87D921EC1}"/>
              </a:ext>
            </a:extLst>
          </p:cNvPr>
          <p:cNvSpPr/>
          <p:nvPr/>
        </p:nvSpPr>
        <p:spPr>
          <a:xfrm>
            <a:off x="1133514" y="2962926"/>
            <a:ext cx="173758" cy="1737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DB5696-422A-4330-90FD-40F407FBA762}"/>
              </a:ext>
            </a:extLst>
          </p:cNvPr>
          <p:cNvSpPr/>
          <p:nvPr/>
        </p:nvSpPr>
        <p:spPr>
          <a:xfrm>
            <a:off x="1484228" y="2854515"/>
            <a:ext cx="7622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Analysis</a:t>
            </a: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84CCBA4-1050-4EC3-8FB0-87570878B537}"/>
              </a:ext>
            </a:extLst>
          </p:cNvPr>
          <p:cNvCxnSpPr>
            <a:cxnSpLocks/>
          </p:cNvCxnSpPr>
          <p:nvPr/>
        </p:nvCxnSpPr>
        <p:spPr>
          <a:xfrm>
            <a:off x="1099338" y="3254625"/>
            <a:ext cx="99804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813B44F3-3A07-46AF-BF23-0F6532C062E7}"/>
              </a:ext>
            </a:extLst>
          </p:cNvPr>
          <p:cNvSpPr/>
          <p:nvPr/>
        </p:nvSpPr>
        <p:spPr>
          <a:xfrm>
            <a:off x="10659095" y="2854515"/>
            <a:ext cx="5433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2000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N" sz="20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92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9287496-CD9B-2481-4653-FCE7FF62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832" y="611799"/>
            <a:ext cx="3396740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035C40-0EC9-35B5-58D6-BC9FB7EE106A}"/>
              </a:ext>
            </a:extLst>
          </p:cNvPr>
          <p:cNvSpPr/>
          <p:nvPr/>
        </p:nvSpPr>
        <p:spPr>
          <a:xfrm>
            <a:off x="1197868" y="1916832"/>
            <a:ext cx="74168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Bullying causes harm through physical, verbal, emotional, and social aggression.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It’s a anonymous psychological harassment via technology, making it hard to control.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Increased internet use in Bangladesh has escalated online harassment of women, especially on Facebook.</a:t>
            </a: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/>
              <a:t>Machine learning, deep learning, and Transformer models effectively detect cyberbullying in various languages, including Bengali.</a:t>
            </a:r>
            <a:endParaRPr lang="en-IN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D7495-82E2-4550-934B-67B29519E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2539708"/>
            <a:ext cx="2952328" cy="1778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2B1165-5ED1-4E45-8F6B-2EF5A62F0D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4318291"/>
            <a:ext cx="2952328" cy="2088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884758-93ED-4E4F-9338-C15C3D11FC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740" y="571489"/>
            <a:ext cx="2952328" cy="196821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DD2E85E-DECE-4630-B8CD-324283C5D3F8}"/>
              </a:ext>
            </a:extLst>
          </p:cNvPr>
          <p:cNvSpPr/>
          <p:nvPr/>
        </p:nvSpPr>
        <p:spPr>
          <a:xfrm>
            <a:off x="9046740" y="571489"/>
            <a:ext cx="2952328" cy="5835622"/>
          </a:xfrm>
          <a:prstGeom prst="rect">
            <a:avLst/>
          </a:prstGeom>
          <a:solidFill>
            <a:schemeClr val="accent2"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834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95C123-0C55-40E9-A8D9-6DE8022B5D8A}"/>
              </a:ext>
            </a:extLst>
          </p:cNvPr>
          <p:cNvSpPr txBox="1">
            <a:spLocks/>
          </p:cNvSpPr>
          <p:nvPr/>
        </p:nvSpPr>
        <p:spPr>
          <a:xfrm>
            <a:off x="3502124" y="304683"/>
            <a:ext cx="5184576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Literature Review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282B3E26-20A9-4C80-9A49-86AC13521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400272"/>
              </p:ext>
            </p:extLst>
          </p:nvPr>
        </p:nvGraphicFramePr>
        <p:xfrm>
          <a:off x="801824" y="1259722"/>
          <a:ext cx="10585176" cy="42575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132">
                  <a:extLst>
                    <a:ext uri="{9D8B030D-6E8A-4147-A177-3AD203B41FA5}">
                      <a16:colId xmlns:a16="http://schemas.microsoft.com/office/drawing/2014/main" val="312782737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36895673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3689505371"/>
                    </a:ext>
                  </a:extLst>
                </a:gridCol>
                <a:gridCol w="2646294">
                  <a:extLst>
                    <a:ext uri="{9D8B030D-6E8A-4147-A177-3AD203B41FA5}">
                      <a16:colId xmlns:a16="http://schemas.microsoft.com/office/drawing/2014/main" val="2843831386"/>
                    </a:ext>
                  </a:extLst>
                </a:gridCol>
              </a:tblGrid>
              <a:tr h="38127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Paper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Result (Accuracy)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1794376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Formspring.me, labeled via Amazon Mechanical Turk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C4.5, Instance-based Learner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78.5% with C4.5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4908481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Neural Network,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Neural Network: 92.8%, </a:t>
                      </a:r>
                    </a:p>
                    <a:p>
                      <a:pPr algn="ctr"/>
                      <a:r>
                        <a:rPr lang="en-US" sz="1600" dirty="0"/>
                        <a:t>SVM: 90.3%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14536"/>
                  </a:ext>
                </a:extLst>
              </a:tr>
              <a:tr h="8578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Social media (Bengali data)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TF-IDF + Naive Bayes, SVM, Random Forest, XGBoost, BERT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dirty="0"/>
                        <a:t>BERT: 90%, SVM: 79%, </a:t>
                      </a:r>
                    </a:p>
                    <a:p>
                      <a:pPr algn="ctr"/>
                      <a:r>
                        <a:rPr lang="de-DE" sz="1600" dirty="0"/>
                        <a:t>Naive Bayes: 76%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480340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Tweets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SVM, Naive Bayes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SVM: 71.25%, </a:t>
                      </a:r>
                    </a:p>
                    <a:p>
                      <a:pPr algn="ctr"/>
                      <a:r>
                        <a:rPr lang="en-US" sz="1600" dirty="0"/>
                        <a:t>Naive Bayes: 52.70%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889216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Twitter (sentiment analysis)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600" dirty="0"/>
                        <a:t>VADER, BERT, 5 other ML algorithms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BERT: 92%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8140926"/>
                  </a:ext>
                </a:extLst>
              </a:tr>
              <a:tr h="6036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Bengali comments from social media, blogs, newspapers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Recurrent Neural Networks (RNN), other ML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RNN: 82.20%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10931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C3949C-7A28-493B-AE96-3196B46E1048}"/>
              </a:ext>
            </a:extLst>
          </p:cNvPr>
          <p:cNvSpPr txBox="1"/>
          <p:nvPr/>
        </p:nvSpPr>
        <p:spPr>
          <a:xfrm>
            <a:off x="5046789" y="5598278"/>
            <a:ext cx="20867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Fig1: 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75555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-21383" y="0"/>
            <a:ext cx="12210208" cy="6858000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AC79E-11FD-40CC-829A-13FC6BAF26D5}"/>
              </a:ext>
            </a:extLst>
          </p:cNvPr>
          <p:cNvSpPr/>
          <p:nvPr/>
        </p:nvSpPr>
        <p:spPr>
          <a:xfrm>
            <a:off x="1597581" y="1644095"/>
            <a:ext cx="3173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65329D-F0C4-AD9F-A424-2C2A425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013" y="367823"/>
            <a:ext cx="4523416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6FF40-AC4A-4249-B4EA-1A0105504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834" y="1743033"/>
            <a:ext cx="4753490" cy="33719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E007E7-84C3-43B1-B8E3-6E4DB33FD8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07" y="1449320"/>
            <a:ext cx="3721615" cy="39593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859608-D9EE-4066-8081-626D605B5A8A}"/>
              </a:ext>
            </a:extLst>
          </p:cNvPr>
          <p:cNvSpPr txBox="1"/>
          <p:nvPr/>
        </p:nvSpPr>
        <p:spPr>
          <a:xfrm>
            <a:off x="1575724" y="5676869"/>
            <a:ext cx="3149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Fig2: Gender Comment Distribution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DB5FEB-81BC-4DCA-A6B1-1BD83DDD2E6B}"/>
              </a:ext>
            </a:extLst>
          </p:cNvPr>
          <p:cNvSpPr txBox="1"/>
          <p:nvPr/>
        </p:nvSpPr>
        <p:spPr>
          <a:xfrm>
            <a:off x="6454452" y="5680158"/>
            <a:ext cx="2519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 Fig3: Distribution of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CCF259-F716-4FDC-8266-AD16F12A4568}"/>
              </a:ext>
            </a:extLst>
          </p:cNvPr>
          <p:cNvSpPr txBox="1"/>
          <p:nvPr/>
        </p:nvSpPr>
        <p:spPr>
          <a:xfrm>
            <a:off x="9168224" y="5184427"/>
            <a:ext cx="18469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Not bully – 34.86 % 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Troll – 23.73 %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Sexual – 20.29 %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Religious – 17.22 %</a:t>
            </a:r>
          </a:p>
          <a:p>
            <a:r>
              <a:rPr lang="en-US" sz="16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Threat – 3.85 %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BDF657-F8D8-4314-A9B1-FD5BC53C56E7}"/>
              </a:ext>
            </a:extLst>
          </p:cNvPr>
          <p:cNvSpPr/>
          <p:nvPr/>
        </p:nvSpPr>
        <p:spPr>
          <a:xfrm>
            <a:off x="11572329" y="6246252"/>
            <a:ext cx="363352" cy="38501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5195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-10268" y="0"/>
            <a:ext cx="12210208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0AC79E-11FD-40CC-829A-13FC6BAF26D5}"/>
              </a:ext>
            </a:extLst>
          </p:cNvPr>
          <p:cNvSpPr/>
          <p:nvPr/>
        </p:nvSpPr>
        <p:spPr>
          <a:xfrm>
            <a:off x="1839421" y="1867157"/>
            <a:ext cx="31733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endParaRPr lang="en-IN" sz="11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F5DE-47DB-A271-5FCA-118CD9FFC66F}"/>
              </a:ext>
            </a:extLst>
          </p:cNvPr>
          <p:cNvSpPr/>
          <p:nvPr/>
        </p:nvSpPr>
        <p:spPr>
          <a:xfrm>
            <a:off x="11017812" y="133667"/>
            <a:ext cx="1008112" cy="9825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565329D-F0C4-AD9F-A424-2C2A425C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969" y="520617"/>
            <a:ext cx="4408885" cy="711081"/>
          </a:xfrm>
        </p:spPr>
        <p:txBody>
          <a:bodyPr/>
          <a:lstStyle/>
          <a:p>
            <a:pPr algn="ctr"/>
            <a:r>
              <a:rPr lang="en-IN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21358-46C7-4459-8B08-1007823F5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972" y="238061"/>
            <a:ext cx="773791" cy="77379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7B75563-8876-4A85-AE68-42C7085B3A2B}"/>
              </a:ext>
            </a:extLst>
          </p:cNvPr>
          <p:cNvSpPr/>
          <p:nvPr/>
        </p:nvSpPr>
        <p:spPr>
          <a:xfrm>
            <a:off x="1299361" y="1997962"/>
            <a:ext cx="1080120" cy="261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Dataset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204460-CF2E-4CC4-BA94-1BB051636B5D}"/>
              </a:ext>
            </a:extLst>
          </p:cNvPr>
          <p:cNvCxnSpPr>
            <a:cxnSpLocks/>
          </p:cNvCxnSpPr>
          <p:nvPr/>
        </p:nvCxnSpPr>
        <p:spPr>
          <a:xfrm>
            <a:off x="2447820" y="2128767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B5F633E-B802-4BBD-9FFD-966DE5079819}"/>
              </a:ext>
            </a:extLst>
          </p:cNvPr>
          <p:cNvSpPr/>
          <p:nvPr/>
        </p:nvSpPr>
        <p:spPr>
          <a:xfrm>
            <a:off x="2854052" y="1563828"/>
            <a:ext cx="2618104" cy="237626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Preprocessing</a:t>
            </a:r>
            <a:endParaRPr lang="en-US" sz="20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Tokenization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/>
              <a:t>Removing </a:t>
            </a:r>
          </a:p>
          <a:p>
            <a:pPr lvl="1"/>
            <a:r>
              <a:rPr lang="en-US" sz="1400" dirty="0"/>
              <a:t>1. Digits</a:t>
            </a:r>
          </a:p>
          <a:p>
            <a:pPr lvl="1"/>
            <a:r>
              <a:rPr lang="en-US" sz="1400" dirty="0"/>
              <a:t>2. Web links</a:t>
            </a:r>
          </a:p>
          <a:p>
            <a:pPr lvl="1"/>
            <a:r>
              <a:rPr lang="en-US" sz="1400" dirty="0"/>
              <a:t>3. Punctuation </a:t>
            </a:r>
          </a:p>
          <a:p>
            <a:pPr lvl="1"/>
            <a:r>
              <a:rPr lang="en-US" sz="1400" dirty="0"/>
              <a:t>4. Symbols</a:t>
            </a:r>
          </a:p>
          <a:p>
            <a:pPr lvl="1"/>
            <a:r>
              <a:rPr lang="en-US" sz="1400" dirty="0"/>
              <a:t>5. Non-Bengali letters</a:t>
            </a:r>
          </a:p>
          <a:p>
            <a:pPr lvl="1"/>
            <a:r>
              <a:rPr lang="en-US" sz="1400" dirty="0"/>
              <a:t>6. Stop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Lemmatization</a:t>
            </a:r>
          </a:p>
          <a:p>
            <a:pPr algn="ctr"/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D44580-800C-4E5C-BDE2-94861D12A834}"/>
              </a:ext>
            </a:extLst>
          </p:cNvPr>
          <p:cNvSpPr/>
          <p:nvPr/>
        </p:nvSpPr>
        <p:spPr>
          <a:xfrm>
            <a:off x="5946727" y="1799169"/>
            <a:ext cx="1442618" cy="6591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Class conversion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04E9E4-B02A-4A4E-BDC1-899BED07BA09}"/>
              </a:ext>
            </a:extLst>
          </p:cNvPr>
          <p:cNvCxnSpPr>
            <a:cxnSpLocks/>
          </p:cNvCxnSpPr>
          <p:nvPr/>
        </p:nvCxnSpPr>
        <p:spPr>
          <a:xfrm>
            <a:off x="7488380" y="212876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99D9F4-F7C0-48B1-9EAE-ABA22B62D5DE}"/>
              </a:ext>
            </a:extLst>
          </p:cNvPr>
          <p:cNvCxnSpPr>
            <a:cxnSpLocks/>
          </p:cNvCxnSpPr>
          <p:nvPr/>
        </p:nvCxnSpPr>
        <p:spPr>
          <a:xfrm>
            <a:off x="5544164" y="2129472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9FA3A3F-BCA1-4D6B-8FDB-CACF1B086732}"/>
              </a:ext>
            </a:extLst>
          </p:cNvPr>
          <p:cNvSpPr/>
          <p:nvPr/>
        </p:nvSpPr>
        <p:spPr>
          <a:xfrm>
            <a:off x="8842359" y="1616707"/>
            <a:ext cx="2135291" cy="184372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Feature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TF-IDF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TRI-gram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GloVe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FastText </a:t>
            </a:r>
            <a:endParaRPr lang="en-US" sz="1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ED0420-B982-4F96-A620-80F626C9479E}"/>
              </a:ext>
            </a:extLst>
          </p:cNvPr>
          <p:cNvSpPr/>
          <p:nvPr/>
        </p:nvSpPr>
        <p:spPr>
          <a:xfrm>
            <a:off x="9229008" y="4151784"/>
            <a:ext cx="1442618" cy="9825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RF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5B99E4-8C76-4F67-AE11-F5D2753A0AE8}"/>
              </a:ext>
            </a:extLst>
          </p:cNvPr>
          <p:cNvSpPr/>
          <p:nvPr/>
        </p:nvSpPr>
        <p:spPr>
          <a:xfrm>
            <a:off x="5946727" y="4517215"/>
            <a:ext cx="1442618" cy="71108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LSTM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Bangla-Bert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8E86B62-21C9-4D2C-BF41-2C5814152997}"/>
              </a:ext>
            </a:extLst>
          </p:cNvPr>
          <p:cNvCxnSpPr>
            <a:cxnSpLocks/>
          </p:cNvCxnSpPr>
          <p:nvPr/>
        </p:nvCxnSpPr>
        <p:spPr>
          <a:xfrm>
            <a:off x="6668036" y="2579657"/>
            <a:ext cx="0" cy="1864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1325D91-BE60-4D30-B501-18B9AE1482F8}"/>
              </a:ext>
            </a:extLst>
          </p:cNvPr>
          <p:cNvSpPr/>
          <p:nvPr/>
        </p:nvSpPr>
        <p:spPr>
          <a:xfrm>
            <a:off x="3347038" y="4560596"/>
            <a:ext cx="1570978" cy="114753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u="sng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F1-score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FDF8361-34B4-4781-8CA3-9111661E185B}"/>
              </a:ext>
            </a:extLst>
          </p:cNvPr>
          <p:cNvSpPr/>
          <p:nvPr/>
        </p:nvSpPr>
        <p:spPr>
          <a:xfrm>
            <a:off x="1553056" y="5280085"/>
            <a:ext cx="1080120" cy="26161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Graph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B0CAA3-CB6C-4A96-B578-95C23401ADEF}"/>
              </a:ext>
            </a:extLst>
          </p:cNvPr>
          <p:cNvCxnSpPr>
            <a:cxnSpLocks/>
          </p:cNvCxnSpPr>
          <p:nvPr/>
        </p:nvCxnSpPr>
        <p:spPr>
          <a:xfrm>
            <a:off x="9950317" y="3596704"/>
            <a:ext cx="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A6BD71A-EF35-4273-B80C-A26AFB6E4673}"/>
              </a:ext>
            </a:extLst>
          </p:cNvPr>
          <p:cNvSpPr/>
          <p:nvPr/>
        </p:nvSpPr>
        <p:spPr>
          <a:xfrm>
            <a:off x="1078783" y="4782944"/>
            <a:ext cx="1552088" cy="26160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/>
              <a:t>Comparison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CF8634CE-FB78-41BA-82C4-9EBE16FDE6B0}"/>
              </a:ext>
            </a:extLst>
          </p:cNvPr>
          <p:cNvCxnSpPr>
            <a:cxnSpLocks/>
          </p:cNvCxnSpPr>
          <p:nvPr/>
        </p:nvCxnSpPr>
        <p:spPr>
          <a:xfrm rot="5400000">
            <a:off x="7381860" y="2842433"/>
            <a:ext cx="199370" cy="49375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245C1-E56D-4B54-95E6-3678A622F3F6}"/>
              </a:ext>
            </a:extLst>
          </p:cNvPr>
          <p:cNvCxnSpPr>
            <a:cxnSpLocks/>
          </p:cNvCxnSpPr>
          <p:nvPr/>
        </p:nvCxnSpPr>
        <p:spPr>
          <a:xfrm flipH="1">
            <a:off x="5012774" y="4872755"/>
            <a:ext cx="8697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17F5119-D4CD-4DFC-ADC8-D82169A90C87}"/>
              </a:ext>
            </a:extLst>
          </p:cNvPr>
          <p:cNvCxnSpPr>
            <a:cxnSpLocks/>
          </p:cNvCxnSpPr>
          <p:nvPr/>
        </p:nvCxnSpPr>
        <p:spPr>
          <a:xfrm flipH="1">
            <a:off x="2707416" y="4913748"/>
            <a:ext cx="5760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A98A59F-F70F-444C-8C60-B492B95F60E7}"/>
              </a:ext>
            </a:extLst>
          </p:cNvPr>
          <p:cNvCxnSpPr>
            <a:cxnSpLocks/>
          </p:cNvCxnSpPr>
          <p:nvPr/>
        </p:nvCxnSpPr>
        <p:spPr>
          <a:xfrm flipH="1">
            <a:off x="2707416" y="5410890"/>
            <a:ext cx="576064" cy="69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0C7AA27-96D0-454C-AD65-4FC90BEE451D}"/>
              </a:ext>
            </a:extLst>
          </p:cNvPr>
          <p:cNvSpPr txBox="1"/>
          <p:nvPr/>
        </p:nvSpPr>
        <p:spPr>
          <a:xfrm>
            <a:off x="5127479" y="6025958"/>
            <a:ext cx="1933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Fig4: Total Workflow 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A63336-B8E0-49DC-A7AC-259633B408EC}"/>
              </a:ext>
            </a:extLst>
          </p:cNvPr>
          <p:cNvSpPr/>
          <p:nvPr/>
        </p:nvSpPr>
        <p:spPr>
          <a:xfrm>
            <a:off x="11572329" y="6246252"/>
            <a:ext cx="363352" cy="38501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980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FD1E26-1457-4FF8-ABB9-37AF1AD45E7F}"/>
              </a:ext>
            </a:extLst>
          </p:cNvPr>
          <p:cNvSpPr/>
          <p:nvPr/>
        </p:nvSpPr>
        <p:spPr>
          <a:xfrm>
            <a:off x="0" y="0"/>
            <a:ext cx="11397040" cy="6858000"/>
          </a:xfrm>
          <a:prstGeom prst="rect">
            <a:avLst/>
          </a:prstGeom>
          <a:solidFill>
            <a:schemeClr val="accent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CBF5DE-47DB-A271-5FCA-118CD9FFC66F}"/>
              </a:ext>
            </a:extLst>
          </p:cNvPr>
          <p:cNvSpPr/>
          <p:nvPr/>
        </p:nvSpPr>
        <p:spPr>
          <a:xfrm>
            <a:off x="11472527" y="84247"/>
            <a:ext cx="647071" cy="6804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D21358-46C7-4459-8B08-1007823F58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8012" y="151996"/>
            <a:ext cx="496099" cy="544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A9BFF-C307-4480-8EEB-7595D99C02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588" y="1776848"/>
            <a:ext cx="3142176" cy="3304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84DD81-7A32-442D-88BB-2636010F0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5" y="2347047"/>
            <a:ext cx="6283147" cy="18455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370B11-6A09-42C1-9115-A2AAE0997830}"/>
              </a:ext>
            </a:extLst>
          </p:cNvPr>
          <p:cNvSpPr txBox="1"/>
          <p:nvPr/>
        </p:nvSpPr>
        <p:spPr>
          <a:xfrm>
            <a:off x="2646147" y="4509120"/>
            <a:ext cx="2629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Fig5: After Preprocessing Text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9F2A9F-B8F5-4F51-B8E6-173AFC31054E}"/>
              </a:ext>
            </a:extLst>
          </p:cNvPr>
          <p:cNvSpPr txBox="1"/>
          <p:nvPr/>
        </p:nvSpPr>
        <p:spPr>
          <a:xfrm>
            <a:off x="7120183" y="5307914"/>
            <a:ext cx="42589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Fig6: After Converting Multi Class to Binary Class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133658-61F5-4ED9-A724-9038F279C76F}"/>
              </a:ext>
            </a:extLst>
          </p:cNvPr>
          <p:cNvSpPr txBox="1">
            <a:spLocks/>
          </p:cNvSpPr>
          <p:nvPr/>
        </p:nvSpPr>
        <p:spPr>
          <a:xfrm>
            <a:off x="3889969" y="520617"/>
            <a:ext cx="4408885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Methodology</a:t>
            </a:r>
            <a:endParaRPr lang="en-IN" b="1" dirty="0">
              <a:solidFill>
                <a:schemeClr val="accent4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D669FD-387D-48E8-BFE3-15832AF4EF7B}"/>
              </a:ext>
            </a:extLst>
          </p:cNvPr>
          <p:cNvSpPr/>
          <p:nvPr/>
        </p:nvSpPr>
        <p:spPr>
          <a:xfrm>
            <a:off x="11572329" y="6246252"/>
            <a:ext cx="363352" cy="38501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87721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4036002" y="332656"/>
            <a:ext cx="4116820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 Analysis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2E9A4F-C8E8-47F3-8FC5-CD7965FBB5C9}"/>
              </a:ext>
            </a:extLst>
          </p:cNvPr>
          <p:cNvSpPr/>
          <p:nvPr/>
        </p:nvSpPr>
        <p:spPr>
          <a:xfrm>
            <a:off x="1701924" y="5037982"/>
            <a:ext cx="878497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Bangla-BERT worked best compared to other algorithms and achieved an accuracy of 89%.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 with the FastText embedding technique performed better with an accuracy of 84%.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LSTM gives better results than CNN and other ML models with an accuracy of 85%.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BI-gram and TRI-gram techniques provide almost the same results.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2FAD9D-DF94-4B06-AA5D-7543E9147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6" y="1191783"/>
            <a:ext cx="5544616" cy="3717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20278-E879-4007-B9C2-0A8D1C493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20" y="1191783"/>
            <a:ext cx="5627169" cy="371734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17790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68EF812-F07B-4B4D-AA0C-647E662B3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177E45-06FB-4274-939B-289C81F7464F}"/>
              </a:ext>
            </a:extLst>
          </p:cNvPr>
          <p:cNvSpPr txBox="1">
            <a:spLocks/>
          </p:cNvSpPr>
          <p:nvPr/>
        </p:nvSpPr>
        <p:spPr>
          <a:xfrm>
            <a:off x="1475353" y="764704"/>
            <a:ext cx="9238117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>
            <a:lvl1pPr algn="l" defTabSz="1218987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Conclusion And Future 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1D2B87-3645-4897-94C2-227189C6C866}"/>
              </a:ext>
            </a:extLst>
          </p:cNvPr>
          <p:cNvSpPr/>
          <p:nvPr/>
        </p:nvSpPr>
        <p:spPr>
          <a:xfrm>
            <a:off x="981844" y="2276872"/>
            <a:ext cx="1087320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Bangla-BERT model achieved 89% accuracy in Bengali cyberbullying detection.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Random Forest with FastText and LSTM models also performed well.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Sampling techniques would be helpful in getting better results for this kind of imbalanced dataset.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Explore additional state-of-the-art transformer models.</a:t>
            </a: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fontAlgn="base"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Develop real-time detection and integrate multilingual capabilities with user feedback.</a:t>
            </a:r>
          </a:p>
        </p:txBody>
      </p:sp>
    </p:spTree>
    <p:extLst>
      <p:ext uri="{BB962C8B-B14F-4D97-AF65-F5344CB8AC3E}">
        <p14:creationId xmlns:p14="http://schemas.microsoft.com/office/powerpoint/2010/main" val="91425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187C0"/>
      </a:accent1>
      <a:accent2>
        <a:srgbClr val="57687B"/>
      </a:accent2>
      <a:accent3>
        <a:srgbClr val="359CDB"/>
      </a:accent3>
      <a:accent4>
        <a:srgbClr val="F4AB1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8039</TotalTime>
  <Words>998</Words>
  <Application>Microsoft Office PowerPoint</Application>
  <PresentationFormat>Custom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Wingdings</vt:lpstr>
      <vt:lpstr>Office Theme</vt:lpstr>
      <vt:lpstr>PowerPoint Presentation</vt:lpstr>
      <vt:lpstr>Outline</vt:lpstr>
      <vt:lpstr>Introduction</vt:lpstr>
      <vt:lpstr>PowerPoint Presentation</vt:lpstr>
      <vt:lpstr>Dataset Analysis</vt:lpstr>
      <vt:lpstr>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Misbahul Sheikh</cp:lastModifiedBy>
  <cp:revision>189</cp:revision>
  <dcterms:created xsi:type="dcterms:W3CDTF">2013-09-12T13:05:01Z</dcterms:created>
  <dcterms:modified xsi:type="dcterms:W3CDTF">2024-09-23T19:39:03Z</dcterms:modified>
</cp:coreProperties>
</file>