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jpg" ContentType="image/jpeg"/>
  <Override PartName="/ppt/media/image12.jpg" ContentType="image/jpeg"/>
  <Override PartName="/ppt/media/image13.jpg" ContentType="image/jpeg"/>
  <Override PartName="/ppt/media/image1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vi Shihat" initials="AS" lastIdx="1" clrIdx="0">
    <p:extLst>
      <p:ext uri="{19B8F6BF-5375-455C-9EA6-DF929625EA0E}">
        <p15:presenceInfo xmlns:p15="http://schemas.microsoft.com/office/powerpoint/2012/main" userId="e22e91af04f6d1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E386-8C78-4DAF-BBCC-526E130D71D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9484-0183-4BF4-9F72-87C3FCA6F87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93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E386-8C78-4DAF-BBCC-526E130D71D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9484-0183-4BF4-9F72-87C3FCA6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E386-8C78-4DAF-BBCC-526E130D71D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9484-0183-4BF4-9F72-87C3FCA6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0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E386-8C78-4DAF-BBCC-526E130D71D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9484-0183-4BF4-9F72-87C3FCA6F87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0930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E386-8C78-4DAF-BBCC-526E130D71D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9484-0183-4BF4-9F72-87C3FCA6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38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E386-8C78-4DAF-BBCC-526E130D71D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9484-0183-4BF4-9F72-87C3FCA6F87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562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E386-8C78-4DAF-BBCC-526E130D71D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9484-0183-4BF4-9F72-87C3FCA6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74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E386-8C78-4DAF-BBCC-526E130D71D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9484-0183-4BF4-9F72-87C3FCA6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6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E386-8C78-4DAF-BBCC-526E130D71D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9484-0183-4BF4-9F72-87C3FCA6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1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E386-8C78-4DAF-BBCC-526E130D71D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9484-0183-4BF4-9F72-87C3FCA6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1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E386-8C78-4DAF-BBCC-526E130D71D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9484-0183-4BF4-9F72-87C3FCA6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0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E386-8C78-4DAF-BBCC-526E130D71D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9484-0183-4BF4-9F72-87C3FCA6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0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E386-8C78-4DAF-BBCC-526E130D71D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9484-0183-4BF4-9F72-87C3FCA6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8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E386-8C78-4DAF-BBCC-526E130D71D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9484-0183-4BF4-9F72-87C3FCA6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4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E386-8C78-4DAF-BBCC-526E130D71D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9484-0183-4BF4-9F72-87C3FCA6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0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E386-8C78-4DAF-BBCC-526E130D71D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9484-0183-4BF4-9F72-87C3FCA6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4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E386-8C78-4DAF-BBCC-526E130D71D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9484-0183-4BF4-9F72-87C3FCA6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8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1B7E386-8C78-4DAF-BBCC-526E130D71D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7469484-0183-4BF4-9F72-87C3FCA6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480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8A210-963B-2A06-DFB3-D00A307D4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584" y="1552903"/>
            <a:ext cx="5498474" cy="1300294"/>
          </a:xfrm>
        </p:spPr>
        <p:txBody>
          <a:bodyPr>
            <a:normAutofit fontScale="90000"/>
          </a:bodyPr>
          <a:lstStyle/>
          <a:p>
            <a:r>
              <a:rPr lang="en-GB" sz="8800" dirty="0"/>
              <a:t>o c t a n e : </a:t>
            </a:r>
            <a:endParaRPr lang="en-US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7E51B-2A67-5810-6FB4-98A5B4540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937" y="4196204"/>
            <a:ext cx="5498474" cy="1877437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Powered by 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4000" dirty="0">
                <a:solidFill>
                  <a:schemeClr val="tx1"/>
                </a:solidFill>
              </a:rPr>
              <a:t>      Team Iconic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chemeClr val="tx1"/>
                </a:solidFill>
              </a:rPr>
              <a:t>Ahsanullah University of Science &amp; Technology,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chemeClr val="tx1"/>
                </a:solidFill>
              </a:rPr>
              <a:t>Dhaka – 1208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CC5D54-43A7-325C-116E-CC6DD98D3412}"/>
              </a:ext>
            </a:extLst>
          </p:cNvPr>
          <p:cNvSpPr txBox="1"/>
          <p:nvPr/>
        </p:nvSpPr>
        <p:spPr>
          <a:xfrm>
            <a:off x="893937" y="1230776"/>
            <a:ext cx="1216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Project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11D22-D975-47AC-D318-A8B77BF97B9E}"/>
              </a:ext>
            </a:extLst>
          </p:cNvPr>
          <p:cNvSpPr txBox="1"/>
          <p:nvPr/>
        </p:nvSpPr>
        <p:spPr>
          <a:xfrm>
            <a:off x="4786429" y="2668396"/>
            <a:ext cx="3850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latin typeface="Cambria (Headings)"/>
              </a:rPr>
              <a:t>The Robo_Vac</a:t>
            </a:r>
            <a:endParaRPr lang="en-US" sz="4800" dirty="0">
              <a:latin typeface="Cambria (Headings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D91E0B-B836-7183-2FE2-94F706775530}"/>
              </a:ext>
            </a:extLst>
          </p:cNvPr>
          <p:cNvSpPr txBox="1"/>
          <p:nvPr/>
        </p:nvSpPr>
        <p:spPr>
          <a:xfrm>
            <a:off x="8266397" y="4196205"/>
            <a:ext cx="303166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Team Members:</a:t>
            </a:r>
          </a:p>
          <a:p>
            <a:pPr algn="ctr"/>
            <a:endParaRPr lang="en-GB" dirty="0"/>
          </a:p>
          <a:p>
            <a:pPr algn="ctr"/>
            <a:r>
              <a:rPr lang="en-GB" sz="2000" dirty="0"/>
              <a:t>Miftahul Sheikh</a:t>
            </a:r>
          </a:p>
          <a:p>
            <a:pPr algn="ctr"/>
            <a:r>
              <a:rPr lang="en-GB" sz="2000" dirty="0"/>
              <a:t>Nafisa Tasnim Neha</a:t>
            </a:r>
          </a:p>
          <a:p>
            <a:pPr algn="ctr"/>
            <a:r>
              <a:rPr lang="en-GB" sz="2000" dirty="0"/>
              <a:t>Misbahul Sheikh</a:t>
            </a:r>
          </a:p>
          <a:p>
            <a:pPr algn="ctr"/>
            <a:r>
              <a:rPr lang="en-GB" sz="2000" dirty="0"/>
              <a:t>Naushin Mamun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28EF1F-B221-E975-2D09-2B81E3F50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82" y="4781726"/>
            <a:ext cx="563207" cy="39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177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D3968C-9BE2-3BC9-9A9C-55D9B472085B}"/>
              </a:ext>
            </a:extLst>
          </p:cNvPr>
          <p:cNvSpPr txBox="1"/>
          <p:nvPr/>
        </p:nvSpPr>
        <p:spPr>
          <a:xfrm>
            <a:off x="3319462" y="2543174"/>
            <a:ext cx="66198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/>
              <a:t>Thank you…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71118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85753A-E6AD-6016-E4FB-99508B5F7149}"/>
              </a:ext>
            </a:extLst>
          </p:cNvPr>
          <p:cNvSpPr txBox="1"/>
          <p:nvPr/>
        </p:nvSpPr>
        <p:spPr>
          <a:xfrm>
            <a:off x="906012" y="646237"/>
            <a:ext cx="947117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Contents:</a:t>
            </a:r>
          </a:p>
          <a:p>
            <a:endParaRPr lang="en-GB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Features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Softwares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Components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Circuit Diagram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Pin Connections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Goal of The Project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543EDD-6503-A17E-EAF7-D5CC460E6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770" y="1948663"/>
            <a:ext cx="4456530" cy="315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5162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E921E-E739-9153-95A4-3E7BCAA4D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3603" y="645952"/>
            <a:ext cx="2662995" cy="1233182"/>
          </a:xfrm>
        </p:spPr>
        <p:txBody>
          <a:bodyPr>
            <a:normAutofit fontScale="90000"/>
          </a:bodyPr>
          <a:lstStyle/>
          <a:p>
            <a:r>
              <a:rPr lang="en-GB" sz="3100" dirty="0"/>
              <a:t>Introduction</a:t>
            </a:r>
            <a:br>
              <a:rPr lang="en-GB" sz="48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79743-8577-D592-CF41-64CC8DD79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713" y="1419448"/>
            <a:ext cx="6400800" cy="1947333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70D635-8E96-8A72-CC2A-936B5DA47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763" y="1893094"/>
            <a:ext cx="4104300" cy="30718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8F9298-941C-8199-A45F-40C56EAA1EA9}"/>
              </a:ext>
            </a:extLst>
          </p:cNvPr>
          <p:cNvSpPr txBox="1"/>
          <p:nvPr/>
        </p:nvSpPr>
        <p:spPr>
          <a:xfrm>
            <a:off x="843603" y="1658621"/>
            <a:ext cx="51666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Vrinda" panose="020B0502040204020203" pitchFamily="34" charset="0"/>
              </a:rPr>
              <a:t>Android controlled octane </a:t>
            </a:r>
            <a:r>
              <a:rPr lang="en-US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Vrinda" panose="020B0502040204020203" pitchFamily="34" charset="0"/>
              </a:rPr>
              <a:t>Robo_Vac</a:t>
            </a: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Vrinda" panose="020B0502040204020203" pitchFamily="34" charset="0"/>
              </a:rPr>
              <a:t>vaccum</a:t>
            </a: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Vrinda" panose="020B0502040204020203" pitchFamily="34" charset="0"/>
              </a:rPr>
              <a:t> cleaner car.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Georgia" panose="02040502050405020303" pitchFamily="18" charset="0"/>
                <a:ea typeface="Calibri" panose="020F0502020204030204" pitchFamily="34" charset="0"/>
                <a:cs typeface="Vrinda" panose="020B0502040204020203" pitchFamily="34" charset="0"/>
              </a:rPr>
              <a:t>C</a:t>
            </a:r>
            <a:r>
              <a:rPr lang="en-GB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Vrinda" panose="020B0502040204020203" pitchFamily="34" charset="0"/>
              </a:rPr>
              <a:t>an clean dust, dirt &amp; paper pieces from floors. </a:t>
            </a:r>
            <a:endParaRPr lang="en-US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Vrinda" panose="020B0502040204020203" pitchFamily="34" charset="0"/>
              </a:rPr>
              <a:t>Doesn’t have any sensors.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  <a:ea typeface="Calibri" panose="020F0502020204030204" pitchFamily="34" charset="0"/>
                <a:cs typeface="Vrinda" panose="020B0502040204020203" pitchFamily="34" charset="0"/>
              </a:rPr>
              <a:t>M</a:t>
            </a: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Vrinda" panose="020B0502040204020203" pitchFamily="34" charset="0"/>
              </a:rPr>
              <a:t>achine can be controlled by any android mobile phone 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Vrinda" panose="020B0502040204020203" pitchFamily="34" charset="0"/>
              </a:rPr>
              <a:t>User can perform actions like moving forward, backward, moving left and right by the means of command using his-her mobile phone app.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  <a:cs typeface="Vrinda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88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BDA4AB-AC32-64EF-0A29-3821BA45CD1C}"/>
              </a:ext>
            </a:extLst>
          </p:cNvPr>
          <p:cNvSpPr txBox="1"/>
          <p:nvPr/>
        </p:nvSpPr>
        <p:spPr>
          <a:xfrm>
            <a:off x="880844" y="704675"/>
            <a:ext cx="143930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Features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0C0376-8D27-7D0D-3781-7572DD85ED6E}"/>
              </a:ext>
            </a:extLst>
          </p:cNvPr>
          <p:cNvSpPr txBox="1"/>
          <p:nvPr/>
        </p:nvSpPr>
        <p:spPr>
          <a:xfrm>
            <a:off x="880844" y="1352011"/>
            <a:ext cx="57716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Whitney"/>
              </a:rPr>
              <a:t>Our </a:t>
            </a:r>
            <a:r>
              <a:rPr lang="en-GB" b="0" i="0" dirty="0" err="1">
                <a:effectLst/>
                <a:latin typeface="Whitney"/>
              </a:rPr>
              <a:t>Robo_Vac</a:t>
            </a:r>
            <a:r>
              <a:rPr lang="en-GB" b="0" i="0" dirty="0">
                <a:effectLst/>
                <a:latin typeface="Whitney"/>
              </a:rPr>
              <a:t> can clean dust, dirt &amp; paper pieces from floors.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Whitney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Whitney"/>
              </a:rPr>
              <a:t>Can easily control the car by using a simple mobile app.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Whitney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Whitney"/>
              </a:rPr>
              <a:t>Contains 4 motors for 4 wheels, an Arduino UNO, a motor driver, a Bluetooth module, and some extra components. </a:t>
            </a:r>
          </a:p>
          <a:p>
            <a:endParaRPr lang="en-GB" dirty="0">
              <a:latin typeface="Whitney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Whitney"/>
              </a:rPr>
              <a:t>Easy to control the speed limit with a simple touch.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Whitney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Whitney"/>
              </a:rPr>
              <a:t>Can use this car for different purposes by simply modifying the code in Arduino.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Whitney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Whitney"/>
              </a:rPr>
              <a:t>Future up-gradation is possible.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EFDFCB-FDB3-5C35-610A-0E1EA508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080" y="1954134"/>
            <a:ext cx="3941186" cy="29497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6C6D0F-4CEC-A073-9A52-402476166A7A}"/>
              </a:ext>
            </a:extLst>
          </p:cNvPr>
          <p:cNvSpPr txBox="1"/>
          <p:nvPr/>
        </p:nvSpPr>
        <p:spPr>
          <a:xfrm>
            <a:off x="8951908" y="4952997"/>
            <a:ext cx="1112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Octane </a:t>
            </a:r>
          </a:p>
          <a:p>
            <a:pPr algn="ctr"/>
            <a:r>
              <a:rPr lang="en-GB" dirty="0" err="1"/>
              <a:t>Robo_Vac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02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F9254E-21BB-6A55-7D47-20E3C25D8BB7}"/>
              </a:ext>
            </a:extLst>
          </p:cNvPr>
          <p:cNvSpPr txBox="1"/>
          <p:nvPr/>
        </p:nvSpPr>
        <p:spPr>
          <a:xfrm>
            <a:off x="805343" y="696286"/>
            <a:ext cx="163140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Softwares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1D4A92-5F70-853B-0D54-D23B123AB98A}"/>
              </a:ext>
            </a:extLst>
          </p:cNvPr>
          <p:cNvSpPr txBox="1"/>
          <p:nvPr/>
        </p:nvSpPr>
        <p:spPr>
          <a:xfrm>
            <a:off x="805342" y="1661020"/>
            <a:ext cx="68789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We have used two software to develop this projects</a:t>
            </a:r>
          </a:p>
          <a:p>
            <a:endParaRPr lang="en-GB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400" dirty="0"/>
              <a:t>Arduino IDE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400" dirty="0"/>
              <a:t>Bluetooth RC Controller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76E6A6-0603-696A-2A39-DF69B5DB8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436" y="3347207"/>
            <a:ext cx="4601963" cy="2416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EE083B-A14B-815E-1130-BB1CA2A4F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492" y="3567831"/>
            <a:ext cx="1974781" cy="19747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9D82B6-BAC0-0373-6C42-732A5971D253}"/>
              </a:ext>
            </a:extLst>
          </p:cNvPr>
          <p:cNvSpPr txBox="1"/>
          <p:nvPr/>
        </p:nvSpPr>
        <p:spPr>
          <a:xfrm>
            <a:off x="3280206" y="5687736"/>
            <a:ext cx="130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Arduino IDE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8C013F-5AE6-1CDF-A7C4-DCD101E039B5}"/>
              </a:ext>
            </a:extLst>
          </p:cNvPr>
          <p:cNvSpPr txBox="1"/>
          <p:nvPr/>
        </p:nvSpPr>
        <p:spPr>
          <a:xfrm>
            <a:off x="6543414" y="5687736"/>
            <a:ext cx="324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Mobile App (</a:t>
            </a:r>
            <a:r>
              <a:rPr lang="en-GB" sz="1400" dirty="0"/>
              <a:t>Bluetooth RC Controller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244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F9358A-48C0-DE43-789C-BD4CF5FFF9E9}"/>
              </a:ext>
            </a:extLst>
          </p:cNvPr>
          <p:cNvSpPr txBox="1"/>
          <p:nvPr/>
        </p:nvSpPr>
        <p:spPr>
          <a:xfrm>
            <a:off x="755010" y="662730"/>
            <a:ext cx="204402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Components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9DDD3-EB90-58E1-18FC-5C92D0FBD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09" y="1650818"/>
            <a:ext cx="2044021" cy="1448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484A47A-4643-0E33-CBE1-42CA943E0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618" y="1650819"/>
            <a:ext cx="1466299" cy="1448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2EAE2B0-745E-59C8-0A4A-8065BE79D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005" y="1489306"/>
            <a:ext cx="1205732" cy="1604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E39CA6A-8541-907D-B6CB-ABB6D825A7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825" y="1462949"/>
            <a:ext cx="1038199" cy="1604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C91FB2D-D69E-B2A1-5B1B-B8EE384116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09" y="4123123"/>
            <a:ext cx="2003522" cy="133823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1064B37-F2A0-A38C-D320-6D4A04D48E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570320" y="4363062"/>
            <a:ext cx="1356855" cy="89559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B6E1BA2-F2B6-E81E-D79B-9BE70633D6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135" y="4123118"/>
            <a:ext cx="2009356" cy="13382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F71AC4E-D189-ED20-3437-62731B7954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410" y="4132430"/>
            <a:ext cx="1338231" cy="133823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E8F3AAE-17F1-5F15-F1AC-A35D8833D37D}"/>
              </a:ext>
            </a:extLst>
          </p:cNvPr>
          <p:cNvSpPr txBox="1"/>
          <p:nvPr/>
        </p:nvSpPr>
        <p:spPr>
          <a:xfrm>
            <a:off x="1275127" y="3242095"/>
            <a:ext cx="1297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Arduino UNO</a:t>
            </a:r>
            <a:endParaRPr 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E5245A-F568-2107-989E-25F24A41782B}"/>
              </a:ext>
            </a:extLst>
          </p:cNvPr>
          <p:cNvSpPr txBox="1"/>
          <p:nvPr/>
        </p:nvSpPr>
        <p:spPr>
          <a:xfrm>
            <a:off x="4267798" y="3242095"/>
            <a:ext cx="1273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Motor Driver</a:t>
            </a:r>
            <a:endParaRPr 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0DFA3F-7D9D-2213-F213-D983337EFD22}"/>
              </a:ext>
            </a:extLst>
          </p:cNvPr>
          <p:cNvSpPr txBox="1"/>
          <p:nvPr/>
        </p:nvSpPr>
        <p:spPr>
          <a:xfrm>
            <a:off x="6778304" y="3239998"/>
            <a:ext cx="1707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Bluetooth Module</a:t>
            </a:r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1761ED-3BCA-1331-BE6F-9B1A1F2181A7}"/>
              </a:ext>
            </a:extLst>
          </p:cNvPr>
          <p:cNvSpPr txBox="1"/>
          <p:nvPr/>
        </p:nvSpPr>
        <p:spPr>
          <a:xfrm>
            <a:off x="9668685" y="3239998"/>
            <a:ext cx="716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Motor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0C72EA-EF68-C174-39CD-D9F039F8BC79}"/>
              </a:ext>
            </a:extLst>
          </p:cNvPr>
          <p:cNvSpPr txBox="1"/>
          <p:nvPr/>
        </p:nvSpPr>
        <p:spPr>
          <a:xfrm>
            <a:off x="1203761" y="5561901"/>
            <a:ext cx="1227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Bread-board</a:t>
            </a:r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321C80-064C-F69F-309D-3A074BE5866C}"/>
              </a:ext>
            </a:extLst>
          </p:cNvPr>
          <p:cNvSpPr txBox="1"/>
          <p:nvPr/>
        </p:nvSpPr>
        <p:spPr>
          <a:xfrm>
            <a:off x="3989773" y="5560779"/>
            <a:ext cx="6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Wires</a:t>
            </a:r>
            <a:endParaRPr 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BBC65F-90F2-FE45-DB1B-965C30FEF408}"/>
              </a:ext>
            </a:extLst>
          </p:cNvPr>
          <p:cNvSpPr txBox="1"/>
          <p:nvPr/>
        </p:nvSpPr>
        <p:spPr>
          <a:xfrm>
            <a:off x="6275628" y="5563664"/>
            <a:ext cx="785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Chassis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3DAEDD-3D86-4ECB-0338-72D0A10F3605}"/>
              </a:ext>
            </a:extLst>
          </p:cNvPr>
          <p:cNvSpPr txBox="1"/>
          <p:nvPr/>
        </p:nvSpPr>
        <p:spPr>
          <a:xfrm>
            <a:off x="8130653" y="5514452"/>
            <a:ext cx="1377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Li-Po Battery</a:t>
            </a:r>
          </a:p>
          <a:p>
            <a:r>
              <a:rPr lang="en-GB" dirty="0"/>
              <a:t>&amp; 9v Battery</a:t>
            </a:r>
            <a:endParaRPr 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82FDFC6-EDF4-CB3A-ED58-96FDD86708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743" y="5082672"/>
            <a:ext cx="650281" cy="40661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8B4913C-628E-F949-3896-ACF24BA0BDAF}"/>
              </a:ext>
            </a:extLst>
          </p:cNvPr>
          <p:cNvSpPr txBox="1"/>
          <p:nvPr/>
        </p:nvSpPr>
        <p:spPr>
          <a:xfrm>
            <a:off x="9854949" y="5563664"/>
            <a:ext cx="731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Switch</a:t>
            </a:r>
            <a:endParaRPr lang="en-US" sz="1600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AEBDFAB-65AD-DF01-1D36-69B97C94B2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79993" y="4132429"/>
            <a:ext cx="832299" cy="135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7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  <p:bldP spid="36" grpId="0"/>
      <p:bldP spid="38" grpId="0"/>
      <p:bldP spid="40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688B68-F4BA-20BF-998F-921C134775AA}"/>
              </a:ext>
            </a:extLst>
          </p:cNvPr>
          <p:cNvSpPr txBox="1"/>
          <p:nvPr/>
        </p:nvSpPr>
        <p:spPr>
          <a:xfrm>
            <a:off x="679509" y="687897"/>
            <a:ext cx="242104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Circuit Diagram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3559B-B95C-DEBC-890A-8642906BD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09" y="1488116"/>
            <a:ext cx="10832982" cy="467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58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0ACD65-BB47-B685-0842-F7745B027F4D}"/>
              </a:ext>
            </a:extLst>
          </p:cNvPr>
          <p:cNvSpPr txBox="1"/>
          <p:nvPr/>
        </p:nvSpPr>
        <p:spPr>
          <a:xfrm>
            <a:off x="755009" y="645952"/>
            <a:ext cx="2533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Pin Connections</a:t>
            </a:r>
            <a:endParaRPr lang="en-US" sz="28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54DB45B-0CF2-5D4A-7042-7E9DCEFAA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081736"/>
              </p:ext>
            </p:extLst>
          </p:nvPr>
        </p:nvGraphicFramePr>
        <p:xfrm>
          <a:off x="1809749" y="1337714"/>
          <a:ext cx="3324225" cy="4032233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729609">
                  <a:extLst>
                    <a:ext uri="{9D8B030D-6E8A-4147-A177-3AD203B41FA5}">
                      <a16:colId xmlns:a16="http://schemas.microsoft.com/office/drawing/2014/main" val="1216968699"/>
                    </a:ext>
                  </a:extLst>
                </a:gridCol>
                <a:gridCol w="1594616">
                  <a:extLst>
                    <a:ext uri="{9D8B030D-6E8A-4147-A177-3AD203B41FA5}">
                      <a16:colId xmlns:a16="http://schemas.microsoft.com/office/drawing/2014/main" val="239539322"/>
                    </a:ext>
                  </a:extLst>
                </a:gridCol>
              </a:tblGrid>
              <a:tr h="3673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Motor Driver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Arduino UNO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741062"/>
                  </a:ext>
                </a:extLst>
              </a:tr>
              <a:tr h="549287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EN-A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Pin - 9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426693"/>
                  </a:ext>
                </a:extLst>
              </a:tr>
              <a:tr h="54451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Pin - 2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843751"/>
                  </a:ext>
                </a:extLst>
              </a:tr>
              <a:tr h="64278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In2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Pin - 3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32486"/>
                  </a:ext>
                </a:extLst>
              </a:tr>
              <a:tr h="64278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In3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Pin - 4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378940"/>
                  </a:ext>
                </a:extLst>
              </a:tr>
              <a:tr h="64278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In4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Pin - 5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404647"/>
                  </a:ext>
                </a:extLst>
              </a:tr>
              <a:tr h="64278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EN-B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Pin - 10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46795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810838-D953-B406-0418-F5BFBCE82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11642"/>
              </p:ext>
            </p:extLst>
          </p:nvPr>
        </p:nvGraphicFramePr>
        <p:xfrm>
          <a:off x="6296227" y="1337715"/>
          <a:ext cx="4086022" cy="403223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43011">
                  <a:extLst>
                    <a:ext uri="{9D8B030D-6E8A-4147-A177-3AD203B41FA5}">
                      <a16:colId xmlns:a16="http://schemas.microsoft.com/office/drawing/2014/main" val="2371328512"/>
                    </a:ext>
                  </a:extLst>
                </a:gridCol>
                <a:gridCol w="2043011">
                  <a:extLst>
                    <a:ext uri="{9D8B030D-6E8A-4147-A177-3AD203B41FA5}">
                      <a16:colId xmlns:a16="http://schemas.microsoft.com/office/drawing/2014/main" val="1553532454"/>
                    </a:ext>
                  </a:extLst>
                </a:gridCol>
              </a:tblGrid>
              <a:tr h="41219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Bluetooth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Arduino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436240"/>
                  </a:ext>
                </a:extLst>
              </a:tr>
              <a:tr h="90501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TXD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RXD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089988"/>
                  </a:ext>
                </a:extLst>
              </a:tr>
              <a:tr h="90501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RXD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TXD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9220"/>
                  </a:ext>
                </a:extLst>
              </a:tr>
              <a:tr h="90501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 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041280"/>
                  </a:ext>
                </a:extLst>
              </a:tr>
              <a:tr h="90501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590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18923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717A36-D87B-208E-662F-D914466DFE59}"/>
              </a:ext>
            </a:extLst>
          </p:cNvPr>
          <p:cNvSpPr txBox="1"/>
          <p:nvPr/>
        </p:nvSpPr>
        <p:spPr>
          <a:xfrm>
            <a:off x="666750" y="657225"/>
            <a:ext cx="296972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Goal of The Project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167301-CF28-4902-1B73-D22CF6F824FE}"/>
              </a:ext>
            </a:extLst>
          </p:cNvPr>
          <p:cNvSpPr txBox="1"/>
          <p:nvPr/>
        </p:nvSpPr>
        <p:spPr>
          <a:xfrm>
            <a:off x="666750" y="1690062"/>
            <a:ext cx="429577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 main goal of this project is to solve our daily life problems.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This project can make our life more easier then before, in cleaning.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To inspire the young generation about electrical devices like Arduino UNO, different types of sensors, mechanics and robotics is also our goal.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F1AE7E-F1D0-63A6-3778-BCFF07DF9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297" y="1153283"/>
            <a:ext cx="3362327" cy="420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37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379</TotalTime>
  <Words>350</Words>
  <Application>Microsoft Office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Cambria</vt:lpstr>
      <vt:lpstr>Cambria (Headings)</vt:lpstr>
      <vt:lpstr>Georgia</vt:lpstr>
      <vt:lpstr>Whitney</vt:lpstr>
      <vt:lpstr>Wingdings</vt:lpstr>
      <vt:lpstr>Wingdings 3</vt:lpstr>
      <vt:lpstr>Slice</vt:lpstr>
      <vt:lpstr>o c t a n e : </vt:lpstr>
      <vt:lpstr>PowerPoint Presentation</vt:lpstr>
      <vt:lpstr>Introduction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c t a n e : </dc:title>
  <dc:creator>Alvi Shihat</dc:creator>
  <cp:lastModifiedBy>Nafisa Neha</cp:lastModifiedBy>
  <cp:revision>8</cp:revision>
  <dcterms:created xsi:type="dcterms:W3CDTF">2022-06-17T18:14:20Z</dcterms:created>
  <dcterms:modified xsi:type="dcterms:W3CDTF">2022-06-19T03:57:43Z</dcterms:modified>
</cp:coreProperties>
</file>