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
          <p:cNvSpPr>
            <a:spLocks noGrp="1"/>
          </p:cNvSpPr>
          <p:nvPr>
            <p:ph type="body"/>
          </p:nvPr>
        </p:nvSpPr>
        <p:spPr/>
        <p:txBody>
          <a:bodyPr/>
          <a:p>
            <a:r>
              <a:rPr altLang="en-US" lang="zh-CN"/>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K</a:t>
            </a:r>
            <a:r>
              <a:rPr sz="2400" lang="en-US"/>
              <a:t>.</a:t>
            </a:r>
            <a:r>
              <a:rPr sz="2400" lang="en-US"/>
              <a:t>R</a:t>
            </a:r>
            <a:r>
              <a:rPr sz="2400" lang="en-US"/>
              <a:t>a</a:t>
            </a:r>
            <a:r>
              <a:rPr sz="2400" lang="en-US"/>
              <a:t>f</a:t>
            </a:r>
            <a:r>
              <a:rPr sz="2400" lang="en-US"/>
              <a:t>i</a:t>
            </a:r>
            <a:r>
              <a:rPr sz="2400" lang="en-US"/>
              <a:t>j</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6</a:t>
            </a:r>
            <a:r>
              <a:rPr dirty="0" sz="2400" lang="en-US"/>
              <a:t>4</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rate</a:t>
            </a:r>
            <a:r>
              <a:rPr dirty="0" sz="2400" lang="en-US"/>
              <a:t> </a:t>
            </a:r>
            <a:r>
              <a:rPr dirty="0" sz="2400" lang="en-US"/>
              <a:t>secretary ship</a:t>
            </a:r>
            <a:r>
              <a:rPr dirty="0" sz="2400" lang="en-US"/>
              <a:t> </a:t>
            </a:r>
            <a:endParaRPr altLang="en-US" lang="zh-CN"/>
          </a:p>
          <a:p>
            <a:r>
              <a:rPr dirty="0" sz="2400" lang="en-US"/>
              <a:t>COLLEGE</a:t>
            </a:r>
            <a:r>
              <a:rPr dirty="0" sz="2400" lang="en-US"/>
              <a:t>:</a:t>
            </a:r>
            <a:r>
              <a:rPr dirty="0" sz="2400" lang="en-US"/>
              <a:t>Chellammal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893">
            <a:off x="1095896" y="1171101"/>
            <a:ext cx="9540108" cy="10988039"/>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815768" y="1030297"/>
            <a:ext cx="4880176" cy="3505794"/>
          </a:xfrm>
          <a:prstGeom prst="rect"/>
        </p:spPr>
      </p:pic>
      <p:pic>
        <p:nvPicPr>
          <p:cNvPr id="2097169" name=""/>
          <p:cNvPicPr>
            <a:picLocks/>
          </p:cNvPicPr>
          <p:nvPr/>
        </p:nvPicPr>
        <p:blipFill>
          <a:blip xmlns:r="http://schemas.openxmlformats.org/officeDocument/2006/relationships" r:embed="rId3"/>
          <a:stretch>
            <a:fillRect/>
          </a:stretch>
        </p:blipFill>
        <p:spPr>
          <a:xfrm rot="0">
            <a:off x="518882" y="1030298"/>
            <a:ext cx="3296887" cy="415159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928028" y="1316838"/>
            <a:ext cx="7254522"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2" y="1857375"/>
            <a:ext cx="7404190" cy="4282440"/>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rot="21600000">
            <a:off x="454203" y="1409950"/>
            <a:ext cx="5912408" cy="30251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015435" y="1476374"/>
            <a:ext cx="6161131" cy="47015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600000">
            <a:off x="755331" y="1109345"/>
            <a:ext cx="4572000" cy="72161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743200" y="1695450"/>
            <a:ext cx="4664105" cy="47015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2024-09-09T12:03:03Z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f1d5bc37c109406487411374656b7b2e</vt:lpwstr>
  </property>
</Properties>
</file>