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61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09314"/>
            <a:ext cx="11775737" cy="10769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63551" y="2335307"/>
            <a:ext cx="12733655" cy="6416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2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ptal.com/git/the-advanced-git-guid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eksforgeeks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git-scm.com/about/free-and-open-sourc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0936" y="2555938"/>
              <a:ext cx="9477373" cy="39623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892866" y="2142006"/>
              <a:ext cx="6160770" cy="4796155"/>
            </a:xfrm>
            <a:custGeom>
              <a:avLst/>
              <a:gdLst/>
              <a:ahLst/>
              <a:cxnLst/>
              <a:rect l="l" t="t" r="r" b="b"/>
              <a:pathLst>
                <a:path w="6160769" h="4796155">
                  <a:moveTo>
                    <a:pt x="75958" y="2527058"/>
                  </a:moveTo>
                  <a:lnTo>
                    <a:pt x="37985" y="2489085"/>
                  </a:lnTo>
                  <a:lnTo>
                    <a:pt x="0" y="2527058"/>
                  </a:lnTo>
                  <a:lnTo>
                    <a:pt x="37985" y="2565031"/>
                  </a:lnTo>
                  <a:lnTo>
                    <a:pt x="75958" y="2527058"/>
                  </a:lnTo>
                  <a:close/>
                </a:path>
                <a:path w="6160769" h="4796155">
                  <a:moveTo>
                    <a:pt x="75958" y="2346236"/>
                  </a:moveTo>
                  <a:lnTo>
                    <a:pt x="37985" y="2308263"/>
                  </a:lnTo>
                  <a:lnTo>
                    <a:pt x="0" y="2346236"/>
                  </a:lnTo>
                  <a:lnTo>
                    <a:pt x="37985" y="2384209"/>
                  </a:lnTo>
                  <a:lnTo>
                    <a:pt x="75958" y="2346236"/>
                  </a:lnTo>
                  <a:close/>
                </a:path>
                <a:path w="6160769" h="4796155">
                  <a:moveTo>
                    <a:pt x="259537" y="2707881"/>
                  </a:moveTo>
                  <a:lnTo>
                    <a:pt x="218846" y="2667203"/>
                  </a:lnTo>
                  <a:lnTo>
                    <a:pt x="178155" y="2707881"/>
                  </a:lnTo>
                  <a:lnTo>
                    <a:pt x="218846" y="2748572"/>
                  </a:lnTo>
                  <a:lnTo>
                    <a:pt x="259537" y="2707881"/>
                  </a:lnTo>
                  <a:close/>
                </a:path>
                <a:path w="6160769" h="4796155">
                  <a:moveTo>
                    <a:pt x="259537" y="2527058"/>
                  </a:moveTo>
                  <a:lnTo>
                    <a:pt x="218846" y="2486380"/>
                  </a:lnTo>
                  <a:lnTo>
                    <a:pt x="178155" y="2527058"/>
                  </a:lnTo>
                  <a:lnTo>
                    <a:pt x="218846" y="2567749"/>
                  </a:lnTo>
                  <a:lnTo>
                    <a:pt x="259537" y="2527058"/>
                  </a:lnTo>
                  <a:close/>
                </a:path>
                <a:path w="6160769" h="4796155">
                  <a:moveTo>
                    <a:pt x="259537" y="2346236"/>
                  </a:moveTo>
                  <a:lnTo>
                    <a:pt x="218846" y="2305545"/>
                  </a:lnTo>
                  <a:lnTo>
                    <a:pt x="178155" y="2346236"/>
                  </a:lnTo>
                  <a:lnTo>
                    <a:pt x="218846" y="2386927"/>
                  </a:lnTo>
                  <a:lnTo>
                    <a:pt x="259537" y="2346236"/>
                  </a:lnTo>
                  <a:close/>
                </a:path>
                <a:path w="6160769" h="4796155">
                  <a:moveTo>
                    <a:pt x="259537" y="2165413"/>
                  </a:moveTo>
                  <a:lnTo>
                    <a:pt x="218846" y="2124722"/>
                  </a:lnTo>
                  <a:lnTo>
                    <a:pt x="178155" y="2165413"/>
                  </a:lnTo>
                  <a:lnTo>
                    <a:pt x="218846" y="2206091"/>
                  </a:lnTo>
                  <a:lnTo>
                    <a:pt x="259537" y="2165413"/>
                  </a:lnTo>
                  <a:close/>
                </a:path>
                <a:path w="6160769" h="4796155">
                  <a:moveTo>
                    <a:pt x="443115" y="2888704"/>
                  </a:moveTo>
                  <a:lnTo>
                    <a:pt x="399719" y="2845308"/>
                  </a:lnTo>
                  <a:lnTo>
                    <a:pt x="356311" y="2888704"/>
                  </a:lnTo>
                  <a:lnTo>
                    <a:pt x="399719" y="2932112"/>
                  </a:lnTo>
                  <a:lnTo>
                    <a:pt x="443115" y="2888704"/>
                  </a:lnTo>
                  <a:close/>
                </a:path>
                <a:path w="6160769" h="4796155">
                  <a:moveTo>
                    <a:pt x="443115" y="2707881"/>
                  </a:moveTo>
                  <a:lnTo>
                    <a:pt x="399719" y="2664485"/>
                  </a:lnTo>
                  <a:lnTo>
                    <a:pt x="356311" y="2707881"/>
                  </a:lnTo>
                  <a:lnTo>
                    <a:pt x="399719" y="2751277"/>
                  </a:lnTo>
                  <a:lnTo>
                    <a:pt x="443115" y="2707881"/>
                  </a:lnTo>
                  <a:close/>
                </a:path>
                <a:path w="6160769" h="4796155">
                  <a:moveTo>
                    <a:pt x="443115" y="2527058"/>
                  </a:moveTo>
                  <a:lnTo>
                    <a:pt x="399719" y="2483662"/>
                  </a:lnTo>
                  <a:lnTo>
                    <a:pt x="356311" y="2527058"/>
                  </a:lnTo>
                  <a:lnTo>
                    <a:pt x="399719" y="2570454"/>
                  </a:lnTo>
                  <a:lnTo>
                    <a:pt x="443115" y="2527058"/>
                  </a:lnTo>
                  <a:close/>
                </a:path>
                <a:path w="6160769" h="4796155">
                  <a:moveTo>
                    <a:pt x="443115" y="2346236"/>
                  </a:moveTo>
                  <a:lnTo>
                    <a:pt x="399719" y="2302840"/>
                  </a:lnTo>
                  <a:lnTo>
                    <a:pt x="356311" y="2346236"/>
                  </a:lnTo>
                  <a:lnTo>
                    <a:pt x="399719" y="2389632"/>
                  </a:lnTo>
                  <a:lnTo>
                    <a:pt x="443115" y="2346236"/>
                  </a:lnTo>
                  <a:close/>
                </a:path>
                <a:path w="6160769" h="4796155">
                  <a:moveTo>
                    <a:pt x="443115" y="2165413"/>
                  </a:moveTo>
                  <a:lnTo>
                    <a:pt x="399719" y="2122017"/>
                  </a:lnTo>
                  <a:lnTo>
                    <a:pt x="356311" y="2165413"/>
                  </a:lnTo>
                  <a:lnTo>
                    <a:pt x="399719" y="2208809"/>
                  </a:lnTo>
                  <a:lnTo>
                    <a:pt x="443115" y="2165413"/>
                  </a:lnTo>
                  <a:close/>
                </a:path>
                <a:path w="6160769" h="4796155">
                  <a:moveTo>
                    <a:pt x="443115" y="1984590"/>
                  </a:moveTo>
                  <a:lnTo>
                    <a:pt x="399719" y="1941182"/>
                  </a:lnTo>
                  <a:lnTo>
                    <a:pt x="356311" y="1984590"/>
                  </a:lnTo>
                  <a:lnTo>
                    <a:pt x="399719" y="2027986"/>
                  </a:lnTo>
                  <a:lnTo>
                    <a:pt x="443115" y="1984590"/>
                  </a:lnTo>
                  <a:close/>
                </a:path>
                <a:path w="6160769" h="4796155">
                  <a:moveTo>
                    <a:pt x="626694" y="3069539"/>
                  </a:moveTo>
                  <a:lnTo>
                    <a:pt x="580580" y="3023425"/>
                  </a:lnTo>
                  <a:lnTo>
                    <a:pt x="534454" y="3069539"/>
                  </a:lnTo>
                  <a:lnTo>
                    <a:pt x="580580" y="3115640"/>
                  </a:lnTo>
                  <a:lnTo>
                    <a:pt x="626694" y="3069539"/>
                  </a:lnTo>
                  <a:close/>
                </a:path>
                <a:path w="6160769" h="4796155">
                  <a:moveTo>
                    <a:pt x="626694" y="2888704"/>
                  </a:moveTo>
                  <a:lnTo>
                    <a:pt x="580580" y="2842603"/>
                  </a:lnTo>
                  <a:lnTo>
                    <a:pt x="534454" y="2888704"/>
                  </a:lnTo>
                  <a:lnTo>
                    <a:pt x="580580" y="2934817"/>
                  </a:lnTo>
                  <a:lnTo>
                    <a:pt x="626694" y="2888704"/>
                  </a:lnTo>
                  <a:close/>
                </a:path>
                <a:path w="6160769" h="4796155">
                  <a:moveTo>
                    <a:pt x="626694" y="2707881"/>
                  </a:moveTo>
                  <a:lnTo>
                    <a:pt x="580580" y="2661780"/>
                  </a:lnTo>
                  <a:lnTo>
                    <a:pt x="534454" y="2707881"/>
                  </a:lnTo>
                  <a:lnTo>
                    <a:pt x="580580" y="2753995"/>
                  </a:lnTo>
                  <a:lnTo>
                    <a:pt x="626694" y="2707881"/>
                  </a:lnTo>
                  <a:close/>
                </a:path>
                <a:path w="6160769" h="4796155">
                  <a:moveTo>
                    <a:pt x="626694" y="2527058"/>
                  </a:moveTo>
                  <a:lnTo>
                    <a:pt x="580580" y="2480945"/>
                  </a:lnTo>
                  <a:lnTo>
                    <a:pt x="534454" y="2527058"/>
                  </a:lnTo>
                  <a:lnTo>
                    <a:pt x="580580" y="2573172"/>
                  </a:lnTo>
                  <a:lnTo>
                    <a:pt x="626694" y="2527058"/>
                  </a:lnTo>
                  <a:close/>
                </a:path>
                <a:path w="6160769" h="4796155">
                  <a:moveTo>
                    <a:pt x="626694" y="2346236"/>
                  </a:moveTo>
                  <a:lnTo>
                    <a:pt x="580580" y="2300122"/>
                  </a:lnTo>
                  <a:lnTo>
                    <a:pt x="534454" y="2346236"/>
                  </a:lnTo>
                  <a:lnTo>
                    <a:pt x="580580" y="2392349"/>
                  </a:lnTo>
                  <a:lnTo>
                    <a:pt x="626694" y="2346236"/>
                  </a:lnTo>
                  <a:close/>
                </a:path>
                <a:path w="6160769" h="4796155">
                  <a:moveTo>
                    <a:pt x="626694" y="2165413"/>
                  </a:moveTo>
                  <a:lnTo>
                    <a:pt x="580580" y="2119299"/>
                  </a:lnTo>
                  <a:lnTo>
                    <a:pt x="534454" y="2165413"/>
                  </a:lnTo>
                  <a:lnTo>
                    <a:pt x="580580" y="2211514"/>
                  </a:lnTo>
                  <a:lnTo>
                    <a:pt x="626694" y="2165413"/>
                  </a:lnTo>
                  <a:close/>
                </a:path>
                <a:path w="6160769" h="4796155">
                  <a:moveTo>
                    <a:pt x="626694" y="1984590"/>
                  </a:moveTo>
                  <a:lnTo>
                    <a:pt x="580580" y="1938477"/>
                  </a:lnTo>
                  <a:lnTo>
                    <a:pt x="534454" y="1984590"/>
                  </a:lnTo>
                  <a:lnTo>
                    <a:pt x="580580" y="2030691"/>
                  </a:lnTo>
                  <a:lnTo>
                    <a:pt x="626694" y="1984590"/>
                  </a:lnTo>
                  <a:close/>
                </a:path>
                <a:path w="6160769" h="4796155">
                  <a:moveTo>
                    <a:pt x="626694" y="1803755"/>
                  </a:moveTo>
                  <a:lnTo>
                    <a:pt x="580580" y="1757654"/>
                  </a:lnTo>
                  <a:lnTo>
                    <a:pt x="534454" y="1803755"/>
                  </a:lnTo>
                  <a:lnTo>
                    <a:pt x="580580" y="1849869"/>
                  </a:lnTo>
                  <a:lnTo>
                    <a:pt x="626694" y="1803755"/>
                  </a:lnTo>
                  <a:close/>
                </a:path>
                <a:path w="6160769" h="4796155">
                  <a:moveTo>
                    <a:pt x="810272" y="3250361"/>
                  </a:moveTo>
                  <a:lnTo>
                    <a:pt x="761441" y="3201543"/>
                  </a:lnTo>
                  <a:lnTo>
                    <a:pt x="712609" y="3250361"/>
                  </a:lnTo>
                  <a:lnTo>
                    <a:pt x="761441" y="3299180"/>
                  </a:lnTo>
                  <a:lnTo>
                    <a:pt x="810272" y="3250361"/>
                  </a:lnTo>
                  <a:close/>
                </a:path>
                <a:path w="6160769" h="4796155">
                  <a:moveTo>
                    <a:pt x="810272" y="3069539"/>
                  </a:moveTo>
                  <a:lnTo>
                    <a:pt x="761441" y="3020707"/>
                  </a:lnTo>
                  <a:lnTo>
                    <a:pt x="712609" y="3069539"/>
                  </a:lnTo>
                  <a:lnTo>
                    <a:pt x="761441" y="3118358"/>
                  </a:lnTo>
                  <a:lnTo>
                    <a:pt x="810272" y="3069539"/>
                  </a:lnTo>
                  <a:close/>
                </a:path>
                <a:path w="6160769" h="4796155">
                  <a:moveTo>
                    <a:pt x="810272" y="2888704"/>
                  </a:moveTo>
                  <a:lnTo>
                    <a:pt x="761441" y="2839885"/>
                  </a:lnTo>
                  <a:lnTo>
                    <a:pt x="712609" y="2888704"/>
                  </a:lnTo>
                  <a:lnTo>
                    <a:pt x="761441" y="2937535"/>
                  </a:lnTo>
                  <a:lnTo>
                    <a:pt x="810272" y="2888704"/>
                  </a:lnTo>
                  <a:close/>
                </a:path>
                <a:path w="6160769" h="4796155">
                  <a:moveTo>
                    <a:pt x="810272" y="2707881"/>
                  </a:moveTo>
                  <a:lnTo>
                    <a:pt x="761441" y="2659062"/>
                  </a:lnTo>
                  <a:lnTo>
                    <a:pt x="712609" y="2707881"/>
                  </a:lnTo>
                  <a:lnTo>
                    <a:pt x="761441" y="2756712"/>
                  </a:lnTo>
                  <a:lnTo>
                    <a:pt x="810272" y="2707881"/>
                  </a:lnTo>
                  <a:close/>
                </a:path>
                <a:path w="6160769" h="4796155">
                  <a:moveTo>
                    <a:pt x="810272" y="2527058"/>
                  </a:moveTo>
                  <a:lnTo>
                    <a:pt x="761441" y="2478240"/>
                  </a:lnTo>
                  <a:lnTo>
                    <a:pt x="712609" y="2527058"/>
                  </a:lnTo>
                  <a:lnTo>
                    <a:pt x="761441" y="2575877"/>
                  </a:lnTo>
                  <a:lnTo>
                    <a:pt x="810272" y="2527058"/>
                  </a:lnTo>
                  <a:close/>
                </a:path>
                <a:path w="6160769" h="4796155">
                  <a:moveTo>
                    <a:pt x="810272" y="2346236"/>
                  </a:moveTo>
                  <a:lnTo>
                    <a:pt x="761441" y="2297417"/>
                  </a:lnTo>
                  <a:lnTo>
                    <a:pt x="712609" y="2346236"/>
                  </a:lnTo>
                  <a:lnTo>
                    <a:pt x="761441" y="2395055"/>
                  </a:lnTo>
                  <a:lnTo>
                    <a:pt x="810272" y="2346236"/>
                  </a:lnTo>
                  <a:close/>
                </a:path>
                <a:path w="6160769" h="4796155">
                  <a:moveTo>
                    <a:pt x="810272" y="2165413"/>
                  </a:moveTo>
                  <a:lnTo>
                    <a:pt x="761441" y="2116582"/>
                  </a:lnTo>
                  <a:lnTo>
                    <a:pt x="712609" y="2165413"/>
                  </a:lnTo>
                  <a:lnTo>
                    <a:pt x="761441" y="2214232"/>
                  </a:lnTo>
                  <a:lnTo>
                    <a:pt x="810272" y="2165413"/>
                  </a:lnTo>
                  <a:close/>
                </a:path>
                <a:path w="6160769" h="4796155">
                  <a:moveTo>
                    <a:pt x="810272" y="1984590"/>
                  </a:moveTo>
                  <a:lnTo>
                    <a:pt x="761441" y="1935759"/>
                  </a:lnTo>
                  <a:lnTo>
                    <a:pt x="712609" y="1984590"/>
                  </a:lnTo>
                  <a:lnTo>
                    <a:pt x="761441" y="2033409"/>
                  </a:lnTo>
                  <a:lnTo>
                    <a:pt x="810272" y="1984590"/>
                  </a:lnTo>
                  <a:close/>
                </a:path>
                <a:path w="6160769" h="4796155">
                  <a:moveTo>
                    <a:pt x="810272" y="1803755"/>
                  </a:moveTo>
                  <a:lnTo>
                    <a:pt x="761441" y="1754936"/>
                  </a:lnTo>
                  <a:lnTo>
                    <a:pt x="712609" y="1803755"/>
                  </a:lnTo>
                  <a:lnTo>
                    <a:pt x="761441" y="1852587"/>
                  </a:lnTo>
                  <a:lnTo>
                    <a:pt x="810272" y="1803755"/>
                  </a:lnTo>
                  <a:close/>
                </a:path>
                <a:path w="6160769" h="4796155">
                  <a:moveTo>
                    <a:pt x="810272" y="1622933"/>
                  </a:moveTo>
                  <a:lnTo>
                    <a:pt x="761441" y="1574114"/>
                  </a:lnTo>
                  <a:lnTo>
                    <a:pt x="712609" y="1622933"/>
                  </a:lnTo>
                  <a:lnTo>
                    <a:pt x="761441" y="1671764"/>
                  </a:lnTo>
                  <a:lnTo>
                    <a:pt x="810272" y="1622933"/>
                  </a:lnTo>
                  <a:close/>
                </a:path>
                <a:path w="6160769" h="4796155">
                  <a:moveTo>
                    <a:pt x="993863" y="3431184"/>
                  </a:moveTo>
                  <a:lnTo>
                    <a:pt x="942314" y="3379647"/>
                  </a:lnTo>
                  <a:lnTo>
                    <a:pt x="890765" y="3431184"/>
                  </a:lnTo>
                  <a:lnTo>
                    <a:pt x="942314" y="3482721"/>
                  </a:lnTo>
                  <a:lnTo>
                    <a:pt x="993863" y="3431184"/>
                  </a:lnTo>
                  <a:close/>
                </a:path>
                <a:path w="6160769" h="4796155">
                  <a:moveTo>
                    <a:pt x="993863" y="3250361"/>
                  </a:moveTo>
                  <a:lnTo>
                    <a:pt x="942314" y="3198825"/>
                  </a:lnTo>
                  <a:lnTo>
                    <a:pt x="890765" y="3250361"/>
                  </a:lnTo>
                  <a:lnTo>
                    <a:pt x="942314" y="3301898"/>
                  </a:lnTo>
                  <a:lnTo>
                    <a:pt x="993863" y="3250361"/>
                  </a:lnTo>
                  <a:close/>
                </a:path>
                <a:path w="6160769" h="4796155">
                  <a:moveTo>
                    <a:pt x="993863" y="3069539"/>
                  </a:moveTo>
                  <a:lnTo>
                    <a:pt x="942314" y="3018002"/>
                  </a:lnTo>
                  <a:lnTo>
                    <a:pt x="890765" y="3069539"/>
                  </a:lnTo>
                  <a:lnTo>
                    <a:pt x="942314" y="3121075"/>
                  </a:lnTo>
                  <a:lnTo>
                    <a:pt x="993863" y="3069539"/>
                  </a:lnTo>
                  <a:close/>
                </a:path>
                <a:path w="6160769" h="4796155">
                  <a:moveTo>
                    <a:pt x="993863" y="2888704"/>
                  </a:moveTo>
                  <a:lnTo>
                    <a:pt x="942314" y="2837180"/>
                  </a:lnTo>
                  <a:lnTo>
                    <a:pt x="890765" y="2888704"/>
                  </a:lnTo>
                  <a:lnTo>
                    <a:pt x="942314" y="2940240"/>
                  </a:lnTo>
                  <a:lnTo>
                    <a:pt x="993863" y="2888704"/>
                  </a:lnTo>
                  <a:close/>
                </a:path>
                <a:path w="6160769" h="4796155">
                  <a:moveTo>
                    <a:pt x="993863" y="2707881"/>
                  </a:moveTo>
                  <a:lnTo>
                    <a:pt x="942314" y="2656344"/>
                  </a:lnTo>
                  <a:lnTo>
                    <a:pt x="890765" y="2707881"/>
                  </a:lnTo>
                  <a:lnTo>
                    <a:pt x="942314" y="2759418"/>
                  </a:lnTo>
                  <a:lnTo>
                    <a:pt x="993863" y="2707881"/>
                  </a:lnTo>
                  <a:close/>
                </a:path>
                <a:path w="6160769" h="4796155">
                  <a:moveTo>
                    <a:pt x="993863" y="2527058"/>
                  </a:moveTo>
                  <a:lnTo>
                    <a:pt x="942314" y="2475522"/>
                  </a:lnTo>
                  <a:lnTo>
                    <a:pt x="890765" y="2527058"/>
                  </a:lnTo>
                  <a:lnTo>
                    <a:pt x="942314" y="2578595"/>
                  </a:lnTo>
                  <a:lnTo>
                    <a:pt x="993863" y="2527058"/>
                  </a:lnTo>
                  <a:close/>
                </a:path>
                <a:path w="6160769" h="4796155">
                  <a:moveTo>
                    <a:pt x="993863" y="2346236"/>
                  </a:moveTo>
                  <a:lnTo>
                    <a:pt x="942314" y="2294699"/>
                  </a:lnTo>
                  <a:lnTo>
                    <a:pt x="890765" y="2346236"/>
                  </a:lnTo>
                  <a:lnTo>
                    <a:pt x="942314" y="2397772"/>
                  </a:lnTo>
                  <a:lnTo>
                    <a:pt x="993863" y="2346236"/>
                  </a:lnTo>
                  <a:close/>
                </a:path>
                <a:path w="6160769" h="4796155">
                  <a:moveTo>
                    <a:pt x="993863" y="2165413"/>
                  </a:moveTo>
                  <a:lnTo>
                    <a:pt x="942314" y="2113877"/>
                  </a:lnTo>
                  <a:lnTo>
                    <a:pt x="890765" y="2165413"/>
                  </a:lnTo>
                  <a:lnTo>
                    <a:pt x="942314" y="2216950"/>
                  </a:lnTo>
                  <a:lnTo>
                    <a:pt x="993863" y="2165413"/>
                  </a:lnTo>
                  <a:close/>
                </a:path>
                <a:path w="6160769" h="4796155">
                  <a:moveTo>
                    <a:pt x="993863" y="1984590"/>
                  </a:moveTo>
                  <a:lnTo>
                    <a:pt x="942314" y="1933054"/>
                  </a:lnTo>
                  <a:lnTo>
                    <a:pt x="890765" y="1984590"/>
                  </a:lnTo>
                  <a:lnTo>
                    <a:pt x="942314" y="2036114"/>
                  </a:lnTo>
                  <a:lnTo>
                    <a:pt x="993863" y="1984590"/>
                  </a:lnTo>
                  <a:close/>
                </a:path>
                <a:path w="6160769" h="4796155">
                  <a:moveTo>
                    <a:pt x="993863" y="1803755"/>
                  </a:moveTo>
                  <a:lnTo>
                    <a:pt x="942314" y="1752231"/>
                  </a:lnTo>
                  <a:lnTo>
                    <a:pt x="890765" y="1803755"/>
                  </a:lnTo>
                  <a:lnTo>
                    <a:pt x="942314" y="1855292"/>
                  </a:lnTo>
                  <a:lnTo>
                    <a:pt x="993863" y="1803755"/>
                  </a:lnTo>
                  <a:close/>
                </a:path>
                <a:path w="6160769" h="4796155">
                  <a:moveTo>
                    <a:pt x="993863" y="1622933"/>
                  </a:moveTo>
                  <a:lnTo>
                    <a:pt x="942314" y="1571396"/>
                  </a:lnTo>
                  <a:lnTo>
                    <a:pt x="890765" y="1622933"/>
                  </a:lnTo>
                  <a:lnTo>
                    <a:pt x="942314" y="1674469"/>
                  </a:lnTo>
                  <a:lnTo>
                    <a:pt x="993863" y="1622933"/>
                  </a:lnTo>
                  <a:close/>
                </a:path>
                <a:path w="6160769" h="4796155">
                  <a:moveTo>
                    <a:pt x="993863" y="1442110"/>
                  </a:moveTo>
                  <a:lnTo>
                    <a:pt x="942314" y="1390573"/>
                  </a:lnTo>
                  <a:lnTo>
                    <a:pt x="890765" y="1442110"/>
                  </a:lnTo>
                  <a:lnTo>
                    <a:pt x="942314" y="1493647"/>
                  </a:lnTo>
                  <a:lnTo>
                    <a:pt x="993863" y="1442110"/>
                  </a:lnTo>
                  <a:close/>
                </a:path>
                <a:path w="6160769" h="4796155">
                  <a:moveTo>
                    <a:pt x="1172286" y="2341080"/>
                  </a:moveTo>
                  <a:lnTo>
                    <a:pt x="1123175" y="2291981"/>
                  </a:lnTo>
                  <a:lnTo>
                    <a:pt x="1068920" y="2346236"/>
                  </a:lnTo>
                  <a:lnTo>
                    <a:pt x="1117981" y="2395296"/>
                  </a:lnTo>
                  <a:lnTo>
                    <a:pt x="1172286" y="2341080"/>
                  </a:lnTo>
                  <a:close/>
                </a:path>
                <a:path w="6160769" h="4796155">
                  <a:moveTo>
                    <a:pt x="1177442" y="3612007"/>
                  </a:moveTo>
                  <a:lnTo>
                    <a:pt x="1123175" y="3557765"/>
                  </a:lnTo>
                  <a:lnTo>
                    <a:pt x="1068920" y="3612007"/>
                  </a:lnTo>
                  <a:lnTo>
                    <a:pt x="1123175" y="3666261"/>
                  </a:lnTo>
                  <a:lnTo>
                    <a:pt x="1177442" y="3612007"/>
                  </a:lnTo>
                  <a:close/>
                </a:path>
                <a:path w="6160769" h="4796155">
                  <a:moveTo>
                    <a:pt x="1177442" y="3431184"/>
                  </a:moveTo>
                  <a:lnTo>
                    <a:pt x="1123175" y="3376942"/>
                  </a:lnTo>
                  <a:lnTo>
                    <a:pt x="1068920" y="3431184"/>
                  </a:lnTo>
                  <a:lnTo>
                    <a:pt x="1123175" y="3485438"/>
                  </a:lnTo>
                  <a:lnTo>
                    <a:pt x="1177442" y="3431184"/>
                  </a:lnTo>
                  <a:close/>
                </a:path>
                <a:path w="6160769" h="4796155">
                  <a:moveTo>
                    <a:pt x="1177442" y="3250361"/>
                  </a:moveTo>
                  <a:lnTo>
                    <a:pt x="1123175" y="3196107"/>
                  </a:lnTo>
                  <a:lnTo>
                    <a:pt x="1068920" y="3250361"/>
                  </a:lnTo>
                  <a:lnTo>
                    <a:pt x="1123175" y="3304603"/>
                  </a:lnTo>
                  <a:lnTo>
                    <a:pt x="1177442" y="3250361"/>
                  </a:lnTo>
                  <a:close/>
                </a:path>
                <a:path w="6160769" h="4796155">
                  <a:moveTo>
                    <a:pt x="1177442" y="3069539"/>
                  </a:moveTo>
                  <a:lnTo>
                    <a:pt x="1123175" y="3015284"/>
                  </a:lnTo>
                  <a:lnTo>
                    <a:pt x="1068920" y="3069539"/>
                  </a:lnTo>
                  <a:lnTo>
                    <a:pt x="1123175" y="3123781"/>
                  </a:lnTo>
                  <a:lnTo>
                    <a:pt x="1177442" y="3069539"/>
                  </a:lnTo>
                  <a:close/>
                </a:path>
                <a:path w="6160769" h="4796155">
                  <a:moveTo>
                    <a:pt x="1177442" y="2888704"/>
                  </a:moveTo>
                  <a:lnTo>
                    <a:pt x="1123175" y="2834462"/>
                  </a:lnTo>
                  <a:lnTo>
                    <a:pt x="1068920" y="2888704"/>
                  </a:lnTo>
                  <a:lnTo>
                    <a:pt x="1123175" y="2942958"/>
                  </a:lnTo>
                  <a:lnTo>
                    <a:pt x="1177442" y="2888704"/>
                  </a:lnTo>
                  <a:close/>
                </a:path>
                <a:path w="6160769" h="4796155">
                  <a:moveTo>
                    <a:pt x="1177442" y="2707881"/>
                  </a:moveTo>
                  <a:lnTo>
                    <a:pt x="1123175" y="2653639"/>
                  </a:lnTo>
                  <a:lnTo>
                    <a:pt x="1068920" y="2707881"/>
                  </a:lnTo>
                  <a:lnTo>
                    <a:pt x="1123175" y="2762135"/>
                  </a:lnTo>
                  <a:lnTo>
                    <a:pt x="1177442" y="2707881"/>
                  </a:lnTo>
                  <a:close/>
                </a:path>
                <a:path w="6160769" h="4796155">
                  <a:moveTo>
                    <a:pt x="1177442" y="2527058"/>
                  </a:moveTo>
                  <a:lnTo>
                    <a:pt x="1123175" y="2472817"/>
                  </a:lnTo>
                  <a:lnTo>
                    <a:pt x="1068920" y="2527058"/>
                  </a:lnTo>
                  <a:lnTo>
                    <a:pt x="1123175" y="2581313"/>
                  </a:lnTo>
                  <a:lnTo>
                    <a:pt x="1177442" y="2527058"/>
                  </a:lnTo>
                  <a:close/>
                </a:path>
                <a:path w="6160769" h="4796155">
                  <a:moveTo>
                    <a:pt x="1177442" y="2165413"/>
                  </a:moveTo>
                  <a:lnTo>
                    <a:pt x="1123175" y="2111159"/>
                  </a:lnTo>
                  <a:lnTo>
                    <a:pt x="1068920" y="2165413"/>
                  </a:lnTo>
                  <a:lnTo>
                    <a:pt x="1123175" y="2219655"/>
                  </a:lnTo>
                  <a:lnTo>
                    <a:pt x="1177442" y="2165413"/>
                  </a:lnTo>
                  <a:close/>
                </a:path>
                <a:path w="6160769" h="4796155">
                  <a:moveTo>
                    <a:pt x="1177442" y="1984590"/>
                  </a:moveTo>
                  <a:lnTo>
                    <a:pt x="1123175" y="1930336"/>
                  </a:lnTo>
                  <a:lnTo>
                    <a:pt x="1068920" y="1984590"/>
                  </a:lnTo>
                  <a:lnTo>
                    <a:pt x="1123175" y="2038832"/>
                  </a:lnTo>
                  <a:lnTo>
                    <a:pt x="1177442" y="1984590"/>
                  </a:lnTo>
                  <a:close/>
                </a:path>
                <a:path w="6160769" h="4796155">
                  <a:moveTo>
                    <a:pt x="1177442" y="1803755"/>
                  </a:moveTo>
                  <a:lnTo>
                    <a:pt x="1123175" y="1749513"/>
                  </a:lnTo>
                  <a:lnTo>
                    <a:pt x="1068920" y="1803755"/>
                  </a:lnTo>
                  <a:lnTo>
                    <a:pt x="1123175" y="1858010"/>
                  </a:lnTo>
                  <a:lnTo>
                    <a:pt x="1177442" y="1803755"/>
                  </a:lnTo>
                  <a:close/>
                </a:path>
                <a:path w="6160769" h="4796155">
                  <a:moveTo>
                    <a:pt x="1177442" y="1622933"/>
                  </a:moveTo>
                  <a:lnTo>
                    <a:pt x="1123175" y="1568691"/>
                  </a:lnTo>
                  <a:lnTo>
                    <a:pt x="1068920" y="1622933"/>
                  </a:lnTo>
                  <a:lnTo>
                    <a:pt x="1123175" y="1677187"/>
                  </a:lnTo>
                  <a:lnTo>
                    <a:pt x="1177442" y="1622933"/>
                  </a:lnTo>
                  <a:close/>
                </a:path>
                <a:path w="6160769" h="4796155">
                  <a:moveTo>
                    <a:pt x="1177442" y="1442110"/>
                  </a:moveTo>
                  <a:lnTo>
                    <a:pt x="1123175" y="1387868"/>
                  </a:lnTo>
                  <a:lnTo>
                    <a:pt x="1068920" y="1442110"/>
                  </a:lnTo>
                  <a:lnTo>
                    <a:pt x="1123175" y="1496352"/>
                  </a:lnTo>
                  <a:lnTo>
                    <a:pt x="1177442" y="1442110"/>
                  </a:lnTo>
                  <a:close/>
                </a:path>
                <a:path w="6160769" h="4796155">
                  <a:moveTo>
                    <a:pt x="1177442" y="1261287"/>
                  </a:moveTo>
                  <a:lnTo>
                    <a:pt x="1123175" y="1207033"/>
                  </a:lnTo>
                  <a:lnTo>
                    <a:pt x="1068920" y="1261287"/>
                  </a:lnTo>
                  <a:lnTo>
                    <a:pt x="1123175" y="1315529"/>
                  </a:lnTo>
                  <a:lnTo>
                    <a:pt x="1177442" y="1261287"/>
                  </a:lnTo>
                  <a:close/>
                </a:path>
                <a:path w="6160769" h="4796155">
                  <a:moveTo>
                    <a:pt x="1354645" y="2159038"/>
                  </a:moveTo>
                  <a:lnTo>
                    <a:pt x="1304048" y="2108454"/>
                  </a:lnTo>
                  <a:lnTo>
                    <a:pt x="1247063" y="2165413"/>
                  </a:lnTo>
                  <a:lnTo>
                    <a:pt x="1297622" y="2215959"/>
                  </a:lnTo>
                  <a:lnTo>
                    <a:pt x="1354645" y="2159038"/>
                  </a:lnTo>
                  <a:close/>
                </a:path>
                <a:path w="6160769" h="4796155">
                  <a:moveTo>
                    <a:pt x="1361020" y="3792829"/>
                  </a:moveTo>
                  <a:lnTo>
                    <a:pt x="1304048" y="3735870"/>
                  </a:lnTo>
                  <a:lnTo>
                    <a:pt x="1247063" y="3792829"/>
                  </a:lnTo>
                  <a:lnTo>
                    <a:pt x="1304048" y="3849789"/>
                  </a:lnTo>
                  <a:lnTo>
                    <a:pt x="1361020" y="3792829"/>
                  </a:lnTo>
                  <a:close/>
                </a:path>
                <a:path w="6160769" h="4796155">
                  <a:moveTo>
                    <a:pt x="1361020" y="3612007"/>
                  </a:moveTo>
                  <a:lnTo>
                    <a:pt x="1304048" y="3555047"/>
                  </a:lnTo>
                  <a:lnTo>
                    <a:pt x="1247063" y="3612007"/>
                  </a:lnTo>
                  <a:lnTo>
                    <a:pt x="1304048" y="3668966"/>
                  </a:lnTo>
                  <a:lnTo>
                    <a:pt x="1361020" y="3612007"/>
                  </a:lnTo>
                  <a:close/>
                </a:path>
                <a:path w="6160769" h="4796155">
                  <a:moveTo>
                    <a:pt x="1361020" y="3431184"/>
                  </a:moveTo>
                  <a:lnTo>
                    <a:pt x="1304048" y="3374225"/>
                  </a:lnTo>
                  <a:lnTo>
                    <a:pt x="1247063" y="3431184"/>
                  </a:lnTo>
                  <a:lnTo>
                    <a:pt x="1304048" y="3488144"/>
                  </a:lnTo>
                  <a:lnTo>
                    <a:pt x="1361020" y="3431184"/>
                  </a:lnTo>
                  <a:close/>
                </a:path>
                <a:path w="6160769" h="4796155">
                  <a:moveTo>
                    <a:pt x="1361020" y="3250361"/>
                  </a:moveTo>
                  <a:lnTo>
                    <a:pt x="1304048" y="3193402"/>
                  </a:lnTo>
                  <a:lnTo>
                    <a:pt x="1247063" y="3250361"/>
                  </a:lnTo>
                  <a:lnTo>
                    <a:pt x="1304048" y="3307321"/>
                  </a:lnTo>
                  <a:lnTo>
                    <a:pt x="1361020" y="3250361"/>
                  </a:lnTo>
                  <a:close/>
                </a:path>
                <a:path w="6160769" h="4796155">
                  <a:moveTo>
                    <a:pt x="1361020" y="3069539"/>
                  </a:moveTo>
                  <a:lnTo>
                    <a:pt x="1304048" y="3012579"/>
                  </a:lnTo>
                  <a:lnTo>
                    <a:pt x="1247063" y="3069539"/>
                  </a:lnTo>
                  <a:lnTo>
                    <a:pt x="1304048" y="3126498"/>
                  </a:lnTo>
                  <a:lnTo>
                    <a:pt x="1361020" y="3069539"/>
                  </a:lnTo>
                  <a:close/>
                </a:path>
                <a:path w="6160769" h="4796155">
                  <a:moveTo>
                    <a:pt x="1361020" y="2888704"/>
                  </a:moveTo>
                  <a:lnTo>
                    <a:pt x="1304048" y="2831744"/>
                  </a:lnTo>
                  <a:lnTo>
                    <a:pt x="1247063" y="2888704"/>
                  </a:lnTo>
                  <a:lnTo>
                    <a:pt x="1304048" y="2945663"/>
                  </a:lnTo>
                  <a:lnTo>
                    <a:pt x="1361020" y="2888704"/>
                  </a:lnTo>
                  <a:close/>
                </a:path>
                <a:path w="6160769" h="4796155">
                  <a:moveTo>
                    <a:pt x="1361020" y="2707881"/>
                  </a:moveTo>
                  <a:lnTo>
                    <a:pt x="1304048" y="2650921"/>
                  </a:lnTo>
                  <a:lnTo>
                    <a:pt x="1247063" y="2707881"/>
                  </a:lnTo>
                  <a:lnTo>
                    <a:pt x="1304048" y="2764840"/>
                  </a:lnTo>
                  <a:lnTo>
                    <a:pt x="1361020" y="2707881"/>
                  </a:lnTo>
                  <a:close/>
                </a:path>
                <a:path w="6160769" h="4796155">
                  <a:moveTo>
                    <a:pt x="1361020" y="1984590"/>
                  </a:moveTo>
                  <a:lnTo>
                    <a:pt x="1304048" y="1927631"/>
                  </a:lnTo>
                  <a:lnTo>
                    <a:pt x="1247063" y="1984590"/>
                  </a:lnTo>
                  <a:lnTo>
                    <a:pt x="1304048" y="2041550"/>
                  </a:lnTo>
                  <a:lnTo>
                    <a:pt x="1361020" y="1984590"/>
                  </a:lnTo>
                  <a:close/>
                </a:path>
                <a:path w="6160769" h="4796155">
                  <a:moveTo>
                    <a:pt x="1361020" y="1803755"/>
                  </a:moveTo>
                  <a:lnTo>
                    <a:pt x="1304048" y="1746796"/>
                  </a:lnTo>
                  <a:lnTo>
                    <a:pt x="1247063" y="1803755"/>
                  </a:lnTo>
                  <a:lnTo>
                    <a:pt x="1304048" y="1860715"/>
                  </a:lnTo>
                  <a:lnTo>
                    <a:pt x="1361020" y="1803755"/>
                  </a:lnTo>
                  <a:close/>
                </a:path>
                <a:path w="6160769" h="4796155">
                  <a:moveTo>
                    <a:pt x="1361020" y="1622933"/>
                  </a:moveTo>
                  <a:lnTo>
                    <a:pt x="1304048" y="1565973"/>
                  </a:lnTo>
                  <a:lnTo>
                    <a:pt x="1247063" y="1622933"/>
                  </a:lnTo>
                  <a:lnTo>
                    <a:pt x="1304048" y="1679892"/>
                  </a:lnTo>
                  <a:lnTo>
                    <a:pt x="1361020" y="1622933"/>
                  </a:lnTo>
                  <a:close/>
                </a:path>
                <a:path w="6160769" h="4796155">
                  <a:moveTo>
                    <a:pt x="1361020" y="1442110"/>
                  </a:moveTo>
                  <a:lnTo>
                    <a:pt x="1304048" y="1385150"/>
                  </a:lnTo>
                  <a:lnTo>
                    <a:pt x="1247063" y="1442110"/>
                  </a:lnTo>
                  <a:lnTo>
                    <a:pt x="1304048" y="1499069"/>
                  </a:lnTo>
                  <a:lnTo>
                    <a:pt x="1361020" y="1442110"/>
                  </a:lnTo>
                  <a:close/>
                </a:path>
                <a:path w="6160769" h="4796155">
                  <a:moveTo>
                    <a:pt x="1361020" y="1261287"/>
                  </a:moveTo>
                  <a:lnTo>
                    <a:pt x="1304048" y="1204328"/>
                  </a:lnTo>
                  <a:lnTo>
                    <a:pt x="1247063" y="1261287"/>
                  </a:lnTo>
                  <a:lnTo>
                    <a:pt x="1304048" y="1318247"/>
                  </a:lnTo>
                  <a:lnTo>
                    <a:pt x="1361020" y="1261287"/>
                  </a:lnTo>
                  <a:close/>
                </a:path>
                <a:path w="6160769" h="4796155">
                  <a:moveTo>
                    <a:pt x="1361020" y="1080465"/>
                  </a:moveTo>
                  <a:lnTo>
                    <a:pt x="1304048" y="1023505"/>
                  </a:lnTo>
                  <a:lnTo>
                    <a:pt x="1247063" y="1080465"/>
                  </a:lnTo>
                  <a:lnTo>
                    <a:pt x="1304048" y="1137424"/>
                  </a:lnTo>
                  <a:lnTo>
                    <a:pt x="1361020" y="1080465"/>
                  </a:lnTo>
                  <a:close/>
                </a:path>
                <a:path w="6160769" h="4796155">
                  <a:moveTo>
                    <a:pt x="1536941" y="1976932"/>
                  </a:moveTo>
                  <a:lnTo>
                    <a:pt x="1484909" y="1924913"/>
                  </a:lnTo>
                  <a:lnTo>
                    <a:pt x="1425219" y="1984590"/>
                  </a:lnTo>
                  <a:lnTo>
                    <a:pt x="1477238" y="2036584"/>
                  </a:lnTo>
                  <a:lnTo>
                    <a:pt x="1536941" y="1976932"/>
                  </a:lnTo>
                  <a:close/>
                </a:path>
                <a:path w="6160769" h="4796155">
                  <a:moveTo>
                    <a:pt x="1544599" y="3973665"/>
                  </a:moveTo>
                  <a:lnTo>
                    <a:pt x="1484909" y="3913987"/>
                  </a:lnTo>
                  <a:lnTo>
                    <a:pt x="1425219" y="3973665"/>
                  </a:lnTo>
                  <a:lnTo>
                    <a:pt x="1484909" y="4033329"/>
                  </a:lnTo>
                  <a:lnTo>
                    <a:pt x="1544599" y="3973665"/>
                  </a:lnTo>
                  <a:close/>
                </a:path>
                <a:path w="6160769" h="4796155">
                  <a:moveTo>
                    <a:pt x="1544599" y="3792829"/>
                  </a:moveTo>
                  <a:lnTo>
                    <a:pt x="1484909" y="3733165"/>
                  </a:lnTo>
                  <a:lnTo>
                    <a:pt x="1425219" y="3792829"/>
                  </a:lnTo>
                  <a:lnTo>
                    <a:pt x="1484909" y="3852507"/>
                  </a:lnTo>
                  <a:lnTo>
                    <a:pt x="1544599" y="3792829"/>
                  </a:lnTo>
                  <a:close/>
                </a:path>
                <a:path w="6160769" h="4796155">
                  <a:moveTo>
                    <a:pt x="1544599" y="3612007"/>
                  </a:moveTo>
                  <a:lnTo>
                    <a:pt x="1484909" y="3552342"/>
                  </a:lnTo>
                  <a:lnTo>
                    <a:pt x="1425219" y="3612007"/>
                  </a:lnTo>
                  <a:lnTo>
                    <a:pt x="1484909" y="3671684"/>
                  </a:lnTo>
                  <a:lnTo>
                    <a:pt x="1544599" y="3612007"/>
                  </a:lnTo>
                  <a:close/>
                </a:path>
                <a:path w="6160769" h="4796155">
                  <a:moveTo>
                    <a:pt x="1544599" y="3431184"/>
                  </a:moveTo>
                  <a:lnTo>
                    <a:pt x="1484909" y="3371507"/>
                  </a:lnTo>
                  <a:lnTo>
                    <a:pt x="1425219" y="3431184"/>
                  </a:lnTo>
                  <a:lnTo>
                    <a:pt x="1484909" y="3490861"/>
                  </a:lnTo>
                  <a:lnTo>
                    <a:pt x="1544599" y="3431184"/>
                  </a:lnTo>
                  <a:close/>
                </a:path>
                <a:path w="6160769" h="4796155">
                  <a:moveTo>
                    <a:pt x="1544599" y="3250361"/>
                  </a:moveTo>
                  <a:lnTo>
                    <a:pt x="1484909" y="3190684"/>
                  </a:lnTo>
                  <a:lnTo>
                    <a:pt x="1425219" y="3250361"/>
                  </a:lnTo>
                  <a:lnTo>
                    <a:pt x="1484909" y="3310026"/>
                  </a:lnTo>
                  <a:lnTo>
                    <a:pt x="1544599" y="3250361"/>
                  </a:lnTo>
                  <a:close/>
                </a:path>
                <a:path w="6160769" h="4796155">
                  <a:moveTo>
                    <a:pt x="1544599" y="3069539"/>
                  </a:moveTo>
                  <a:lnTo>
                    <a:pt x="1484909" y="3009862"/>
                  </a:lnTo>
                  <a:lnTo>
                    <a:pt x="1425219" y="3069539"/>
                  </a:lnTo>
                  <a:lnTo>
                    <a:pt x="1484909" y="3129203"/>
                  </a:lnTo>
                  <a:lnTo>
                    <a:pt x="1544599" y="3069539"/>
                  </a:lnTo>
                  <a:close/>
                </a:path>
                <a:path w="6160769" h="4796155">
                  <a:moveTo>
                    <a:pt x="1544599" y="2888704"/>
                  </a:moveTo>
                  <a:lnTo>
                    <a:pt x="1484909" y="2829039"/>
                  </a:lnTo>
                  <a:lnTo>
                    <a:pt x="1425219" y="2888704"/>
                  </a:lnTo>
                  <a:lnTo>
                    <a:pt x="1484909" y="2948381"/>
                  </a:lnTo>
                  <a:lnTo>
                    <a:pt x="1544599" y="2888704"/>
                  </a:lnTo>
                  <a:close/>
                </a:path>
                <a:path w="6160769" h="4796155">
                  <a:moveTo>
                    <a:pt x="1544599" y="1803755"/>
                  </a:moveTo>
                  <a:lnTo>
                    <a:pt x="1484909" y="1744091"/>
                  </a:lnTo>
                  <a:lnTo>
                    <a:pt x="1425219" y="1803755"/>
                  </a:lnTo>
                  <a:lnTo>
                    <a:pt x="1484909" y="1863432"/>
                  </a:lnTo>
                  <a:lnTo>
                    <a:pt x="1544599" y="1803755"/>
                  </a:lnTo>
                  <a:close/>
                </a:path>
                <a:path w="6160769" h="4796155">
                  <a:moveTo>
                    <a:pt x="1544599" y="1622933"/>
                  </a:moveTo>
                  <a:lnTo>
                    <a:pt x="1484909" y="1563268"/>
                  </a:lnTo>
                  <a:lnTo>
                    <a:pt x="1425219" y="1622933"/>
                  </a:lnTo>
                  <a:lnTo>
                    <a:pt x="1484909" y="1682610"/>
                  </a:lnTo>
                  <a:lnTo>
                    <a:pt x="1544599" y="1622933"/>
                  </a:lnTo>
                  <a:close/>
                </a:path>
                <a:path w="6160769" h="4796155">
                  <a:moveTo>
                    <a:pt x="1544599" y="1442110"/>
                  </a:moveTo>
                  <a:lnTo>
                    <a:pt x="1484909" y="1382433"/>
                  </a:lnTo>
                  <a:lnTo>
                    <a:pt x="1425219" y="1442110"/>
                  </a:lnTo>
                  <a:lnTo>
                    <a:pt x="1484909" y="1501787"/>
                  </a:lnTo>
                  <a:lnTo>
                    <a:pt x="1544599" y="1442110"/>
                  </a:lnTo>
                  <a:close/>
                </a:path>
                <a:path w="6160769" h="4796155">
                  <a:moveTo>
                    <a:pt x="1544599" y="1261287"/>
                  </a:moveTo>
                  <a:lnTo>
                    <a:pt x="1484909" y="1201610"/>
                  </a:lnTo>
                  <a:lnTo>
                    <a:pt x="1425219" y="1261287"/>
                  </a:lnTo>
                  <a:lnTo>
                    <a:pt x="1484909" y="1320952"/>
                  </a:lnTo>
                  <a:lnTo>
                    <a:pt x="1544599" y="1261287"/>
                  </a:lnTo>
                  <a:close/>
                </a:path>
                <a:path w="6160769" h="4796155">
                  <a:moveTo>
                    <a:pt x="1544599" y="1080465"/>
                  </a:moveTo>
                  <a:lnTo>
                    <a:pt x="1484909" y="1020787"/>
                  </a:lnTo>
                  <a:lnTo>
                    <a:pt x="1425219" y="1080465"/>
                  </a:lnTo>
                  <a:lnTo>
                    <a:pt x="1484909" y="1140129"/>
                  </a:lnTo>
                  <a:lnTo>
                    <a:pt x="1544599" y="1080465"/>
                  </a:lnTo>
                  <a:close/>
                </a:path>
                <a:path w="6160769" h="4796155">
                  <a:moveTo>
                    <a:pt x="1544599" y="899629"/>
                  </a:moveTo>
                  <a:lnTo>
                    <a:pt x="1484909" y="839965"/>
                  </a:lnTo>
                  <a:lnTo>
                    <a:pt x="1425219" y="899629"/>
                  </a:lnTo>
                  <a:lnTo>
                    <a:pt x="1484909" y="959307"/>
                  </a:lnTo>
                  <a:lnTo>
                    <a:pt x="1544599" y="899629"/>
                  </a:lnTo>
                  <a:close/>
                </a:path>
                <a:path w="6160769" h="4796155">
                  <a:moveTo>
                    <a:pt x="1719224" y="1794814"/>
                  </a:moveTo>
                  <a:lnTo>
                    <a:pt x="1665770" y="1741373"/>
                  </a:lnTo>
                  <a:lnTo>
                    <a:pt x="1603375" y="1803755"/>
                  </a:lnTo>
                  <a:lnTo>
                    <a:pt x="1656803" y="1857184"/>
                  </a:lnTo>
                  <a:lnTo>
                    <a:pt x="1719224" y="1794814"/>
                  </a:lnTo>
                  <a:close/>
                </a:path>
                <a:path w="6160769" h="4796155">
                  <a:moveTo>
                    <a:pt x="1728177" y="4154487"/>
                  </a:moveTo>
                  <a:lnTo>
                    <a:pt x="1665770" y="4092105"/>
                  </a:lnTo>
                  <a:lnTo>
                    <a:pt x="1603375" y="4154487"/>
                  </a:lnTo>
                  <a:lnTo>
                    <a:pt x="1665770" y="4216870"/>
                  </a:lnTo>
                  <a:lnTo>
                    <a:pt x="1728177" y="4154487"/>
                  </a:lnTo>
                  <a:close/>
                </a:path>
                <a:path w="6160769" h="4796155">
                  <a:moveTo>
                    <a:pt x="1728177" y="3973665"/>
                  </a:moveTo>
                  <a:lnTo>
                    <a:pt x="1665770" y="3911269"/>
                  </a:lnTo>
                  <a:lnTo>
                    <a:pt x="1603375" y="3973665"/>
                  </a:lnTo>
                  <a:lnTo>
                    <a:pt x="1665770" y="4036047"/>
                  </a:lnTo>
                  <a:lnTo>
                    <a:pt x="1728177" y="3973665"/>
                  </a:lnTo>
                  <a:close/>
                </a:path>
                <a:path w="6160769" h="4796155">
                  <a:moveTo>
                    <a:pt x="1728177" y="3792829"/>
                  </a:moveTo>
                  <a:lnTo>
                    <a:pt x="1665770" y="3730447"/>
                  </a:lnTo>
                  <a:lnTo>
                    <a:pt x="1603375" y="3792829"/>
                  </a:lnTo>
                  <a:lnTo>
                    <a:pt x="1665770" y="3855224"/>
                  </a:lnTo>
                  <a:lnTo>
                    <a:pt x="1728177" y="3792829"/>
                  </a:lnTo>
                  <a:close/>
                </a:path>
                <a:path w="6160769" h="4796155">
                  <a:moveTo>
                    <a:pt x="1728177" y="3612007"/>
                  </a:moveTo>
                  <a:lnTo>
                    <a:pt x="1665770" y="3549624"/>
                  </a:lnTo>
                  <a:lnTo>
                    <a:pt x="1603375" y="3612007"/>
                  </a:lnTo>
                  <a:lnTo>
                    <a:pt x="1665770" y="3674389"/>
                  </a:lnTo>
                  <a:lnTo>
                    <a:pt x="1728177" y="3612007"/>
                  </a:lnTo>
                  <a:close/>
                </a:path>
                <a:path w="6160769" h="4796155">
                  <a:moveTo>
                    <a:pt x="1728177" y="3431184"/>
                  </a:moveTo>
                  <a:lnTo>
                    <a:pt x="1665770" y="3368802"/>
                  </a:lnTo>
                  <a:lnTo>
                    <a:pt x="1603375" y="3431184"/>
                  </a:lnTo>
                  <a:lnTo>
                    <a:pt x="1665770" y="3493566"/>
                  </a:lnTo>
                  <a:lnTo>
                    <a:pt x="1728177" y="3431184"/>
                  </a:lnTo>
                  <a:close/>
                </a:path>
                <a:path w="6160769" h="4796155">
                  <a:moveTo>
                    <a:pt x="1728177" y="3250361"/>
                  </a:moveTo>
                  <a:lnTo>
                    <a:pt x="1665770" y="3187979"/>
                  </a:lnTo>
                  <a:lnTo>
                    <a:pt x="1603375" y="3250361"/>
                  </a:lnTo>
                  <a:lnTo>
                    <a:pt x="1665770" y="3312744"/>
                  </a:lnTo>
                  <a:lnTo>
                    <a:pt x="1728177" y="3250361"/>
                  </a:lnTo>
                  <a:close/>
                </a:path>
                <a:path w="6160769" h="4796155">
                  <a:moveTo>
                    <a:pt x="1728177" y="3069539"/>
                  </a:moveTo>
                  <a:lnTo>
                    <a:pt x="1665770" y="3007156"/>
                  </a:lnTo>
                  <a:lnTo>
                    <a:pt x="1603375" y="3069539"/>
                  </a:lnTo>
                  <a:lnTo>
                    <a:pt x="1665770" y="3131921"/>
                  </a:lnTo>
                  <a:lnTo>
                    <a:pt x="1728177" y="3069539"/>
                  </a:lnTo>
                  <a:close/>
                </a:path>
                <a:path w="6160769" h="4796155">
                  <a:moveTo>
                    <a:pt x="1728177" y="1622933"/>
                  </a:moveTo>
                  <a:lnTo>
                    <a:pt x="1665770" y="1560550"/>
                  </a:lnTo>
                  <a:lnTo>
                    <a:pt x="1603375" y="1622933"/>
                  </a:lnTo>
                  <a:lnTo>
                    <a:pt x="1665770" y="1685315"/>
                  </a:lnTo>
                  <a:lnTo>
                    <a:pt x="1728177" y="1622933"/>
                  </a:lnTo>
                  <a:close/>
                </a:path>
                <a:path w="6160769" h="4796155">
                  <a:moveTo>
                    <a:pt x="1728177" y="1442110"/>
                  </a:moveTo>
                  <a:lnTo>
                    <a:pt x="1665770" y="1379728"/>
                  </a:lnTo>
                  <a:lnTo>
                    <a:pt x="1603375" y="1442110"/>
                  </a:lnTo>
                  <a:lnTo>
                    <a:pt x="1665770" y="1504492"/>
                  </a:lnTo>
                  <a:lnTo>
                    <a:pt x="1728177" y="1442110"/>
                  </a:lnTo>
                  <a:close/>
                </a:path>
                <a:path w="6160769" h="4796155">
                  <a:moveTo>
                    <a:pt x="1728177" y="1261287"/>
                  </a:moveTo>
                  <a:lnTo>
                    <a:pt x="1665770" y="1198905"/>
                  </a:lnTo>
                  <a:lnTo>
                    <a:pt x="1603375" y="1261287"/>
                  </a:lnTo>
                  <a:lnTo>
                    <a:pt x="1665770" y="1323670"/>
                  </a:lnTo>
                  <a:lnTo>
                    <a:pt x="1728177" y="1261287"/>
                  </a:lnTo>
                  <a:close/>
                </a:path>
                <a:path w="6160769" h="4796155">
                  <a:moveTo>
                    <a:pt x="1728177" y="1080465"/>
                  </a:moveTo>
                  <a:lnTo>
                    <a:pt x="1665770" y="1018070"/>
                  </a:lnTo>
                  <a:lnTo>
                    <a:pt x="1603375" y="1080465"/>
                  </a:lnTo>
                  <a:lnTo>
                    <a:pt x="1665770" y="1142847"/>
                  </a:lnTo>
                  <a:lnTo>
                    <a:pt x="1728177" y="1080465"/>
                  </a:lnTo>
                  <a:close/>
                </a:path>
                <a:path w="6160769" h="4796155">
                  <a:moveTo>
                    <a:pt x="1728177" y="899629"/>
                  </a:moveTo>
                  <a:lnTo>
                    <a:pt x="1665770" y="837247"/>
                  </a:lnTo>
                  <a:lnTo>
                    <a:pt x="1603375" y="899629"/>
                  </a:lnTo>
                  <a:lnTo>
                    <a:pt x="1665770" y="962025"/>
                  </a:lnTo>
                  <a:lnTo>
                    <a:pt x="1728177" y="899629"/>
                  </a:lnTo>
                  <a:close/>
                </a:path>
                <a:path w="6160769" h="4796155">
                  <a:moveTo>
                    <a:pt x="1728177" y="718807"/>
                  </a:moveTo>
                  <a:lnTo>
                    <a:pt x="1665770" y="656424"/>
                  </a:lnTo>
                  <a:lnTo>
                    <a:pt x="1603375" y="718807"/>
                  </a:lnTo>
                  <a:lnTo>
                    <a:pt x="1665770" y="781189"/>
                  </a:lnTo>
                  <a:lnTo>
                    <a:pt x="1728177" y="718807"/>
                  </a:lnTo>
                  <a:close/>
                </a:path>
                <a:path w="6160769" h="4796155">
                  <a:moveTo>
                    <a:pt x="1901469" y="1612658"/>
                  </a:moveTo>
                  <a:lnTo>
                    <a:pt x="1846643" y="1557832"/>
                  </a:lnTo>
                  <a:lnTo>
                    <a:pt x="1781530" y="1622933"/>
                  </a:lnTo>
                  <a:lnTo>
                    <a:pt x="1836356" y="1677746"/>
                  </a:lnTo>
                  <a:lnTo>
                    <a:pt x="1901469" y="1612658"/>
                  </a:lnTo>
                  <a:close/>
                </a:path>
                <a:path w="6160769" h="4796155">
                  <a:moveTo>
                    <a:pt x="1911057" y="3251047"/>
                  </a:moveTo>
                  <a:lnTo>
                    <a:pt x="1845945" y="3185960"/>
                  </a:lnTo>
                  <a:lnTo>
                    <a:pt x="1781530" y="3250361"/>
                  </a:lnTo>
                  <a:lnTo>
                    <a:pt x="1846643" y="3315462"/>
                  </a:lnTo>
                  <a:lnTo>
                    <a:pt x="1911057" y="3251047"/>
                  </a:lnTo>
                  <a:close/>
                </a:path>
                <a:path w="6160769" h="4796155">
                  <a:moveTo>
                    <a:pt x="1911756" y="3973665"/>
                  </a:moveTo>
                  <a:lnTo>
                    <a:pt x="1846643" y="3908564"/>
                  </a:lnTo>
                  <a:lnTo>
                    <a:pt x="1781530" y="3973665"/>
                  </a:lnTo>
                  <a:lnTo>
                    <a:pt x="1846643" y="4038752"/>
                  </a:lnTo>
                  <a:lnTo>
                    <a:pt x="1911756" y="3973665"/>
                  </a:lnTo>
                  <a:close/>
                </a:path>
                <a:path w="6160769" h="4796155">
                  <a:moveTo>
                    <a:pt x="1911756" y="3792829"/>
                  </a:moveTo>
                  <a:lnTo>
                    <a:pt x="1846643" y="3727742"/>
                  </a:lnTo>
                  <a:lnTo>
                    <a:pt x="1781530" y="3792829"/>
                  </a:lnTo>
                  <a:lnTo>
                    <a:pt x="1846643" y="3857929"/>
                  </a:lnTo>
                  <a:lnTo>
                    <a:pt x="1911756" y="3792829"/>
                  </a:lnTo>
                  <a:close/>
                </a:path>
                <a:path w="6160769" h="4796155">
                  <a:moveTo>
                    <a:pt x="1911756" y="3612007"/>
                  </a:moveTo>
                  <a:lnTo>
                    <a:pt x="1846643" y="3546906"/>
                  </a:lnTo>
                  <a:lnTo>
                    <a:pt x="1781530" y="3612007"/>
                  </a:lnTo>
                  <a:lnTo>
                    <a:pt x="1846643" y="3677107"/>
                  </a:lnTo>
                  <a:lnTo>
                    <a:pt x="1911756" y="3612007"/>
                  </a:lnTo>
                  <a:close/>
                </a:path>
                <a:path w="6160769" h="4796155">
                  <a:moveTo>
                    <a:pt x="1911756" y="3431184"/>
                  </a:moveTo>
                  <a:lnTo>
                    <a:pt x="1846643" y="3366084"/>
                  </a:lnTo>
                  <a:lnTo>
                    <a:pt x="1781530" y="3431184"/>
                  </a:lnTo>
                  <a:lnTo>
                    <a:pt x="1846643" y="3496284"/>
                  </a:lnTo>
                  <a:lnTo>
                    <a:pt x="1911756" y="3431184"/>
                  </a:lnTo>
                  <a:close/>
                </a:path>
                <a:path w="6160769" h="4796155">
                  <a:moveTo>
                    <a:pt x="1911756" y="1442110"/>
                  </a:moveTo>
                  <a:lnTo>
                    <a:pt x="1846643" y="1377010"/>
                  </a:lnTo>
                  <a:lnTo>
                    <a:pt x="1781530" y="1442110"/>
                  </a:lnTo>
                  <a:lnTo>
                    <a:pt x="1846643" y="1507210"/>
                  </a:lnTo>
                  <a:lnTo>
                    <a:pt x="1911756" y="1442110"/>
                  </a:lnTo>
                  <a:close/>
                </a:path>
                <a:path w="6160769" h="4796155">
                  <a:moveTo>
                    <a:pt x="1911756" y="1261287"/>
                  </a:moveTo>
                  <a:lnTo>
                    <a:pt x="1846643" y="1196187"/>
                  </a:lnTo>
                  <a:lnTo>
                    <a:pt x="1781530" y="1261287"/>
                  </a:lnTo>
                  <a:lnTo>
                    <a:pt x="1846643" y="1326388"/>
                  </a:lnTo>
                  <a:lnTo>
                    <a:pt x="1911756" y="1261287"/>
                  </a:lnTo>
                  <a:close/>
                </a:path>
                <a:path w="6160769" h="4796155">
                  <a:moveTo>
                    <a:pt x="1911756" y="1080465"/>
                  </a:moveTo>
                  <a:lnTo>
                    <a:pt x="1846643" y="1015365"/>
                  </a:lnTo>
                  <a:lnTo>
                    <a:pt x="1781530" y="1080465"/>
                  </a:lnTo>
                  <a:lnTo>
                    <a:pt x="1846643" y="1145552"/>
                  </a:lnTo>
                  <a:lnTo>
                    <a:pt x="1911756" y="1080465"/>
                  </a:lnTo>
                  <a:close/>
                </a:path>
                <a:path w="6160769" h="4796155">
                  <a:moveTo>
                    <a:pt x="1911756" y="899629"/>
                  </a:moveTo>
                  <a:lnTo>
                    <a:pt x="1846643" y="834542"/>
                  </a:lnTo>
                  <a:lnTo>
                    <a:pt x="1781530" y="899629"/>
                  </a:lnTo>
                  <a:lnTo>
                    <a:pt x="1846643" y="964730"/>
                  </a:lnTo>
                  <a:lnTo>
                    <a:pt x="1911756" y="899629"/>
                  </a:lnTo>
                  <a:close/>
                </a:path>
                <a:path w="6160769" h="4796155">
                  <a:moveTo>
                    <a:pt x="2083714" y="1430502"/>
                  </a:moveTo>
                  <a:lnTo>
                    <a:pt x="2027504" y="1374305"/>
                  </a:lnTo>
                  <a:lnTo>
                    <a:pt x="1959686" y="1442110"/>
                  </a:lnTo>
                  <a:lnTo>
                    <a:pt x="2015883" y="1498295"/>
                  </a:lnTo>
                  <a:lnTo>
                    <a:pt x="2083714" y="1430502"/>
                  </a:lnTo>
                  <a:close/>
                </a:path>
                <a:path w="6160769" h="4796155">
                  <a:moveTo>
                    <a:pt x="2093302" y="3433216"/>
                  </a:moveTo>
                  <a:lnTo>
                    <a:pt x="2025472" y="3365411"/>
                  </a:lnTo>
                  <a:lnTo>
                    <a:pt x="1959686" y="3431184"/>
                  </a:lnTo>
                  <a:lnTo>
                    <a:pt x="2027504" y="3498989"/>
                  </a:lnTo>
                  <a:lnTo>
                    <a:pt x="2093302" y="3433216"/>
                  </a:lnTo>
                  <a:close/>
                </a:path>
                <a:path w="6160769" h="4796155">
                  <a:moveTo>
                    <a:pt x="2095334" y="3792829"/>
                  </a:moveTo>
                  <a:lnTo>
                    <a:pt x="2027504" y="3725024"/>
                  </a:lnTo>
                  <a:lnTo>
                    <a:pt x="1959686" y="3792829"/>
                  </a:lnTo>
                  <a:lnTo>
                    <a:pt x="2027504" y="3860647"/>
                  </a:lnTo>
                  <a:lnTo>
                    <a:pt x="2095334" y="3792829"/>
                  </a:lnTo>
                  <a:close/>
                </a:path>
                <a:path w="6160769" h="4796155">
                  <a:moveTo>
                    <a:pt x="2095334" y="3612007"/>
                  </a:moveTo>
                  <a:lnTo>
                    <a:pt x="2027504" y="3544201"/>
                  </a:lnTo>
                  <a:lnTo>
                    <a:pt x="1959686" y="3612007"/>
                  </a:lnTo>
                  <a:lnTo>
                    <a:pt x="2027504" y="3679825"/>
                  </a:lnTo>
                  <a:lnTo>
                    <a:pt x="2095334" y="3612007"/>
                  </a:lnTo>
                  <a:close/>
                </a:path>
                <a:path w="6160769" h="4796155">
                  <a:moveTo>
                    <a:pt x="2095334" y="1261287"/>
                  </a:moveTo>
                  <a:lnTo>
                    <a:pt x="2027504" y="1193469"/>
                  </a:lnTo>
                  <a:lnTo>
                    <a:pt x="1959686" y="1261287"/>
                  </a:lnTo>
                  <a:lnTo>
                    <a:pt x="2027504" y="1329093"/>
                  </a:lnTo>
                  <a:lnTo>
                    <a:pt x="2095334" y="1261287"/>
                  </a:lnTo>
                  <a:close/>
                </a:path>
                <a:path w="6160769" h="4796155">
                  <a:moveTo>
                    <a:pt x="2095334" y="1080465"/>
                  </a:moveTo>
                  <a:lnTo>
                    <a:pt x="2027504" y="1012647"/>
                  </a:lnTo>
                  <a:lnTo>
                    <a:pt x="1959686" y="1080465"/>
                  </a:lnTo>
                  <a:lnTo>
                    <a:pt x="2027504" y="1148270"/>
                  </a:lnTo>
                  <a:lnTo>
                    <a:pt x="2095334" y="1080465"/>
                  </a:lnTo>
                  <a:close/>
                </a:path>
                <a:path w="6160769" h="4796155">
                  <a:moveTo>
                    <a:pt x="2265959" y="1248346"/>
                  </a:moveTo>
                  <a:lnTo>
                    <a:pt x="2208377" y="1190764"/>
                  </a:lnTo>
                  <a:lnTo>
                    <a:pt x="2137841" y="1261287"/>
                  </a:lnTo>
                  <a:lnTo>
                    <a:pt x="2195423" y="1318856"/>
                  </a:lnTo>
                  <a:lnTo>
                    <a:pt x="2265959" y="1248346"/>
                  </a:lnTo>
                  <a:close/>
                </a:path>
                <a:path w="6160769" h="4796155">
                  <a:moveTo>
                    <a:pt x="2275535" y="3615385"/>
                  </a:moveTo>
                  <a:lnTo>
                    <a:pt x="2204999" y="3544862"/>
                  </a:lnTo>
                  <a:lnTo>
                    <a:pt x="2137841" y="3612007"/>
                  </a:lnTo>
                  <a:lnTo>
                    <a:pt x="2208377" y="3682530"/>
                  </a:lnTo>
                  <a:lnTo>
                    <a:pt x="2275535" y="3615385"/>
                  </a:lnTo>
                  <a:close/>
                </a:path>
                <a:path w="6160769" h="4796155">
                  <a:moveTo>
                    <a:pt x="2340965" y="4717834"/>
                  </a:moveTo>
                  <a:lnTo>
                    <a:pt x="2262822" y="4691519"/>
                  </a:lnTo>
                  <a:lnTo>
                    <a:pt x="2236495" y="4769713"/>
                  </a:lnTo>
                  <a:lnTo>
                    <a:pt x="2314625" y="4796028"/>
                  </a:lnTo>
                  <a:lnTo>
                    <a:pt x="2340965" y="4717834"/>
                  </a:lnTo>
                  <a:close/>
                </a:path>
                <a:path w="6160769" h="4796155">
                  <a:moveTo>
                    <a:pt x="2393632" y="4561459"/>
                  </a:moveTo>
                  <a:lnTo>
                    <a:pt x="2315489" y="4535132"/>
                  </a:lnTo>
                  <a:lnTo>
                    <a:pt x="2289162" y="4613326"/>
                  </a:lnTo>
                  <a:lnTo>
                    <a:pt x="2367292" y="4639640"/>
                  </a:lnTo>
                  <a:lnTo>
                    <a:pt x="2393632" y="4561459"/>
                  </a:lnTo>
                  <a:close/>
                </a:path>
                <a:path w="6160769" h="4796155">
                  <a:moveTo>
                    <a:pt x="2446299" y="4405071"/>
                  </a:moveTo>
                  <a:lnTo>
                    <a:pt x="2368156" y="4378757"/>
                  </a:lnTo>
                  <a:lnTo>
                    <a:pt x="2341829" y="4456950"/>
                  </a:lnTo>
                  <a:lnTo>
                    <a:pt x="2419959" y="4483265"/>
                  </a:lnTo>
                  <a:lnTo>
                    <a:pt x="2446299" y="4405071"/>
                  </a:lnTo>
                  <a:close/>
                </a:path>
                <a:path w="6160769" h="4796155">
                  <a:moveTo>
                    <a:pt x="2498966" y="4248683"/>
                  </a:moveTo>
                  <a:lnTo>
                    <a:pt x="2420823" y="4222369"/>
                  </a:lnTo>
                  <a:lnTo>
                    <a:pt x="2394496" y="4300563"/>
                  </a:lnTo>
                  <a:lnTo>
                    <a:pt x="2472626" y="4326877"/>
                  </a:lnTo>
                  <a:lnTo>
                    <a:pt x="2498966" y="4248683"/>
                  </a:lnTo>
                  <a:close/>
                </a:path>
                <a:path w="6160769" h="4796155">
                  <a:moveTo>
                    <a:pt x="2551633" y="4092295"/>
                  </a:moveTo>
                  <a:lnTo>
                    <a:pt x="2473490" y="4065981"/>
                  </a:lnTo>
                  <a:lnTo>
                    <a:pt x="2447163" y="4144175"/>
                  </a:lnTo>
                  <a:lnTo>
                    <a:pt x="2525293" y="4170489"/>
                  </a:lnTo>
                  <a:lnTo>
                    <a:pt x="2551633" y="4092295"/>
                  </a:lnTo>
                  <a:close/>
                </a:path>
                <a:path w="6160769" h="4796155">
                  <a:moveTo>
                    <a:pt x="2604300" y="3935920"/>
                  </a:moveTo>
                  <a:lnTo>
                    <a:pt x="2526157" y="3909606"/>
                  </a:lnTo>
                  <a:lnTo>
                    <a:pt x="2499830" y="3987800"/>
                  </a:lnTo>
                  <a:lnTo>
                    <a:pt x="2577960" y="4014114"/>
                  </a:lnTo>
                  <a:lnTo>
                    <a:pt x="2604300" y="3935920"/>
                  </a:lnTo>
                  <a:close/>
                </a:path>
                <a:path w="6160769" h="4796155">
                  <a:moveTo>
                    <a:pt x="2656967" y="3779532"/>
                  </a:moveTo>
                  <a:lnTo>
                    <a:pt x="2578824" y="3753218"/>
                  </a:lnTo>
                  <a:lnTo>
                    <a:pt x="2552496" y="3831412"/>
                  </a:lnTo>
                  <a:lnTo>
                    <a:pt x="2630627" y="3857726"/>
                  </a:lnTo>
                  <a:lnTo>
                    <a:pt x="2656967" y="3779532"/>
                  </a:lnTo>
                  <a:close/>
                </a:path>
                <a:path w="6160769" h="4796155">
                  <a:moveTo>
                    <a:pt x="2709634" y="3623145"/>
                  </a:moveTo>
                  <a:lnTo>
                    <a:pt x="2631490" y="3596830"/>
                  </a:lnTo>
                  <a:lnTo>
                    <a:pt x="2605163" y="3675024"/>
                  </a:lnTo>
                  <a:lnTo>
                    <a:pt x="2683294" y="3701338"/>
                  </a:lnTo>
                  <a:lnTo>
                    <a:pt x="2709634" y="3623145"/>
                  </a:lnTo>
                  <a:close/>
                </a:path>
                <a:path w="6160769" h="4796155">
                  <a:moveTo>
                    <a:pt x="2762300" y="3466769"/>
                  </a:moveTo>
                  <a:lnTo>
                    <a:pt x="2684157" y="3440455"/>
                  </a:lnTo>
                  <a:lnTo>
                    <a:pt x="2657830" y="3518636"/>
                  </a:lnTo>
                  <a:lnTo>
                    <a:pt x="2735961" y="3544951"/>
                  </a:lnTo>
                  <a:lnTo>
                    <a:pt x="2762300" y="3466769"/>
                  </a:lnTo>
                  <a:close/>
                </a:path>
                <a:path w="6160769" h="4796155">
                  <a:moveTo>
                    <a:pt x="2814967" y="3310382"/>
                  </a:moveTo>
                  <a:lnTo>
                    <a:pt x="2736824" y="3284067"/>
                  </a:lnTo>
                  <a:lnTo>
                    <a:pt x="2710497" y="3362261"/>
                  </a:lnTo>
                  <a:lnTo>
                    <a:pt x="2788628" y="3388576"/>
                  </a:lnTo>
                  <a:lnTo>
                    <a:pt x="2814967" y="3310382"/>
                  </a:lnTo>
                  <a:close/>
                </a:path>
                <a:path w="6160769" h="4796155">
                  <a:moveTo>
                    <a:pt x="2867634" y="3153994"/>
                  </a:moveTo>
                  <a:lnTo>
                    <a:pt x="2789504" y="3127679"/>
                  </a:lnTo>
                  <a:lnTo>
                    <a:pt x="2763164" y="3205873"/>
                  </a:lnTo>
                  <a:lnTo>
                    <a:pt x="2841294" y="3232188"/>
                  </a:lnTo>
                  <a:lnTo>
                    <a:pt x="2867634" y="3153994"/>
                  </a:lnTo>
                  <a:close/>
                </a:path>
                <a:path w="6160769" h="4796155">
                  <a:moveTo>
                    <a:pt x="2920301" y="2997619"/>
                  </a:moveTo>
                  <a:lnTo>
                    <a:pt x="2842171" y="2971304"/>
                  </a:lnTo>
                  <a:lnTo>
                    <a:pt x="2815831" y="3049486"/>
                  </a:lnTo>
                  <a:lnTo>
                    <a:pt x="2893961" y="3075800"/>
                  </a:lnTo>
                  <a:lnTo>
                    <a:pt x="2920301" y="2997619"/>
                  </a:lnTo>
                  <a:close/>
                </a:path>
                <a:path w="6160769" h="4796155">
                  <a:moveTo>
                    <a:pt x="2972968" y="2841231"/>
                  </a:moveTo>
                  <a:lnTo>
                    <a:pt x="2894838" y="2814917"/>
                  </a:lnTo>
                  <a:lnTo>
                    <a:pt x="2868498" y="2893110"/>
                  </a:lnTo>
                  <a:lnTo>
                    <a:pt x="2946641" y="2919425"/>
                  </a:lnTo>
                  <a:lnTo>
                    <a:pt x="2972968" y="2841231"/>
                  </a:lnTo>
                  <a:close/>
                </a:path>
                <a:path w="6160769" h="4796155">
                  <a:moveTo>
                    <a:pt x="3025635" y="2684843"/>
                  </a:moveTo>
                  <a:lnTo>
                    <a:pt x="2947505" y="2658529"/>
                  </a:lnTo>
                  <a:lnTo>
                    <a:pt x="2921165" y="2736723"/>
                  </a:lnTo>
                  <a:lnTo>
                    <a:pt x="2999308" y="2763037"/>
                  </a:lnTo>
                  <a:lnTo>
                    <a:pt x="3025635" y="2684843"/>
                  </a:lnTo>
                  <a:close/>
                </a:path>
                <a:path w="6160769" h="4796155">
                  <a:moveTo>
                    <a:pt x="3078302" y="2528455"/>
                  </a:moveTo>
                  <a:lnTo>
                    <a:pt x="3000171" y="2502141"/>
                  </a:lnTo>
                  <a:lnTo>
                    <a:pt x="2973832" y="2580335"/>
                  </a:lnTo>
                  <a:lnTo>
                    <a:pt x="3051975" y="2606649"/>
                  </a:lnTo>
                  <a:lnTo>
                    <a:pt x="3078302" y="2528455"/>
                  </a:lnTo>
                  <a:close/>
                </a:path>
                <a:path w="6160769" h="4796155">
                  <a:moveTo>
                    <a:pt x="3130969" y="2372080"/>
                  </a:moveTo>
                  <a:lnTo>
                    <a:pt x="3052838" y="2345766"/>
                  </a:lnTo>
                  <a:lnTo>
                    <a:pt x="3026499" y="2423960"/>
                  </a:lnTo>
                  <a:lnTo>
                    <a:pt x="3104642" y="2450274"/>
                  </a:lnTo>
                  <a:lnTo>
                    <a:pt x="3130969" y="2372080"/>
                  </a:lnTo>
                  <a:close/>
                </a:path>
                <a:path w="6160769" h="4796155">
                  <a:moveTo>
                    <a:pt x="3183636" y="2215692"/>
                  </a:moveTo>
                  <a:lnTo>
                    <a:pt x="3105505" y="2189378"/>
                  </a:lnTo>
                  <a:lnTo>
                    <a:pt x="3079165" y="2267572"/>
                  </a:lnTo>
                  <a:lnTo>
                    <a:pt x="3157309" y="2293886"/>
                  </a:lnTo>
                  <a:lnTo>
                    <a:pt x="3183636" y="2215692"/>
                  </a:lnTo>
                  <a:close/>
                </a:path>
                <a:path w="6160769" h="4796155">
                  <a:moveTo>
                    <a:pt x="3236303" y="2059305"/>
                  </a:moveTo>
                  <a:lnTo>
                    <a:pt x="3158172" y="2032990"/>
                  </a:lnTo>
                  <a:lnTo>
                    <a:pt x="3131832" y="2111184"/>
                  </a:lnTo>
                  <a:lnTo>
                    <a:pt x="3209975" y="2137499"/>
                  </a:lnTo>
                  <a:lnTo>
                    <a:pt x="3236303" y="2059305"/>
                  </a:lnTo>
                  <a:close/>
                </a:path>
                <a:path w="6160769" h="4796155">
                  <a:moveTo>
                    <a:pt x="3288969" y="1902929"/>
                  </a:moveTo>
                  <a:lnTo>
                    <a:pt x="3210839" y="1876615"/>
                  </a:lnTo>
                  <a:lnTo>
                    <a:pt x="3184499" y="1954796"/>
                  </a:lnTo>
                  <a:lnTo>
                    <a:pt x="3262642" y="1981123"/>
                  </a:lnTo>
                  <a:lnTo>
                    <a:pt x="3288969" y="1902929"/>
                  </a:lnTo>
                  <a:close/>
                </a:path>
                <a:path w="6160769" h="4796155">
                  <a:moveTo>
                    <a:pt x="3341636" y="1746542"/>
                  </a:moveTo>
                  <a:lnTo>
                    <a:pt x="3263506" y="1720227"/>
                  </a:lnTo>
                  <a:lnTo>
                    <a:pt x="3237166" y="1798421"/>
                  </a:lnTo>
                  <a:lnTo>
                    <a:pt x="3315309" y="1824736"/>
                  </a:lnTo>
                  <a:lnTo>
                    <a:pt x="3341636" y="1746542"/>
                  </a:lnTo>
                  <a:close/>
                </a:path>
                <a:path w="6160769" h="4796155">
                  <a:moveTo>
                    <a:pt x="3394303" y="1590154"/>
                  </a:moveTo>
                  <a:lnTo>
                    <a:pt x="3316173" y="1563839"/>
                  </a:lnTo>
                  <a:lnTo>
                    <a:pt x="3289833" y="1642033"/>
                  </a:lnTo>
                  <a:lnTo>
                    <a:pt x="3367976" y="1668348"/>
                  </a:lnTo>
                  <a:lnTo>
                    <a:pt x="3394303" y="1590154"/>
                  </a:lnTo>
                  <a:close/>
                </a:path>
                <a:path w="6160769" h="4796155">
                  <a:moveTo>
                    <a:pt x="3446970" y="1433779"/>
                  </a:moveTo>
                  <a:lnTo>
                    <a:pt x="3368840" y="1407464"/>
                  </a:lnTo>
                  <a:lnTo>
                    <a:pt x="3342500" y="1485646"/>
                  </a:lnTo>
                  <a:lnTo>
                    <a:pt x="3420643" y="1511960"/>
                  </a:lnTo>
                  <a:lnTo>
                    <a:pt x="3446970" y="1433779"/>
                  </a:lnTo>
                  <a:close/>
                </a:path>
                <a:path w="6160769" h="4796155">
                  <a:moveTo>
                    <a:pt x="3499637" y="1277391"/>
                  </a:moveTo>
                  <a:lnTo>
                    <a:pt x="3421507" y="1251077"/>
                  </a:lnTo>
                  <a:lnTo>
                    <a:pt x="3395180" y="1329270"/>
                  </a:lnTo>
                  <a:lnTo>
                    <a:pt x="3473310" y="1355585"/>
                  </a:lnTo>
                  <a:lnTo>
                    <a:pt x="3499637" y="1277391"/>
                  </a:lnTo>
                  <a:close/>
                </a:path>
                <a:path w="6160769" h="4796155">
                  <a:moveTo>
                    <a:pt x="3552317" y="1121003"/>
                  </a:moveTo>
                  <a:lnTo>
                    <a:pt x="3474174" y="1094689"/>
                  </a:lnTo>
                  <a:lnTo>
                    <a:pt x="3447846" y="1172883"/>
                  </a:lnTo>
                  <a:lnTo>
                    <a:pt x="3525977" y="1199197"/>
                  </a:lnTo>
                  <a:lnTo>
                    <a:pt x="3552317" y="1121003"/>
                  </a:lnTo>
                  <a:close/>
                </a:path>
                <a:path w="6160769" h="4796155">
                  <a:moveTo>
                    <a:pt x="3604984" y="964615"/>
                  </a:moveTo>
                  <a:lnTo>
                    <a:pt x="3526840" y="938301"/>
                  </a:lnTo>
                  <a:lnTo>
                    <a:pt x="3500513" y="1016495"/>
                  </a:lnTo>
                  <a:lnTo>
                    <a:pt x="3578644" y="1042809"/>
                  </a:lnTo>
                  <a:lnTo>
                    <a:pt x="3604984" y="964615"/>
                  </a:lnTo>
                  <a:close/>
                </a:path>
                <a:path w="6160769" h="4796155">
                  <a:moveTo>
                    <a:pt x="3657650" y="808240"/>
                  </a:moveTo>
                  <a:lnTo>
                    <a:pt x="3579507" y="781926"/>
                  </a:lnTo>
                  <a:lnTo>
                    <a:pt x="3553180" y="860120"/>
                  </a:lnTo>
                  <a:lnTo>
                    <a:pt x="3631311" y="886434"/>
                  </a:lnTo>
                  <a:lnTo>
                    <a:pt x="3657650" y="808240"/>
                  </a:lnTo>
                  <a:close/>
                </a:path>
                <a:path w="6160769" h="4796155">
                  <a:moveTo>
                    <a:pt x="3710317" y="651852"/>
                  </a:moveTo>
                  <a:lnTo>
                    <a:pt x="3632174" y="625538"/>
                  </a:lnTo>
                  <a:lnTo>
                    <a:pt x="3605847" y="703732"/>
                  </a:lnTo>
                  <a:lnTo>
                    <a:pt x="3683978" y="730046"/>
                  </a:lnTo>
                  <a:lnTo>
                    <a:pt x="3710317" y="651852"/>
                  </a:lnTo>
                  <a:close/>
                </a:path>
                <a:path w="6160769" h="4796155">
                  <a:moveTo>
                    <a:pt x="3762984" y="495465"/>
                  </a:moveTo>
                  <a:lnTo>
                    <a:pt x="3684841" y="469150"/>
                  </a:lnTo>
                  <a:lnTo>
                    <a:pt x="3658514" y="547344"/>
                  </a:lnTo>
                  <a:lnTo>
                    <a:pt x="3736644" y="573659"/>
                  </a:lnTo>
                  <a:lnTo>
                    <a:pt x="3762984" y="495465"/>
                  </a:lnTo>
                  <a:close/>
                </a:path>
                <a:path w="6160769" h="4796155">
                  <a:moveTo>
                    <a:pt x="3815651" y="339090"/>
                  </a:moveTo>
                  <a:lnTo>
                    <a:pt x="3737508" y="312775"/>
                  </a:lnTo>
                  <a:lnTo>
                    <a:pt x="3711181" y="390969"/>
                  </a:lnTo>
                  <a:lnTo>
                    <a:pt x="3789311" y="417283"/>
                  </a:lnTo>
                  <a:lnTo>
                    <a:pt x="3815651" y="339090"/>
                  </a:lnTo>
                  <a:close/>
                </a:path>
                <a:path w="6160769" h="4796155">
                  <a:moveTo>
                    <a:pt x="3868318" y="182702"/>
                  </a:moveTo>
                  <a:lnTo>
                    <a:pt x="3790175" y="156387"/>
                  </a:lnTo>
                  <a:lnTo>
                    <a:pt x="3763848" y="234581"/>
                  </a:lnTo>
                  <a:lnTo>
                    <a:pt x="3841978" y="260896"/>
                  </a:lnTo>
                  <a:lnTo>
                    <a:pt x="3868318" y="182702"/>
                  </a:lnTo>
                  <a:close/>
                </a:path>
                <a:path w="6160769" h="4796155">
                  <a:moveTo>
                    <a:pt x="3920985" y="26314"/>
                  </a:moveTo>
                  <a:lnTo>
                    <a:pt x="3842842" y="0"/>
                  </a:lnTo>
                  <a:lnTo>
                    <a:pt x="3816515" y="78193"/>
                  </a:lnTo>
                  <a:lnTo>
                    <a:pt x="3894645" y="104508"/>
                  </a:lnTo>
                  <a:lnTo>
                    <a:pt x="3920985" y="26314"/>
                  </a:lnTo>
                  <a:close/>
                </a:path>
                <a:path w="6160769" h="4796155">
                  <a:moveTo>
                    <a:pt x="4022585" y="3612007"/>
                  </a:moveTo>
                  <a:lnTo>
                    <a:pt x="3955427" y="3544862"/>
                  </a:lnTo>
                  <a:lnTo>
                    <a:pt x="3884879" y="3615385"/>
                  </a:lnTo>
                  <a:lnTo>
                    <a:pt x="3952049" y="3682530"/>
                  </a:lnTo>
                  <a:lnTo>
                    <a:pt x="4022585" y="3612007"/>
                  </a:lnTo>
                  <a:close/>
                </a:path>
                <a:path w="6160769" h="4796155">
                  <a:moveTo>
                    <a:pt x="4022585" y="1261287"/>
                  </a:moveTo>
                  <a:lnTo>
                    <a:pt x="3952049" y="1190764"/>
                  </a:lnTo>
                  <a:lnTo>
                    <a:pt x="3894455" y="1248346"/>
                  </a:lnTo>
                  <a:lnTo>
                    <a:pt x="3965003" y="1318856"/>
                  </a:lnTo>
                  <a:lnTo>
                    <a:pt x="4022585" y="1261287"/>
                  </a:lnTo>
                  <a:close/>
                </a:path>
                <a:path w="6160769" h="4796155">
                  <a:moveTo>
                    <a:pt x="4200741" y="3792829"/>
                  </a:moveTo>
                  <a:lnTo>
                    <a:pt x="4132910" y="3725024"/>
                  </a:lnTo>
                  <a:lnTo>
                    <a:pt x="4065092" y="3792829"/>
                  </a:lnTo>
                  <a:lnTo>
                    <a:pt x="4132910" y="3860647"/>
                  </a:lnTo>
                  <a:lnTo>
                    <a:pt x="4200741" y="3792829"/>
                  </a:lnTo>
                  <a:close/>
                </a:path>
                <a:path w="6160769" h="4796155">
                  <a:moveTo>
                    <a:pt x="4200741" y="3612007"/>
                  </a:moveTo>
                  <a:lnTo>
                    <a:pt x="4132910" y="3544201"/>
                  </a:lnTo>
                  <a:lnTo>
                    <a:pt x="4065092" y="3612007"/>
                  </a:lnTo>
                  <a:lnTo>
                    <a:pt x="4132910" y="3679825"/>
                  </a:lnTo>
                  <a:lnTo>
                    <a:pt x="4200741" y="3612007"/>
                  </a:lnTo>
                  <a:close/>
                </a:path>
                <a:path w="6160769" h="4796155">
                  <a:moveTo>
                    <a:pt x="4200741" y="3431184"/>
                  </a:moveTo>
                  <a:lnTo>
                    <a:pt x="4134942" y="3365411"/>
                  </a:lnTo>
                  <a:lnTo>
                    <a:pt x="4067111" y="3433216"/>
                  </a:lnTo>
                  <a:lnTo>
                    <a:pt x="4132910" y="3498989"/>
                  </a:lnTo>
                  <a:lnTo>
                    <a:pt x="4200741" y="3431184"/>
                  </a:lnTo>
                  <a:close/>
                </a:path>
                <a:path w="6160769" h="4796155">
                  <a:moveTo>
                    <a:pt x="4200741" y="1442110"/>
                  </a:moveTo>
                  <a:lnTo>
                    <a:pt x="4132910" y="1374305"/>
                  </a:lnTo>
                  <a:lnTo>
                    <a:pt x="4076700" y="1430502"/>
                  </a:lnTo>
                  <a:lnTo>
                    <a:pt x="4144530" y="1498295"/>
                  </a:lnTo>
                  <a:lnTo>
                    <a:pt x="4200741" y="1442110"/>
                  </a:lnTo>
                  <a:close/>
                </a:path>
                <a:path w="6160769" h="4796155">
                  <a:moveTo>
                    <a:pt x="4200741" y="1261287"/>
                  </a:moveTo>
                  <a:lnTo>
                    <a:pt x="4132910" y="1193469"/>
                  </a:lnTo>
                  <a:lnTo>
                    <a:pt x="4065092" y="1261287"/>
                  </a:lnTo>
                  <a:lnTo>
                    <a:pt x="4132910" y="1329093"/>
                  </a:lnTo>
                  <a:lnTo>
                    <a:pt x="4200741" y="1261287"/>
                  </a:lnTo>
                  <a:close/>
                </a:path>
                <a:path w="6160769" h="4796155">
                  <a:moveTo>
                    <a:pt x="4200741" y="1080465"/>
                  </a:moveTo>
                  <a:lnTo>
                    <a:pt x="4132910" y="1012647"/>
                  </a:lnTo>
                  <a:lnTo>
                    <a:pt x="4065092" y="1080465"/>
                  </a:lnTo>
                  <a:lnTo>
                    <a:pt x="4132910" y="1148270"/>
                  </a:lnTo>
                  <a:lnTo>
                    <a:pt x="4200741" y="1080465"/>
                  </a:lnTo>
                  <a:close/>
                </a:path>
                <a:path w="6160769" h="4796155">
                  <a:moveTo>
                    <a:pt x="4378884" y="3973665"/>
                  </a:moveTo>
                  <a:lnTo>
                    <a:pt x="4313771" y="3908564"/>
                  </a:lnTo>
                  <a:lnTo>
                    <a:pt x="4248670" y="3973665"/>
                  </a:lnTo>
                  <a:lnTo>
                    <a:pt x="4313771" y="4038752"/>
                  </a:lnTo>
                  <a:lnTo>
                    <a:pt x="4378884" y="3973665"/>
                  </a:lnTo>
                  <a:close/>
                </a:path>
                <a:path w="6160769" h="4796155">
                  <a:moveTo>
                    <a:pt x="4378884" y="3792829"/>
                  </a:moveTo>
                  <a:lnTo>
                    <a:pt x="4313771" y="3727742"/>
                  </a:lnTo>
                  <a:lnTo>
                    <a:pt x="4248670" y="3792829"/>
                  </a:lnTo>
                  <a:lnTo>
                    <a:pt x="4313771" y="3857929"/>
                  </a:lnTo>
                  <a:lnTo>
                    <a:pt x="4378884" y="3792829"/>
                  </a:lnTo>
                  <a:close/>
                </a:path>
                <a:path w="6160769" h="4796155">
                  <a:moveTo>
                    <a:pt x="4378884" y="3612007"/>
                  </a:moveTo>
                  <a:lnTo>
                    <a:pt x="4313771" y="3546906"/>
                  </a:lnTo>
                  <a:lnTo>
                    <a:pt x="4248670" y="3612007"/>
                  </a:lnTo>
                  <a:lnTo>
                    <a:pt x="4313771" y="3677107"/>
                  </a:lnTo>
                  <a:lnTo>
                    <a:pt x="4378884" y="3612007"/>
                  </a:lnTo>
                  <a:close/>
                </a:path>
                <a:path w="6160769" h="4796155">
                  <a:moveTo>
                    <a:pt x="4378884" y="3431184"/>
                  </a:moveTo>
                  <a:lnTo>
                    <a:pt x="4313771" y="3366084"/>
                  </a:lnTo>
                  <a:lnTo>
                    <a:pt x="4248670" y="3431184"/>
                  </a:lnTo>
                  <a:lnTo>
                    <a:pt x="4313771" y="3496284"/>
                  </a:lnTo>
                  <a:lnTo>
                    <a:pt x="4378884" y="3431184"/>
                  </a:lnTo>
                  <a:close/>
                </a:path>
                <a:path w="6160769" h="4796155">
                  <a:moveTo>
                    <a:pt x="4378884" y="3250361"/>
                  </a:moveTo>
                  <a:lnTo>
                    <a:pt x="4314469" y="3185960"/>
                  </a:lnTo>
                  <a:lnTo>
                    <a:pt x="4249356" y="3251047"/>
                  </a:lnTo>
                  <a:lnTo>
                    <a:pt x="4313771" y="3315462"/>
                  </a:lnTo>
                  <a:lnTo>
                    <a:pt x="4378884" y="3250361"/>
                  </a:lnTo>
                  <a:close/>
                </a:path>
                <a:path w="6160769" h="4796155">
                  <a:moveTo>
                    <a:pt x="4378884" y="1622933"/>
                  </a:moveTo>
                  <a:lnTo>
                    <a:pt x="4313771" y="1557832"/>
                  </a:lnTo>
                  <a:lnTo>
                    <a:pt x="4258945" y="1612658"/>
                  </a:lnTo>
                  <a:lnTo>
                    <a:pt x="4324070" y="1677746"/>
                  </a:lnTo>
                  <a:lnTo>
                    <a:pt x="4378884" y="1622933"/>
                  </a:lnTo>
                  <a:close/>
                </a:path>
                <a:path w="6160769" h="4796155">
                  <a:moveTo>
                    <a:pt x="4378884" y="1442110"/>
                  </a:moveTo>
                  <a:lnTo>
                    <a:pt x="4313771" y="1377010"/>
                  </a:lnTo>
                  <a:lnTo>
                    <a:pt x="4248670" y="1442110"/>
                  </a:lnTo>
                  <a:lnTo>
                    <a:pt x="4313771" y="1507210"/>
                  </a:lnTo>
                  <a:lnTo>
                    <a:pt x="4378884" y="1442110"/>
                  </a:lnTo>
                  <a:close/>
                </a:path>
                <a:path w="6160769" h="4796155">
                  <a:moveTo>
                    <a:pt x="4378884" y="1261287"/>
                  </a:moveTo>
                  <a:lnTo>
                    <a:pt x="4313771" y="1196187"/>
                  </a:lnTo>
                  <a:lnTo>
                    <a:pt x="4248670" y="1261287"/>
                  </a:lnTo>
                  <a:lnTo>
                    <a:pt x="4313771" y="1326388"/>
                  </a:lnTo>
                  <a:lnTo>
                    <a:pt x="4378884" y="1261287"/>
                  </a:lnTo>
                  <a:close/>
                </a:path>
                <a:path w="6160769" h="4796155">
                  <a:moveTo>
                    <a:pt x="4378884" y="1080465"/>
                  </a:moveTo>
                  <a:lnTo>
                    <a:pt x="4313771" y="1015365"/>
                  </a:lnTo>
                  <a:lnTo>
                    <a:pt x="4248670" y="1080465"/>
                  </a:lnTo>
                  <a:lnTo>
                    <a:pt x="4313771" y="1145552"/>
                  </a:lnTo>
                  <a:lnTo>
                    <a:pt x="4378884" y="1080465"/>
                  </a:lnTo>
                  <a:close/>
                </a:path>
                <a:path w="6160769" h="4796155">
                  <a:moveTo>
                    <a:pt x="4378884" y="899629"/>
                  </a:moveTo>
                  <a:lnTo>
                    <a:pt x="4313771" y="834542"/>
                  </a:lnTo>
                  <a:lnTo>
                    <a:pt x="4248670" y="899629"/>
                  </a:lnTo>
                  <a:lnTo>
                    <a:pt x="4313771" y="964730"/>
                  </a:lnTo>
                  <a:lnTo>
                    <a:pt x="4378884" y="899629"/>
                  </a:lnTo>
                  <a:close/>
                </a:path>
                <a:path w="6160769" h="4796155">
                  <a:moveTo>
                    <a:pt x="4557039" y="4154487"/>
                  </a:moveTo>
                  <a:lnTo>
                    <a:pt x="4494644" y="4092105"/>
                  </a:lnTo>
                  <a:lnTo>
                    <a:pt x="4432249" y="4154487"/>
                  </a:lnTo>
                  <a:lnTo>
                    <a:pt x="4494644" y="4216870"/>
                  </a:lnTo>
                  <a:lnTo>
                    <a:pt x="4557039" y="4154487"/>
                  </a:lnTo>
                  <a:close/>
                </a:path>
                <a:path w="6160769" h="4796155">
                  <a:moveTo>
                    <a:pt x="4557039" y="3973665"/>
                  </a:moveTo>
                  <a:lnTo>
                    <a:pt x="4494644" y="3911269"/>
                  </a:lnTo>
                  <a:lnTo>
                    <a:pt x="4432249" y="3973665"/>
                  </a:lnTo>
                  <a:lnTo>
                    <a:pt x="4494644" y="4036047"/>
                  </a:lnTo>
                  <a:lnTo>
                    <a:pt x="4557039" y="3973665"/>
                  </a:lnTo>
                  <a:close/>
                </a:path>
                <a:path w="6160769" h="4796155">
                  <a:moveTo>
                    <a:pt x="4557039" y="3792829"/>
                  </a:moveTo>
                  <a:lnTo>
                    <a:pt x="4494644" y="3730447"/>
                  </a:lnTo>
                  <a:lnTo>
                    <a:pt x="4432249" y="3792829"/>
                  </a:lnTo>
                  <a:lnTo>
                    <a:pt x="4494644" y="3855224"/>
                  </a:lnTo>
                  <a:lnTo>
                    <a:pt x="4557039" y="3792829"/>
                  </a:lnTo>
                  <a:close/>
                </a:path>
                <a:path w="6160769" h="4796155">
                  <a:moveTo>
                    <a:pt x="4557039" y="3612007"/>
                  </a:moveTo>
                  <a:lnTo>
                    <a:pt x="4494644" y="3549624"/>
                  </a:lnTo>
                  <a:lnTo>
                    <a:pt x="4432249" y="3612007"/>
                  </a:lnTo>
                  <a:lnTo>
                    <a:pt x="4494644" y="3674389"/>
                  </a:lnTo>
                  <a:lnTo>
                    <a:pt x="4557039" y="3612007"/>
                  </a:lnTo>
                  <a:close/>
                </a:path>
                <a:path w="6160769" h="4796155">
                  <a:moveTo>
                    <a:pt x="4557039" y="3431184"/>
                  </a:moveTo>
                  <a:lnTo>
                    <a:pt x="4494644" y="3368802"/>
                  </a:lnTo>
                  <a:lnTo>
                    <a:pt x="4432249" y="3431184"/>
                  </a:lnTo>
                  <a:lnTo>
                    <a:pt x="4494644" y="3493566"/>
                  </a:lnTo>
                  <a:lnTo>
                    <a:pt x="4557039" y="3431184"/>
                  </a:lnTo>
                  <a:close/>
                </a:path>
                <a:path w="6160769" h="4796155">
                  <a:moveTo>
                    <a:pt x="4557039" y="3250361"/>
                  </a:moveTo>
                  <a:lnTo>
                    <a:pt x="4494644" y="3187979"/>
                  </a:lnTo>
                  <a:lnTo>
                    <a:pt x="4432249" y="3250361"/>
                  </a:lnTo>
                  <a:lnTo>
                    <a:pt x="4494644" y="3312744"/>
                  </a:lnTo>
                  <a:lnTo>
                    <a:pt x="4557039" y="3250361"/>
                  </a:lnTo>
                  <a:close/>
                </a:path>
                <a:path w="6160769" h="4796155">
                  <a:moveTo>
                    <a:pt x="4557039" y="3069539"/>
                  </a:moveTo>
                  <a:lnTo>
                    <a:pt x="4494644" y="3007156"/>
                  </a:lnTo>
                  <a:lnTo>
                    <a:pt x="4432249" y="3069539"/>
                  </a:lnTo>
                  <a:lnTo>
                    <a:pt x="4494644" y="3131921"/>
                  </a:lnTo>
                  <a:lnTo>
                    <a:pt x="4557039" y="3069539"/>
                  </a:lnTo>
                  <a:close/>
                </a:path>
                <a:path w="6160769" h="4796155">
                  <a:moveTo>
                    <a:pt x="4557039" y="1803755"/>
                  </a:moveTo>
                  <a:lnTo>
                    <a:pt x="4494644" y="1741373"/>
                  </a:lnTo>
                  <a:lnTo>
                    <a:pt x="4441190" y="1794814"/>
                  </a:lnTo>
                  <a:lnTo>
                    <a:pt x="4503610" y="1857184"/>
                  </a:lnTo>
                  <a:lnTo>
                    <a:pt x="4557039" y="1803755"/>
                  </a:lnTo>
                  <a:close/>
                </a:path>
                <a:path w="6160769" h="4796155">
                  <a:moveTo>
                    <a:pt x="4557039" y="1622933"/>
                  </a:moveTo>
                  <a:lnTo>
                    <a:pt x="4494644" y="1560550"/>
                  </a:lnTo>
                  <a:lnTo>
                    <a:pt x="4432249" y="1622933"/>
                  </a:lnTo>
                  <a:lnTo>
                    <a:pt x="4494644" y="1685315"/>
                  </a:lnTo>
                  <a:lnTo>
                    <a:pt x="4557039" y="1622933"/>
                  </a:lnTo>
                  <a:close/>
                </a:path>
                <a:path w="6160769" h="4796155">
                  <a:moveTo>
                    <a:pt x="4557039" y="1442110"/>
                  </a:moveTo>
                  <a:lnTo>
                    <a:pt x="4494644" y="1379728"/>
                  </a:lnTo>
                  <a:lnTo>
                    <a:pt x="4432249" y="1442110"/>
                  </a:lnTo>
                  <a:lnTo>
                    <a:pt x="4494644" y="1504492"/>
                  </a:lnTo>
                  <a:lnTo>
                    <a:pt x="4557039" y="1442110"/>
                  </a:lnTo>
                  <a:close/>
                </a:path>
                <a:path w="6160769" h="4796155">
                  <a:moveTo>
                    <a:pt x="4557039" y="1261287"/>
                  </a:moveTo>
                  <a:lnTo>
                    <a:pt x="4494644" y="1198905"/>
                  </a:lnTo>
                  <a:lnTo>
                    <a:pt x="4432249" y="1261287"/>
                  </a:lnTo>
                  <a:lnTo>
                    <a:pt x="4494644" y="1323670"/>
                  </a:lnTo>
                  <a:lnTo>
                    <a:pt x="4557039" y="1261287"/>
                  </a:lnTo>
                  <a:close/>
                </a:path>
                <a:path w="6160769" h="4796155">
                  <a:moveTo>
                    <a:pt x="4557039" y="1080465"/>
                  </a:moveTo>
                  <a:lnTo>
                    <a:pt x="4494644" y="1018070"/>
                  </a:lnTo>
                  <a:lnTo>
                    <a:pt x="4432249" y="1080465"/>
                  </a:lnTo>
                  <a:lnTo>
                    <a:pt x="4494644" y="1142847"/>
                  </a:lnTo>
                  <a:lnTo>
                    <a:pt x="4557039" y="1080465"/>
                  </a:lnTo>
                  <a:close/>
                </a:path>
                <a:path w="6160769" h="4796155">
                  <a:moveTo>
                    <a:pt x="4557039" y="899629"/>
                  </a:moveTo>
                  <a:lnTo>
                    <a:pt x="4494644" y="837247"/>
                  </a:lnTo>
                  <a:lnTo>
                    <a:pt x="4432249" y="899629"/>
                  </a:lnTo>
                  <a:lnTo>
                    <a:pt x="4494644" y="962025"/>
                  </a:lnTo>
                  <a:lnTo>
                    <a:pt x="4557039" y="899629"/>
                  </a:lnTo>
                  <a:close/>
                </a:path>
                <a:path w="6160769" h="4796155">
                  <a:moveTo>
                    <a:pt x="4557039" y="718807"/>
                  </a:moveTo>
                  <a:lnTo>
                    <a:pt x="4494644" y="656424"/>
                  </a:lnTo>
                  <a:lnTo>
                    <a:pt x="4432249" y="718807"/>
                  </a:lnTo>
                  <a:lnTo>
                    <a:pt x="4494644" y="781189"/>
                  </a:lnTo>
                  <a:lnTo>
                    <a:pt x="4557039" y="718807"/>
                  </a:lnTo>
                  <a:close/>
                </a:path>
                <a:path w="6160769" h="4796155">
                  <a:moveTo>
                    <a:pt x="4735195" y="3973665"/>
                  </a:moveTo>
                  <a:lnTo>
                    <a:pt x="4675505" y="3913987"/>
                  </a:lnTo>
                  <a:lnTo>
                    <a:pt x="4615827" y="3973665"/>
                  </a:lnTo>
                  <a:lnTo>
                    <a:pt x="4675505" y="4033329"/>
                  </a:lnTo>
                  <a:lnTo>
                    <a:pt x="4735195" y="3973665"/>
                  </a:lnTo>
                  <a:close/>
                </a:path>
                <a:path w="6160769" h="4796155">
                  <a:moveTo>
                    <a:pt x="4735195" y="3792829"/>
                  </a:moveTo>
                  <a:lnTo>
                    <a:pt x="4675505" y="3733165"/>
                  </a:lnTo>
                  <a:lnTo>
                    <a:pt x="4615827" y="3792829"/>
                  </a:lnTo>
                  <a:lnTo>
                    <a:pt x="4675505" y="3852507"/>
                  </a:lnTo>
                  <a:lnTo>
                    <a:pt x="4735195" y="3792829"/>
                  </a:lnTo>
                  <a:close/>
                </a:path>
                <a:path w="6160769" h="4796155">
                  <a:moveTo>
                    <a:pt x="4735195" y="3612007"/>
                  </a:moveTo>
                  <a:lnTo>
                    <a:pt x="4675505" y="3552342"/>
                  </a:lnTo>
                  <a:lnTo>
                    <a:pt x="4615827" y="3612007"/>
                  </a:lnTo>
                  <a:lnTo>
                    <a:pt x="4675505" y="3671684"/>
                  </a:lnTo>
                  <a:lnTo>
                    <a:pt x="4735195" y="3612007"/>
                  </a:lnTo>
                  <a:close/>
                </a:path>
                <a:path w="6160769" h="4796155">
                  <a:moveTo>
                    <a:pt x="4735195" y="3431184"/>
                  </a:moveTo>
                  <a:lnTo>
                    <a:pt x="4675505" y="3371507"/>
                  </a:lnTo>
                  <a:lnTo>
                    <a:pt x="4615827" y="3431184"/>
                  </a:lnTo>
                  <a:lnTo>
                    <a:pt x="4675505" y="3490861"/>
                  </a:lnTo>
                  <a:lnTo>
                    <a:pt x="4735195" y="3431184"/>
                  </a:lnTo>
                  <a:close/>
                </a:path>
                <a:path w="6160769" h="4796155">
                  <a:moveTo>
                    <a:pt x="4735195" y="3250361"/>
                  </a:moveTo>
                  <a:lnTo>
                    <a:pt x="4675505" y="3190684"/>
                  </a:lnTo>
                  <a:lnTo>
                    <a:pt x="4615827" y="3250361"/>
                  </a:lnTo>
                  <a:lnTo>
                    <a:pt x="4675505" y="3310026"/>
                  </a:lnTo>
                  <a:lnTo>
                    <a:pt x="4735195" y="3250361"/>
                  </a:lnTo>
                  <a:close/>
                </a:path>
                <a:path w="6160769" h="4796155">
                  <a:moveTo>
                    <a:pt x="4735195" y="3069539"/>
                  </a:moveTo>
                  <a:lnTo>
                    <a:pt x="4675505" y="3009862"/>
                  </a:lnTo>
                  <a:lnTo>
                    <a:pt x="4615827" y="3069539"/>
                  </a:lnTo>
                  <a:lnTo>
                    <a:pt x="4675505" y="3129203"/>
                  </a:lnTo>
                  <a:lnTo>
                    <a:pt x="4735195" y="3069539"/>
                  </a:lnTo>
                  <a:close/>
                </a:path>
                <a:path w="6160769" h="4796155">
                  <a:moveTo>
                    <a:pt x="4735195" y="2888704"/>
                  </a:moveTo>
                  <a:lnTo>
                    <a:pt x="4675505" y="2829039"/>
                  </a:lnTo>
                  <a:lnTo>
                    <a:pt x="4615827" y="2888704"/>
                  </a:lnTo>
                  <a:lnTo>
                    <a:pt x="4675505" y="2948381"/>
                  </a:lnTo>
                  <a:lnTo>
                    <a:pt x="4735195" y="2888704"/>
                  </a:lnTo>
                  <a:close/>
                </a:path>
                <a:path w="6160769" h="4796155">
                  <a:moveTo>
                    <a:pt x="4735195" y="1984590"/>
                  </a:moveTo>
                  <a:lnTo>
                    <a:pt x="4675505" y="1924913"/>
                  </a:lnTo>
                  <a:lnTo>
                    <a:pt x="4623473" y="1976932"/>
                  </a:lnTo>
                  <a:lnTo>
                    <a:pt x="4683176" y="2036584"/>
                  </a:lnTo>
                  <a:lnTo>
                    <a:pt x="4735195" y="1984590"/>
                  </a:lnTo>
                  <a:close/>
                </a:path>
                <a:path w="6160769" h="4796155">
                  <a:moveTo>
                    <a:pt x="4735195" y="1803755"/>
                  </a:moveTo>
                  <a:lnTo>
                    <a:pt x="4675505" y="1744091"/>
                  </a:lnTo>
                  <a:lnTo>
                    <a:pt x="4615827" y="1803755"/>
                  </a:lnTo>
                  <a:lnTo>
                    <a:pt x="4675505" y="1863432"/>
                  </a:lnTo>
                  <a:lnTo>
                    <a:pt x="4735195" y="1803755"/>
                  </a:lnTo>
                  <a:close/>
                </a:path>
                <a:path w="6160769" h="4796155">
                  <a:moveTo>
                    <a:pt x="4735195" y="1622933"/>
                  </a:moveTo>
                  <a:lnTo>
                    <a:pt x="4675505" y="1563268"/>
                  </a:lnTo>
                  <a:lnTo>
                    <a:pt x="4615827" y="1622933"/>
                  </a:lnTo>
                  <a:lnTo>
                    <a:pt x="4675505" y="1682610"/>
                  </a:lnTo>
                  <a:lnTo>
                    <a:pt x="4735195" y="1622933"/>
                  </a:lnTo>
                  <a:close/>
                </a:path>
                <a:path w="6160769" h="4796155">
                  <a:moveTo>
                    <a:pt x="4735195" y="1442110"/>
                  </a:moveTo>
                  <a:lnTo>
                    <a:pt x="4675505" y="1382433"/>
                  </a:lnTo>
                  <a:lnTo>
                    <a:pt x="4615827" y="1442110"/>
                  </a:lnTo>
                  <a:lnTo>
                    <a:pt x="4675505" y="1501787"/>
                  </a:lnTo>
                  <a:lnTo>
                    <a:pt x="4735195" y="1442110"/>
                  </a:lnTo>
                  <a:close/>
                </a:path>
                <a:path w="6160769" h="4796155">
                  <a:moveTo>
                    <a:pt x="4735195" y="1261287"/>
                  </a:moveTo>
                  <a:lnTo>
                    <a:pt x="4675505" y="1201610"/>
                  </a:lnTo>
                  <a:lnTo>
                    <a:pt x="4615827" y="1261287"/>
                  </a:lnTo>
                  <a:lnTo>
                    <a:pt x="4675505" y="1320952"/>
                  </a:lnTo>
                  <a:lnTo>
                    <a:pt x="4735195" y="1261287"/>
                  </a:lnTo>
                  <a:close/>
                </a:path>
                <a:path w="6160769" h="4796155">
                  <a:moveTo>
                    <a:pt x="4735195" y="1080465"/>
                  </a:moveTo>
                  <a:lnTo>
                    <a:pt x="4675505" y="1020787"/>
                  </a:lnTo>
                  <a:lnTo>
                    <a:pt x="4615827" y="1080465"/>
                  </a:lnTo>
                  <a:lnTo>
                    <a:pt x="4675505" y="1140129"/>
                  </a:lnTo>
                  <a:lnTo>
                    <a:pt x="4735195" y="1080465"/>
                  </a:lnTo>
                  <a:close/>
                </a:path>
                <a:path w="6160769" h="4796155">
                  <a:moveTo>
                    <a:pt x="4735195" y="899629"/>
                  </a:moveTo>
                  <a:lnTo>
                    <a:pt x="4675505" y="839965"/>
                  </a:lnTo>
                  <a:lnTo>
                    <a:pt x="4615827" y="899629"/>
                  </a:lnTo>
                  <a:lnTo>
                    <a:pt x="4675505" y="959307"/>
                  </a:lnTo>
                  <a:lnTo>
                    <a:pt x="4735195" y="899629"/>
                  </a:lnTo>
                  <a:close/>
                </a:path>
                <a:path w="6160769" h="4796155">
                  <a:moveTo>
                    <a:pt x="4913350" y="3792829"/>
                  </a:moveTo>
                  <a:lnTo>
                    <a:pt x="4856378" y="3735870"/>
                  </a:lnTo>
                  <a:lnTo>
                    <a:pt x="4799406" y="3792829"/>
                  </a:lnTo>
                  <a:lnTo>
                    <a:pt x="4856378" y="3849789"/>
                  </a:lnTo>
                  <a:lnTo>
                    <a:pt x="4913350" y="3792829"/>
                  </a:lnTo>
                  <a:close/>
                </a:path>
                <a:path w="6160769" h="4796155">
                  <a:moveTo>
                    <a:pt x="4913350" y="3612007"/>
                  </a:moveTo>
                  <a:lnTo>
                    <a:pt x="4856378" y="3555047"/>
                  </a:lnTo>
                  <a:lnTo>
                    <a:pt x="4799406" y="3612007"/>
                  </a:lnTo>
                  <a:lnTo>
                    <a:pt x="4856378" y="3668966"/>
                  </a:lnTo>
                  <a:lnTo>
                    <a:pt x="4913350" y="3612007"/>
                  </a:lnTo>
                  <a:close/>
                </a:path>
                <a:path w="6160769" h="4796155">
                  <a:moveTo>
                    <a:pt x="4913350" y="3431184"/>
                  </a:moveTo>
                  <a:lnTo>
                    <a:pt x="4856378" y="3374225"/>
                  </a:lnTo>
                  <a:lnTo>
                    <a:pt x="4799406" y="3431184"/>
                  </a:lnTo>
                  <a:lnTo>
                    <a:pt x="4856378" y="3488144"/>
                  </a:lnTo>
                  <a:lnTo>
                    <a:pt x="4913350" y="3431184"/>
                  </a:lnTo>
                  <a:close/>
                </a:path>
                <a:path w="6160769" h="4796155">
                  <a:moveTo>
                    <a:pt x="4913350" y="3250361"/>
                  </a:moveTo>
                  <a:lnTo>
                    <a:pt x="4856378" y="3193402"/>
                  </a:lnTo>
                  <a:lnTo>
                    <a:pt x="4799406" y="3250361"/>
                  </a:lnTo>
                  <a:lnTo>
                    <a:pt x="4856378" y="3307321"/>
                  </a:lnTo>
                  <a:lnTo>
                    <a:pt x="4913350" y="3250361"/>
                  </a:lnTo>
                  <a:close/>
                </a:path>
                <a:path w="6160769" h="4796155">
                  <a:moveTo>
                    <a:pt x="4913350" y="3069539"/>
                  </a:moveTo>
                  <a:lnTo>
                    <a:pt x="4856378" y="3012579"/>
                  </a:lnTo>
                  <a:lnTo>
                    <a:pt x="4799406" y="3069539"/>
                  </a:lnTo>
                  <a:lnTo>
                    <a:pt x="4856378" y="3126498"/>
                  </a:lnTo>
                  <a:lnTo>
                    <a:pt x="4913350" y="3069539"/>
                  </a:lnTo>
                  <a:close/>
                </a:path>
                <a:path w="6160769" h="4796155">
                  <a:moveTo>
                    <a:pt x="4913350" y="2888704"/>
                  </a:moveTo>
                  <a:lnTo>
                    <a:pt x="4856378" y="2831744"/>
                  </a:lnTo>
                  <a:lnTo>
                    <a:pt x="4799406" y="2888704"/>
                  </a:lnTo>
                  <a:lnTo>
                    <a:pt x="4856378" y="2945663"/>
                  </a:lnTo>
                  <a:lnTo>
                    <a:pt x="4913350" y="2888704"/>
                  </a:lnTo>
                  <a:close/>
                </a:path>
                <a:path w="6160769" h="4796155">
                  <a:moveTo>
                    <a:pt x="4913350" y="2707881"/>
                  </a:moveTo>
                  <a:lnTo>
                    <a:pt x="4856378" y="2650921"/>
                  </a:lnTo>
                  <a:lnTo>
                    <a:pt x="4799406" y="2707881"/>
                  </a:lnTo>
                  <a:lnTo>
                    <a:pt x="4856378" y="2764840"/>
                  </a:lnTo>
                  <a:lnTo>
                    <a:pt x="4913350" y="2707881"/>
                  </a:lnTo>
                  <a:close/>
                </a:path>
                <a:path w="6160769" h="4796155">
                  <a:moveTo>
                    <a:pt x="4913350" y="2165413"/>
                  </a:moveTo>
                  <a:lnTo>
                    <a:pt x="4856378" y="2108454"/>
                  </a:lnTo>
                  <a:lnTo>
                    <a:pt x="4805781" y="2159038"/>
                  </a:lnTo>
                  <a:lnTo>
                    <a:pt x="4862792" y="2215959"/>
                  </a:lnTo>
                  <a:lnTo>
                    <a:pt x="4913350" y="2165413"/>
                  </a:lnTo>
                  <a:close/>
                </a:path>
                <a:path w="6160769" h="4796155">
                  <a:moveTo>
                    <a:pt x="4913350" y="1984590"/>
                  </a:moveTo>
                  <a:lnTo>
                    <a:pt x="4856378" y="1927631"/>
                  </a:lnTo>
                  <a:lnTo>
                    <a:pt x="4799406" y="1984590"/>
                  </a:lnTo>
                  <a:lnTo>
                    <a:pt x="4856378" y="2041550"/>
                  </a:lnTo>
                  <a:lnTo>
                    <a:pt x="4913350" y="1984590"/>
                  </a:lnTo>
                  <a:close/>
                </a:path>
                <a:path w="6160769" h="4796155">
                  <a:moveTo>
                    <a:pt x="4913350" y="1803755"/>
                  </a:moveTo>
                  <a:lnTo>
                    <a:pt x="4856378" y="1746796"/>
                  </a:lnTo>
                  <a:lnTo>
                    <a:pt x="4799406" y="1803755"/>
                  </a:lnTo>
                  <a:lnTo>
                    <a:pt x="4856378" y="1860715"/>
                  </a:lnTo>
                  <a:lnTo>
                    <a:pt x="4913350" y="1803755"/>
                  </a:lnTo>
                  <a:close/>
                </a:path>
                <a:path w="6160769" h="4796155">
                  <a:moveTo>
                    <a:pt x="4913350" y="1622933"/>
                  </a:moveTo>
                  <a:lnTo>
                    <a:pt x="4856378" y="1565973"/>
                  </a:lnTo>
                  <a:lnTo>
                    <a:pt x="4799406" y="1622933"/>
                  </a:lnTo>
                  <a:lnTo>
                    <a:pt x="4856378" y="1679892"/>
                  </a:lnTo>
                  <a:lnTo>
                    <a:pt x="4913350" y="1622933"/>
                  </a:lnTo>
                  <a:close/>
                </a:path>
                <a:path w="6160769" h="4796155">
                  <a:moveTo>
                    <a:pt x="4913350" y="1442110"/>
                  </a:moveTo>
                  <a:lnTo>
                    <a:pt x="4856378" y="1385150"/>
                  </a:lnTo>
                  <a:lnTo>
                    <a:pt x="4799406" y="1442110"/>
                  </a:lnTo>
                  <a:lnTo>
                    <a:pt x="4856378" y="1499069"/>
                  </a:lnTo>
                  <a:lnTo>
                    <a:pt x="4913350" y="1442110"/>
                  </a:lnTo>
                  <a:close/>
                </a:path>
                <a:path w="6160769" h="4796155">
                  <a:moveTo>
                    <a:pt x="4913350" y="1261287"/>
                  </a:moveTo>
                  <a:lnTo>
                    <a:pt x="4856378" y="1204328"/>
                  </a:lnTo>
                  <a:lnTo>
                    <a:pt x="4799406" y="1261287"/>
                  </a:lnTo>
                  <a:lnTo>
                    <a:pt x="4856378" y="1318247"/>
                  </a:lnTo>
                  <a:lnTo>
                    <a:pt x="4913350" y="1261287"/>
                  </a:lnTo>
                  <a:close/>
                </a:path>
                <a:path w="6160769" h="4796155">
                  <a:moveTo>
                    <a:pt x="4913350" y="1080465"/>
                  </a:moveTo>
                  <a:lnTo>
                    <a:pt x="4856378" y="1023505"/>
                  </a:lnTo>
                  <a:lnTo>
                    <a:pt x="4799406" y="1080465"/>
                  </a:lnTo>
                  <a:lnTo>
                    <a:pt x="4856378" y="1137424"/>
                  </a:lnTo>
                  <a:lnTo>
                    <a:pt x="4913350" y="1080465"/>
                  </a:lnTo>
                  <a:close/>
                </a:path>
                <a:path w="6160769" h="4796155">
                  <a:moveTo>
                    <a:pt x="5091506" y="3612007"/>
                  </a:moveTo>
                  <a:lnTo>
                    <a:pt x="5037239" y="3557765"/>
                  </a:lnTo>
                  <a:lnTo>
                    <a:pt x="4982984" y="3612007"/>
                  </a:lnTo>
                  <a:lnTo>
                    <a:pt x="5037239" y="3666261"/>
                  </a:lnTo>
                  <a:lnTo>
                    <a:pt x="5091506" y="3612007"/>
                  </a:lnTo>
                  <a:close/>
                </a:path>
                <a:path w="6160769" h="4796155">
                  <a:moveTo>
                    <a:pt x="5091506" y="3431184"/>
                  </a:moveTo>
                  <a:lnTo>
                    <a:pt x="5037239" y="3376942"/>
                  </a:lnTo>
                  <a:lnTo>
                    <a:pt x="4982984" y="3431184"/>
                  </a:lnTo>
                  <a:lnTo>
                    <a:pt x="5037239" y="3485438"/>
                  </a:lnTo>
                  <a:lnTo>
                    <a:pt x="5091506" y="3431184"/>
                  </a:lnTo>
                  <a:close/>
                </a:path>
                <a:path w="6160769" h="4796155">
                  <a:moveTo>
                    <a:pt x="5091506" y="3250361"/>
                  </a:moveTo>
                  <a:lnTo>
                    <a:pt x="5037239" y="3196107"/>
                  </a:lnTo>
                  <a:lnTo>
                    <a:pt x="4982984" y="3250361"/>
                  </a:lnTo>
                  <a:lnTo>
                    <a:pt x="5037239" y="3304603"/>
                  </a:lnTo>
                  <a:lnTo>
                    <a:pt x="5091506" y="3250361"/>
                  </a:lnTo>
                  <a:close/>
                </a:path>
                <a:path w="6160769" h="4796155">
                  <a:moveTo>
                    <a:pt x="5091506" y="3069539"/>
                  </a:moveTo>
                  <a:lnTo>
                    <a:pt x="5037239" y="3015284"/>
                  </a:lnTo>
                  <a:lnTo>
                    <a:pt x="4982984" y="3069539"/>
                  </a:lnTo>
                  <a:lnTo>
                    <a:pt x="5037239" y="3123781"/>
                  </a:lnTo>
                  <a:lnTo>
                    <a:pt x="5091506" y="3069539"/>
                  </a:lnTo>
                  <a:close/>
                </a:path>
                <a:path w="6160769" h="4796155">
                  <a:moveTo>
                    <a:pt x="5091506" y="2888704"/>
                  </a:moveTo>
                  <a:lnTo>
                    <a:pt x="5037239" y="2834462"/>
                  </a:lnTo>
                  <a:lnTo>
                    <a:pt x="4982984" y="2888704"/>
                  </a:lnTo>
                  <a:lnTo>
                    <a:pt x="5037239" y="2942958"/>
                  </a:lnTo>
                  <a:lnTo>
                    <a:pt x="5091506" y="2888704"/>
                  </a:lnTo>
                  <a:close/>
                </a:path>
                <a:path w="6160769" h="4796155">
                  <a:moveTo>
                    <a:pt x="5091506" y="2707881"/>
                  </a:moveTo>
                  <a:lnTo>
                    <a:pt x="5037239" y="2653639"/>
                  </a:lnTo>
                  <a:lnTo>
                    <a:pt x="4982984" y="2707881"/>
                  </a:lnTo>
                  <a:lnTo>
                    <a:pt x="5037239" y="2762135"/>
                  </a:lnTo>
                  <a:lnTo>
                    <a:pt x="5091506" y="2707881"/>
                  </a:lnTo>
                  <a:close/>
                </a:path>
                <a:path w="6160769" h="4796155">
                  <a:moveTo>
                    <a:pt x="5091506" y="2527058"/>
                  </a:moveTo>
                  <a:lnTo>
                    <a:pt x="5037239" y="2472817"/>
                  </a:lnTo>
                  <a:lnTo>
                    <a:pt x="4982984" y="2527058"/>
                  </a:lnTo>
                  <a:lnTo>
                    <a:pt x="5037239" y="2581313"/>
                  </a:lnTo>
                  <a:lnTo>
                    <a:pt x="5091506" y="2527058"/>
                  </a:lnTo>
                  <a:close/>
                </a:path>
                <a:path w="6160769" h="4796155">
                  <a:moveTo>
                    <a:pt x="5091506" y="2346236"/>
                  </a:moveTo>
                  <a:lnTo>
                    <a:pt x="5037239" y="2291981"/>
                  </a:lnTo>
                  <a:lnTo>
                    <a:pt x="4988128" y="2341080"/>
                  </a:lnTo>
                  <a:lnTo>
                    <a:pt x="5042433" y="2395296"/>
                  </a:lnTo>
                  <a:lnTo>
                    <a:pt x="5091506" y="2346236"/>
                  </a:lnTo>
                  <a:close/>
                </a:path>
                <a:path w="6160769" h="4796155">
                  <a:moveTo>
                    <a:pt x="5091506" y="2165413"/>
                  </a:moveTo>
                  <a:lnTo>
                    <a:pt x="5037239" y="2111159"/>
                  </a:lnTo>
                  <a:lnTo>
                    <a:pt x="4982984" y="2165413"/>
                  </a:lnTo>
                  <a:lnTo>
                    <a:pt x="5037239" y="2219655"/>
                  </a:lnTo>
                  <a:lnTo>
                    <a:pt x="5091506" y="2165413"/>
                  </a:lnTo>
                  <a:close/>
                </a:path>
                <a:path w="6160769" h="4796155">
                  <a:moveTo>
                    <a:pt x="5091506" y="1984590"/>
                  </a:moveTo>
                  <a:lnTo>
                    <a:pt x="5037239" y="1930336"/>
                  </a:lnTo>
                  <a:lnTo>
                    <a:pt x="4982984" y="1984590"/>
                  </a:lnTo>
                  <a:lnTo>
                    <a:pt x="5037239" y="2038832"/>
                  </a:lnTo>
                  <a:lnTo>
                    <a:pt x="5091506" y="1984590"/>
                  </a:lnTo>
                  <a:close/>
                </a:path>
                <a:path w="6160769" h="4796155">
                  <a:moveTo>
                    <a:pt x="5091506" y="1803755"/>
                  </a:moveTo>
                  <a:lnTo>
                    <a:pt x="5037239" y="1749513"/>
                  </a:lnTo>
                  <a:lnTo>
                    <a:pt x="4982984" y="1803755"/>
                  </a:lnTo>
                  <a:lnTo>
                    <a:pt x="5037239" y="1858010"/>
                  </a:lnTo>
                  <a:lnTo>
                    <a:pt x="5091506" y="1803755"/>
                  </a:lnTo>
                  <a:close/>
                </a:path>
                <a:path w="6160769" h="4796155">
                  <a:moveTo>
                    <a:pt x="5091506" y="1622933"/>
                  </a:moveTo>
                  <a:lnTo>
                    <a:pt x="5037239" y="1568691"/>
                  </a:lnTo>
                  <a:lnTo>
                    <a:pt x="4982984" y="1622933"/>
                  </a:lnTo>
                  <a:lnTo>
                    <a:pt x="5037239" y="1677187"/>
                  </a:lnTo>
                  <a:lnTo>
                    <a:pt x="5091506" y="1622933"/>
                  </a:lnTo>
                  <a:close/>
                </a:path>
                <a:path w="6160769" h="4796155">
                  <a:moveTo>
                    <a:pt x="5091506" y="1442110"/>
                  </a:moveTo>
                  <a:lnTo>
                    <a:pt x="5037239" y="1387868"/>
                  </a:lnTo>
                  <a:lnTo>
                    <a:pt x="4982984" y="1442110"/>
                  </a:lnTo>
                  <a:lnTo>
                    <a:pt x="5037239" y="1496352"/>
                  </a:lnTo>
                  <a:lnTo>
                    <a:pt x="5091506" y="1442110"/>
                  </a:lnTo>
                  <a:close/>
                </a:path>
                <a:path w="6160769" h="4796155">
                  <a:moveTo>
                    <a:pt x="5091506" y="1261287"/>
                  </a:moveTo>
                  <a:lnTo>
                    <a:pt x="5037239" y="1207033"/>
                  </a:lnTo>
                  <a:lnTo>
                    <a:pt x="4982984" y="1261287"/>
                  </a:lnTo>
                  <a:lnTo>
                    <a:pt x="5037239" y="1315529"/>
                  </a:lnTo>
                  <a:lnTo>
                    <a:pt x="5091506" y="1261287"/>
                  </a:lnTo>
                  <a:close/>
                </a:path>
                <a:path w="6160769" h="4796155">
                  <a:moveTo>
                    <a:pt x="5269649" y="3431184"/>
                  </a:moveTo>
                  <a:lnTo>
                    <a:pt x="5218100" y="3379647"/>
                  </a:lnTo>
                  <a:lnTo>
                    <a:pt x="5166563" y="3431184"/>
                  </a:lnTo>
                  <a:lnTo>
                    <a:pt x="5218100" y="3482721"/>
                  </a:lnTo>
                  <a:lnTo>
                    <a:pt x="5269649" y="3431184"/>
                  </a:lnTo>
                  <a:close/>
                </a:path>
                <a:path w="6160769" h="4796155">
                  <a:moveTo>
                    <a:pt x="5269649" y="3250361"/>
                  </a:moveTo>
                  <a:lnTo>
                    <a:pt x="5218100" y="3198825"/>
                  </a:lnTo>
                  <a:lnTo>
                    <a:pt x="5166563" y="3250361"/>
                  </a:lnTo>
                  <a:lnTo>
                    <a:pt x="5218100" y="3301898"/>
                  </a:lnTo>
                  <a:lnTo>
                    <a:pt x="5269649" y="3250361"/>
                  </a:lnTo>
                  <a:close/>
                </a:path>
                <a:path w="6160769" h="4796155">
                  <a:moveTo>
                    <a:pt x="5269649" y="3069539"/>
                  </a:moveTo>
                  <a:lnTo>
                    <a:pt x="5218100" y="3018002"/>
                  </a:lnTo>
                  <a:lnTo>
                    <a:pt x="5166563" y="3069539"/>
                  </a:lnTo>
                  <a:lnTo>
                    <a:pt x="5218100" y="3121075"/>
                  </a:lnTo>
                  <a:lnTo>
                    <a:pt x="5269649" y="3069539"/>
                  </a:lnTo>
                  <a:close/>
                </a:path>
                <a:path w="6160769" h="4796155">
                  <a:moveTo>
                    <a:pt x="5269649" y="2888704"/>
                  </a:moveTo>
                  <a:lnTo>
                    <a:pt x="5218100" y="2837180"/>
                  </a:lnTo>
                  <a:lnTo>
                    <a:pt x="5166563" y="2888704"/>
                  </a:lnTo>
                  <a:lnTo>
                    <a:pt x="5218100" y="2940240"/>
                  </a:lnTo>
                  <a:lnTo>
                    <a:pt x="5269649" y="2888704"/>
                  </a:lnTo>
                  <a:close/>
                </a:path>
                <a:path w="6160769" h="4796155">
                  <a:moveTo>
                    <a:pt x="5269649" y="2707881"/>
                  </a:moveTo>
                  <a:lnTo>
                    <a:pt x="5218100" y="2656344"/>
                  </a:lnTo>
                  <a:lnTo>
                    <a:pt x="5166563" y="2707881"/>
                  </a:lnTo>
                  <a:lnTo>
                    <a:pt x="5218100" y="2759418"/>
                  </a:lnTo>
                  <a:lnTo>
                    <a:pt x="5269649" y="2707881"/>
                  </a:lnTo>
                  <a:close/>
                </a:path>
                <a:path w="6160769" h="4796155">
                  <a:moveTo>
                    <a:pt x="5269649" y="2527058"/>
                  </a:moveTo>
                  <a:lnTo>
                    <a:pt x="5218100" y="2475522"/>
                  </a:lnTo>
                  <a:lnTo>
                    <a:pt x="5166563" y="2527058"/>
                  </a:lnTo>
                  <a:lnTo>
                    <a:pt x="5218100" y="2578595"/>
                  </a:lnTo>
                  <a:lnTo>
                    <a:pt x="5269649" y="2527058"/>
                  </a:lnTo>
                  <a:close/>
                </a:path>
                <a:path w="6160769" h="4796155">
                  <a:moveTo>
                    <a:pt x="5269649" y="2346236"/>
                  </a:moveTo>
                  <a:lnTo>
                    <a:pt x="5218100" y="2294699"/>
                  </a:lnTo>
                  <a:lnTo>
                    <a:pt x="5166563" y="2346236"/>
                  </a:lnTo>
                  <a:lnTo>
                    <a:pt x="5218100" y="2397772"/>
                  </a:lnTo>
                  <a:lnTo>
                    <a:pt x="5269649" y="2346236"/>
                  </a:lnTo>
                  <a:close/>
                </a:path>
                <a:path w="6160769" h="4796155">
                  <a:moveTo>
                    <a:pt x="5269649" y="2165413"/>
                  </a:moveTo>
                  <a:lnTo>
                    <a:pt x="5218100" y="2113877"/>
                  </a:lnTo>
                  <a:lnTo>
                    <a:pt x="5166563" y="2165413"/>
                  </a:lnTo>
                  <a:lnTo>
                    <a:pt x="5218100" y="2216950"/>
                  </a:lnTo>
                  <a:lnTo>
                    <a:pt x="5269649" y="2165413"/>
                  </a:lnTo>
                  <a:close/>
                </a:path>
                <a:path w="6160769" h="4796155">
                  <a:moveTo>
                    <a:pt x="5269649" y="1984590"/>
                  </a:moveTo>
                  <a:lnTo>
                    <a:pt x="5218100" y="1933054"/>
                  </a:lnTo>
                  <a:lnTo>
                    <a:pt x="5166563" y="1984590"/>
                  </a:lnTo>
                  <a:lnTo>
                    <a:pt x="5218100" y="2036114"/>
                  </a:lnTo>
                  <a:lnTo>
                    <a:pt x="5269649" y="1984590"/>
                  </a:lnTo>
                  <a:close/>
                </a:path>
                <a:path w="6160769" h="4796155">
                  <a:moveTo>
                    <a:pt x="5269649" y="1803755"/>
                  </a:moveTo>
                  <a:lnTo>
                    <a:pt x="5218100" y="1752231"/>
                  </a:lnTo>
                  <a:lnTo>
                    <a:pt x="5166563" y="1803755"/>
                  </a:lnTo>
                  <a:lnTo>
                    <a:pt x="5218100" y="1855292"/>
                  </a:lnTo>
                  <a:lnTo>
                    <a:pt x="5269649" y="1803755"/>
                  </a:lnTo>
                  <a:close/>
                </a:path>
                <a:path w="6160769" h="4796155">
                  <a:moveTo>
                    <a:pt x="5269649" y="1622933"/>
                  </a:moveTo>
                  <a:lnTo>
                    <a:pt x="5218100" y="1571396"/>
                  </a:lnTo>
                  <a:lnTo>
                    <a:pt x="5166563" y="1622933"/>
                  </a:lnTo>
                  <a:lnTo>
                    <a:pt x="5218100" y="1674469"/>
                  </a:lnTo>
                  <a:lnTo>
                    <a:pt x="5269649" y="1622933"/>
                  </a:lnTo>
                  <a:close/>
                </a:path>
                <a:path w="6160769" h="4796155">
                  <a:moveTo>
                    <a:pt x="5269649" y="1442110"/>
                  </a:moveTo>
                  <a:lnTo>
                    <a:pt x="5218100" y="1390573"/>
                  </a:lnTo>
                  <a:lnTo>
                    <a:pt x="5166563" y="1442110"/>
                  </a:lnTo>
                  <a:lnTo>
                    <a:pt x="5218100" y="1493647"/>
                  </a:lnTo>
                  <a:lnTo>
                    <a:pt x="5269649" y="1442110"/>
                  </a:lnTo>
                  <a:close/>
                </a:path>
                <a:path w="6160769" h="4796155">
                  <a:moveTo>
                    <a:pt x="5447804" y="3250361"/>
                  </a:moveTo>
                  <a:lnTo>
                    <a:pt x="5398973" y="3201543"/>
                  </a:lnTo>
                  <a:lnTo>
                    <a:pt x="5350141" y="3250361"/>
                  </a:lnTo>
                  <a:lnTo>
                    <a:pt x="5398973" y="3299180"/>
                  </a:lnTo>
                  <a:lnTo>
                    <a:pt x="5447804" y="3250361"/>
                  </a:lnTo>
                  <a:close/>
                </a:path>
                <a:path w="6160769" h="4796155">
                  <a:moveTo>
                    <a:pt x="5447804" y="3069539"/>
                  </a:moveTo>
                  <a:lnTo>
                    <a:pt x="5398973" y="3020707"/>
                  </a:lnTo>
                  <a:lnTo>
                    <a:pt x="5350141" y="3069539"/>
                  </a:lnTo>
                  <a:lnTo>
                    <a:pt x="5398973" y="3118358"/>
                  </a:lnTo>
                  <a:lnTo>
                    <a:pt x="5447804" y="3069539"/>
                  </a:lnTo>
                  <a:close/>
                </a:path>
                <a:path w="6160769" h="4796155">
                  <a:moveTo>
                    <a:pt x="5447804" y="2888704"/>
                  </a:moveTo>
                  <a:lnTo>
                    <a:pt x="5398973" y="2839885"/>
                  </a:lnTo>
                  <a:lnTo>
                    <a:pt x="5350141" y="2888704"/>
                  </a:lnTo>
                  <a:lnTo>
                    <a:pt x="5398973" y="2937535"/>
                  </a:lnTo>
                  <a:lnTo>
                    <a:pt x="5447804" y="2888704"/>
                  </a:lnTo>
                  <a:close/>
                </a:path>
                <a:path w="6160769" h="4796155">
                  <a:moveTo>
                    <a:pt x="5447804" y="2707881"/>
                  </a:moveTo>
                  <a:lnTo>
                    <a:pt x="5398973" y="2659062"/>
                  </a:lnTo>
                  <a:lnTo>
                    <a:pt x="5350141" y="2707881"/>
                  </a:lnTo>
                  <a:lnTo>
                    <a:pt x="5398973" y="2756712"/>
                  </a:lnTo>
                  <a:lnTo>
                    <a:pt x="5447804" y="2707881"/>
                  </a:lnTo>
                  <a:close/>
                </a:path>
                <a:path w="6160769" h="4796155">
                  <a:moveTo>
                    <a:pt x="5447804" y="2527058"/>
                  </a:moveTo>
                  <a:lnTo>
                    <a:pt x="5398973" y="2478240"/>
                  </a:lnTo>
                  <a:lnTo>
                    <a:pt x="5350141" y="2527058"/>
                  </a:lnTo>
                  <a:lnTo>
                    <a:pt x="5398973" y="2575877"/>
                  </a:lnTo>
                  <a:lnTo>
                    <a:pt x="5447804" y="2527058"/>
                  </a:lnTo>
                  <a:close/>
                </a:path>
                <a:path w="6160769" h="4796155">
                  <a:moveTo>
                    <a:pt x="5447804" y="2346236"/>
                  </a:moveTo>
                  <a:lnTo>
                    <a:pt x="5398973" y="2297417"/>
                  </a:lnTo>
                  <a:lnTo>
                    <a:pt x="5350141" y="2346236"/>
                  </a:lnTo>
                  <a:lnTo>
                    <a:pt x="5398973" y="2395055"/>
                  </a:lnTo>
                  <a:lnTo>
                    <a:pt x="5447804" y="2346236"/>
                  </a:lnTo>
                  <a:close/>
                </a:path>
                <a:path w="6160769" h="4796155">
                  <a:moveTo>
                    <a:pt x="5447804" y="2165413"/>
                  </a:moveTo>
                  <a:lnTo>
                    <a:pt x="5398973" y="2116582"/>
                  </a:lnTo>
                  <a:lnTo>
                    <a:pt x="5350141" y="2165413"/>
                  </a:lnTo>
                  <a:lnTo>
                    <a:pt x="5398973" y="2214232"/>
                  </a:lnTo>
                  <a:lnTo>
                    <a:pt x="5447804" y="2165413"/>
                  </a:lnTo>
                  <a:close/>
                </a:path>
                <a:path w="6160769" h="4796155">
                  <a:moveTo>
                    <a:pt x="5447804" y="1984590"/>
                  </a:moveTo>
                  <a:lnTo>
                    <a:pt x="5398973" y="1935759"/>
                  </a:lnTo>
                  <a:lnTo>
                    <a:pt x="5350141" y="1984590"/>
                  </a:lnTo>
                  <a:lnTo>
                    <a:pt x="5398973" y="2033409"/>
                  </a:lnTo>
                  <a:lnTo>
                    <a:pt x="5447804" y="1984590"/>
                  </a:lnTo>
                  <a:close/>
                </a:path>
                <a:path w="6160769" h="4796155">
                  <a:moveTo>
                    <a:pt x="5447804" y="1803755"/>
                  </a:moveTo>
                  <a:lnTo>
                    <a:pt x="5398973" y="1754936"/>
                  </a:lnTo>
                  <a:lnTo>
                    <a:pt x="5350141" y="1803755"/>
                  </a:lnTo>
                  <a:lnTo>
                    <a:pt x="5398973" y="1852587"/>
                  </a:lnTo>
                  <a:lnTo>
                    <a:pt x="5447804" y="1803755"/>
                  </a:lnTo>
                  <a:close/>
                </a:path>
                <a:path w="6160769" h="4796155">
                  <a:moveTo>
                    <a:pt x="5447804" y="1622933"/>
                  </a:moveTo>
                  <a:lnTo>
                    <a:pt x="5398973" y="1574114"/>
                  </a:lnTo>
                  <a:lnTo>
                    <a:pt x="5350141" y="1622933"/>
                  </a:lnTo>
                  <a:lnTo>
                    <a:pt x="5398973" y="1671764"/>
                  </a:lnTo>
                  <a:lnTo>
                    <a:pt x="5447804" y="1622933"/>
                  </a:lnTo>
                  <a:close/>
                </a:path>
                <a:path w="6160769" h="4796155">
                  <a:moveTo>
                    <a:pt x="5625960" y="3069539"/>
                  </a:moveTo>
                  <a:lnTo>
                    <a:pt x="5579834" y="3023425"/>
                  </a:lnTo>
                  <a:lnTo>
                    <a:pt x="5533720" y="3069539"/>
                  </a:lnTo>
                  <a:lnTo>
                    <a:pt x="5579834" y="3115640"/>
                  </a:lnTo>
                  <a:lnTo>
                    <a:pt x="5625960" y="3069539"/>
                  </a:lnTo>
                  <a:close/>
                </a:path>
                <a:path w="6160769" h="4796155">
                  <a:moveTo>
                    <a:pt x="5625960" y="2888704"/>
                  </a:moveTo>
                  <a:lnTo>
                    <a:pt x="5579834" y="2842603"/>
                  </a:lnTo>
                  <a:lnTo>
                    <a:pt x="5533720" y="2888704"/>
                  </a:lnTo>
                  <a:lnTo>
                    <a:pt x="5579834" y="2934817"/>
                  </a:lnTo>
                  <a:lnTo>
                    <a:pt x="5625960" y="2888704"/>
                  </a:lnTo>
                  <a:close/>
                </a:path>
                <a:path w="6160769" h="4796155">
                  <a:moveTo>
                    <a:pt x="5625960" y="2707881"/>
                  </a:moveTo>
                  <a:lnTo>
                    <a:pt x="5579834" y="2661780"/>
                  </a:lnTo>
                  <a:lnTo>
                    <a:pt x="5533720" y="2707881"/>
                  </a:lnTo>
                  <a:lnTo>
                    <a:pt x="5579834" y="2753995"/>
                  </a:lnTo>
                  <a:lnTo>
                    <a:pt x="5625960" y="2707881"/>
                  </a:lnTo>
                  <a:close/>
                </a:path>
                <a:path w="6160769" h="4796155">
                  <a:moveTo>
                    <a:pt x="5625960" y="2527058"/>
                  </a:moveTo>
                  <a:lnTo>
                    <a:pt x="5579834" y="2480945"/>
                  </a:lnTo>
                  <a:lnTo>
                    <a:pt x="5533720" y="2527058"/>
                  </a:lnTo>
                  <a:lnTo>
                    <a:pt x="5579834" y="2573172"/>
                  </a:lnTo>
                  <a:lnTo>
                    <a:pt x="5625960" y="2527058"/>
                  </a:lnTo>
                  <a:close/>
                </a:path>
                <a:path w="6160769" h="4796155">
                  <a:moveTo>
                    <a:pt x="5625960" y="2346236"/>
                  </a:moveTo>
                  <a:lnTo>
                    <a:pt x="5579834" y="2300122"/>
                  </a:lnTo>
                  <a:lnTo>
                    <a:pt x="5533720" y="2346236"/>
                  </a:lnTo>
                  <a:lnTo>
                    <a:pt x="5579834" y="2392349"/>
                  </a:lnTo>
                  <a:lnTo>
                    <a:pt x="5625960" y="2346236"/>
                  </a:lnTo>
                  <a:close/>
                </a:path>
                <a:path w="6160769" h="4796155">
                  <a:moveTo>
                    <a:pt x="5625960" y="2165413"/>
                  </a:moveTo>
                  <a:lnTo>
                    <a:pt x="5579834" y="2119299"/>
                  </a:lnTo>
                  <a:lnTo>
                    <a:pt x="5533720" y="2165413"/>
                  </a:lnTo>
                  <a:lnTo>
                    <a:pt x="5579834" y="2211514"/>
                  </a:lnTo>
                  <a:lnTo>
                    <a:pt x="5625960" y="2165413"/>
                  </a:lnTo>
                  <a:close/>
                </a:path>
                <a:path w="6160769" h="4796155">
                  <a:moveTo>
                    <a:pt x="5625960" y="1984590"/>
                  </a:moveTo>
                  <a:lnTo>
                    <a:pt x="5579834" y="1938477"/>
                  </a:lnTo>
                  <a:lnTo>
                    <a:pt x="5533720" y="1984590"/>
                  </a:lnTo>
                  <a:lnTo>
                    <a:pt x="5579834" y="2030691"/>
                  </a:lnTo>
                  <a:lnTo>
                    <a:pt x="5625960" y="1984590"/>
                  </a:lnTo>
                  <a:close/>
                </a:path>
                <a:path w="6160769" h="4796155">
                  <a:moveTo>
                    <a:pt x="5625960" y="1803755"/>
                  </a:moveTo>
                  <a:lnTo>
                    <a:pt x="5579834" y="1757654"/>
                  </a:lnTo>
                  <a:lnTo>
                    <a:pt x="5533720" y="1803755"/>
                  </a:lnTo>
                  <a:lnTo>
                    <a:pt x="5579834" y="1849869"/>
                  </a:lnTo>
                  <a:lnTo>
                    <a:pt x="5625960" y="1803755"/>
                  </a:lnTo>
                  <a:close/>
                </a:path>
                <a:path w="6160769" h="4796155">
                  <a:moveTo>
                    <a:pt x="5804116" y="2888704"/>
                  </a:moveTo>
                  <a:lnTo>
                    <a:pt x="5760707" y="2845308"/>
                  </a:lnTo>
                  <a:lnTo>
                    <a:pt x="5717298" y="2888704"/>
                  </a:lnTo>
                  <a:lnTo>
                    <a:pt x="5760707" y="2932112"/>
                  </a:lnTo>
                  <a:lnTo>
                    <a:pt x="5804116" y="2888704"/>
                  </a:lnTo>
                  <a:close/>
                </a:path>
                <a:path w="6160769" h="4796155">
                  <a:moveTo>
                    <a:pt x="5804116" y="2707881"/>
                  </a:moveTo>
                  <a:lnTo>
                    <a:pt x="5760707" y="2664485"/>
                  </a:lnTo>
                  <a:lnTo>
                    <a:pt x="5717298" y="2707881"/>
                  </a:lnTo>
                  <a:lnTo>
                    <a:pt x="5760707" y="2751277"/>
                  </a:lnTo>
                  <a:lnTo>
                    <a:pt x="5804116" y="2707881"/>
                  </a:lnTo>
                  <a:close/>
                </a:path>
                <a:path w="6160769" h="4796155">
                  <a:moveTo>
                    <a:pt x="5804116" y="2527058"/>
                  </a:moveTo>
                  <a:lnTo>
                    <a:pt x="5760707" y="2483662"/>
                  </a:lnTo>
                  <a:lnTo>
                    <a:pt x="5717298" y="2527058"/>
                  </a:lnTo>
                  <a:lnTo>
                    <a:pt x="5760707" y="2570454"/>
                  </a:lnTo>
                  <a:lnTo>
                    <a:pt x="5804116" y="2527058"/>
                  </a:lnTo>
                  <a:close/>
                </a:path>
                <a:path w="6160769" h="4796155">
                  <a:moveTo>
                    <a:pt x="5804116" y="2346236"/>
                  </a:moveTo>
                  <a:lnTo>
                    <a:pt x="5760707" y="2302840"/>
                  </a:lnTo>
                  <a:lnTo>
                    <a:pt x="5717298" y="2346236"/>
                  </a:lnTo>
                  <a:lnTo>
                    <a:pt x="5760707" y="2389632"/>
                  </a:lnTo>
                  <a:lnTo>
                    <a:pt x="5804116" y="2346236"/>
                  </a:lnTo>
                  <a:close/>
                </a:path>
                <a:path w="6160769" h="4796155">
                  <a:moveTo>
                    <a:pt x="5804116" y="2165413"/>
                  </a:moveTo>
                  <a:lnTo>
                    <a:pt x="5760707" y="2122017"/>
                  </a:lnTo>
                  <a:lnTo>
                    <a:pt x="5717298" y="2165413"/>
                  </a:lnTo>
                  <a:lnTo>
                    <a:pt x="5760707" y="2208809"/>
                  </a:lnTo>
                  <a:lnTo>
                    <a:pt x="5804116" y="2165413"/>
                  </a:lnTo>
                  <a:close/>
                </a:path>
                <a:path w="6160769" h="4796155">
                  <a:moveTo>
                    <a:pt x="5804116" y="1984590"/>
                  </a:moveTo>
                  <a:lnTo>
                    <a:pt x="5760707" y="1941182"/>
                  </a:lnTo>
                  <a:lnTo>
                    <a:pt x="5717298" y="1984590"/>
                  </a:lnTo>
                  <a:lnTo>
                    <a:pt x="5760707" y="2027986"/>
                  </a:lnTo>
                  <a:lnTo>
                    <a:pt x="5804116" y="1984590"/>
                  </a:lnTo>
                  <a:close/>
                </a:path>
                <a:path w="6160769" h="4796155">
                  <a:moveTo>
                    <a:pt x="5982259" y="2707881"/>
                  </a:moveTo>
                  <a:lnTo>
                    <a:pt x="5941568" y="2667203"/>
                  </a:lnTo>
                  <a:lnTo>
                    <a:pt x="5900877" y="2707881"/>
                  </a:lnTo>
                  <a:lnTo>
                    <a:pt x="5941568" y="2748572"/>
                  </a:lnTo>
                  <a:lnTo>
                    <a:pt x="5982259" y="2707881"/>
                  </a:lnTo>
                  <a:close/>
                </a:path>
                <a:path w="6160769" h="4796155">
                  <a:moveTo>
                    <a:pt x="5982259" y="2527058"/>
                  </a:moveTo>
                  <a:lnTo>
                    <a:pt x="5941568" y="2486380"/>
                  </a:lnTo>
                  <a:lnTo>
                    <a:pt x="5900877" y="2527058"/>
                  </a:lnTo>
                  <a:lnTo>
                    <a:pt x="5941568" y="2567749"/>
                  </a:lnTo>
                  <a:lnTo>
                    <a:pt x="5982259" y="2527058"/>
                  </a:lnTo>
                  <a:close/>
                </a:path>
                <a:path w="6160769" h="4796155">
                  <a:moveTo>
                    <a:pt x="5982259" y="2346236"/>
                  </a:moveTo>
                  <a:lnTo>
                    <a:pt x="5941568" y="2305545"/>
                  </a:lnTo>
                  <a:lnTo>
                    <a:pt x="5900877" y="2346236"/>
                  </a:lnTo>
                  <a:lnTo>
                    <a:pt x="5941568" y="2386927"/>
                  </a:lnTo>
                  <a:lnTo>
                    <a:pt x="5982259" y="2346236"/>
                  </a:lnTo>
                  <a:close/>
                </a:path>
                <a:path w="6160769" h="4796155">
                  <a:moveTo>
                    <a:pt x="5982259" y="2165413"/>
                  </a:moveTo>
                  <a:lnTo>
                    <a:pt x="5941568" y="2124722"/>
                  </a:lnTo>
                  <a:lnTo>
                    <a:pt x="5900877" y="2165413"/>
                  </a:lnTo>
                  <a:lnTo>
                    <a:pt x="5941568" y="2206091"/>
                  </a:lnTo>
                  <a:lnTo>
                    <a:pt x="5982259" y="2165413"/>
                  </a:lnTo>
                  <a:close/>
                </a:path>
                <a:path w="6160769" h="4796155">
                  <a:moveTo>
                    <a:pt x="6160414" y="2527058"/>
                  </a:moveTo>
                  <a:lnTo>
                    <a:pt x="6122441" y="2489085"/>
                  </a:lnTo>
                  <a:lnTo>
                    <a:pt x="6084455" y="2527058"/>
                  </a:lnTo>
                  <a:lnTo>
                    <a:pt x="6122441" y="2565031"/>
                  </a:lnTo>
                  <a:lnTo>
                    <a:pt x="6160414" y="2527058"/>
                  </a:lnTo>
                  <a:close/>
                </a:path>
                <a:path w="6160769" h="4796155">
                  <a:moveTo>
                    <a:pt x="6160414" y="2346236"/>
                  </a:moveTo>
                  <a:lnTo>
                    <a:pt x="6122441" y="2308263"/>
                  </a:lnTo>
                  <a:lnTo>
                    <a:pt x="6084455" y="2346236"/>
                  </a:lnTo>
                  <a:lnTo>
                    <a:pt x="6122441" y="2384209"/>
                  </a:lnTo>
                  <a:lnTo>
                    <a:pt x="6160414" y="2346236"/>
                  </a:lnTo>
                  <a:close/>
                </a:path>
              </a:pathLst>
            </a:custGeom>
            <a:solidFill>
              <a:srgbClr val="F24E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git</a:t>
            </a:r>
            <a:r>
              <a:rPr sz="6000" spc="10" dirty="0"/>
              <a:t> </a:t>
            </a:r>
            <a:r>
              <a:rPr sz="6000" dirty="0"/>
              <a:t>rebase</a:t>
            </a:r>
            <a:r>
              <a:rPr sz="6000" spc="10" dirty="0"/>
              <a:t> </a:t>
            </a:r>
            <a:r>
              <a:rPr sz="6000" dirty="0"/>
              <a:t>vs.</a:t>
            </a:r>
            <a:r>
              <a:rPr sz="6000" spc="10" dirty="0"/>
              <a:t> </a:t>
            </a:r>
            <a:r>
              <a:rPr sz="6000" dirty="0"/>
              <a:t>git</a:t>
            </a:r>
            <a:r>
              <a:rPr sz="6000" spc="10" dirty="0"/>
              <a:t> </a:t>
            </a:r>
            <a:r>
              <a:rPr sz="6000" spc="-10" dirty="0"/>
              <a:t>merge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016000" y="2131795"/>
            <a:ext cx="16005810" cy="264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5575">
              <a:lnSpc>
                <a:spcPct val="114599"/>
              </a:lnSpc>
              <a:spcBef>
                <a:spcPts val="100"/>
              </a:spcBef>
            </a:pPr>
            <a:r>
              <a:rPr sz="3000" spc="85" dirty="0">
                <a:solidFill>
                  <a:srgbClr val="FFFFFF"/>
                </a:solidFill>
                <a:latin typeface="Trebuchet MS"/>
                <a:cs typeface="Trebuchet MS"/>
              </a:rPr>
              <a:t>Both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Trebuchet MS"/>
                <a:cs typeface="Trebuchet MS"/>
              </a:rPr>
              <a:t>commands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designed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integrate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Trebuchet MS"/>
                <a:cs typeface="Trebuchet MS"/>
              </a:rPr>
              <a:t>changes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branch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another </a:t>
            </a:r>
            <a:r>
              <a:rPr sz="3000" spc="125" dirty="0">
                <a:solidFill>
                  <a:srgbClr val="FFFFFF"/>
                </a:solidFill>
                <a:latin typeface="Trebuchet MS"/>
                <a:cs typeface="Trebuchet MS"/>
              </a:rPr>
              <a:t>branch—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just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Trebuchet MS"/>
                <a:cs typeface="Trebuchet MS"/>
              </a:rPr>
              <a:t>do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very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ways.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3000" spc="120" dirty="0">
                <a:solidFill>
                  <a:srgbClr val="FFFFFF"/>
                </a:solidFill>
                <a:latin typeface="Trebuchet MS"/>
                <a:cs typeface="Trebuchet MS"/>
              </a:rPr>
              <a:t>Rebasing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Trebuchet MS"/>
                <a:cs typeface="Trebuchet MS"/>
              </a:rPr>
              <a:t>common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Trebuchet MS"/>
                <a:cs typeface="Trebuchet MS"/>
              </a:rPr>
              <a:t>way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integrate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upstream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Trebuchet MS"/>
                <a:cs typeface="Trebuchet MS"/>
              </a:rPr>
              <a:t>changes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local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repository.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Trebuchet MS"/>
                <a:cs typeface="Trebuchet MS"/>
              </a:rPr>
              <a:t>Pulling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upstream</a:t>
            </a:r>
            <a:r>
              <a:rPr sz="3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Trebuchet MS"/>
                <a:cs typeface="Trebuchet MS"/>
              </a:rPr>
              <a:t>changes</a:t>
            </a:r>
            <a:r>
              <a:rPr sz="3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r>
              <a:rPr sz="3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Trebuchet MS"/>
                <a:cs typeface="Trebuchet MS"/>
              </a:rPr>
              <a:t>merge</a:t>
            </a:r>
            <a:r>
              <a:rPr sz="3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r>
              <a:rPr sz="3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rebuchet MS"/>
                <a:cs typeface="Trebuchet MS"/>
              </a:rPr>
              <a:t>superfluous</a:t>
            </a:r>
            <a:r>
              <a:rPr sz="3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Trebuchet MS"/>
                <a:cs typeface="Trebuchet MS"/>
              </a:rPr>
              <a:t>merge</a:t>
            </a:r>
            <a:r>
              <a:rPr sz="3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commit</a:t>
            </a:r>
            <a:r>
              <a:rPr sz="3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every</a:t>
            </a:r>
            <a:r>
              <a:rPr sz="3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sz="3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sz="3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Trebuchet MS"/>
                <a:cs typeface="Trebuchet MS"/>
              </a:rPr>
              <a:t>see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progressed.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4337" y="5301142"/>
            <a:ext cx="1316990" cy="412750"/>
          </a:xfrm>
          <a:custGeom>
            <a:avLst/>
            <a:gdLst/>
            <a:ahLst/>
            <a:cxnLst/>
            <a:rect l="l" t="t" r="r" b="b"/>
            <a:pathLst>
              <a:path w="1316990" h="412750">
                <a:moveTo>
                  <a:pt x="1212756" y="412726"/>
                </a:moveTo>
                <a:lnTo>
                  <a:pt x="103609" y="412726"/>
                </a:lnTo>
                <a:lnTo>
                  <a:pt x="63280" y="404618"/>
                </a:lnTo>
                <a:lnTo>
                  <a:pt x="30346" y="382505"/>
                </a:lnTo>
                <a:lnTo>
                  <a:pt x="8142" y="349708"/>
                </a:lnTo>
                <a:lnTo>
                  <a:pt x="0" y="309545"/>
                </a:lnTo>
                <a:lnTo>
                  <a:pt x="0" y="103181"/>
                </a:lnTo>
                <a:lnTo>
                  <a:pt x="8142" y="63018"/>
                </a:lnTo>
                <a:lnTo>
                  <a:pt x="30346" y="30221"/>
                </a:lnTo>
                <a:lnTo>
                  <a:pt x="63280" y="8108"/>
                </a:lnTo>
                <a:lnTo>
                  <a:pt x="103609" y="0"/>
                </a:lnTo>
                <a:lnTo>
                  <a:pt x="1212756" y="0"/>
                </a:lnTo>
                <a:lnTo>
                  <a:pt x="1253086" y="8108"/>
                </a:lnTo>
                <a:lnTo>
                  <a:pt x="1286019" y="30221"/>
                </a:lnTo>
                <a:lnTo>
                  <a:pt x="1308224" y="63018"/>
                </a:lnTo>
                <a:lnTo>
                  <a:pt x="1316366" y="103181"/>
                </a:lnTo>
                <a:lnTo>
                  <a:pt x="1316366" y="309545"/>
                </a:lnTo>
                <a:lnTo>
                  <a:pt x="1308224" y="349708"/>
                </a:lnTo>
                <a:lnTo>
                  <a:pt x="1286019" y="382505"/>
                </a:lnTo>
                <a:lnTo>
                  <a:pt x="1253086" y="404618"/>
                </a:lnTo>
                <a:lnTo>
                  <a:pt x="1212756" y="412726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9636" y="5301142"/>
            <a:ext cx="1316990" cy="412750"/>
          </a:xfrm>
          <a:custGeom>
            <a:avLst/>
            <a:gdLst/>
            <a:ahLst/>
            <a:cxnLst/>
            <a:rect l="l" t="t" r="r" b="b"/>
            <a:pathLst>
              <a:path w="1316989" h="412750">
                <a:moveTo>
                  <a:pt x="1212756" y="412726"/>
                </a:moveTo>
                <a:lnTo>
                  <a:pt x="103609" y="412726"/>
                </a:lnTo>
                <a:lnTo>
                  <a:pt x="63280" y="404618"/>
                </a:lnTo>
                <a:lnTo>
                  <a:pt x="30346" y="382505"/>
                </a:lnTo>
                <a:lnTo>
                  <a:pt x="8142" y="349708"/>
                </a:lnTo>
                <a:lnTo>
                  <a:pt x="0" y="309545"/>
                </a:lnTo>
                <a:lnTo>
                  <a:pt x="0" y="103181"/>
                </a:lnTo>
                <a:lnTo>
                  <a:pt x="8142" y="63018"/>
                </a:lnTo>
                <a:lnTo>
                  <a:pt x="30346" y="30221"/>
                </a:lnTo>
                <a:lnTo>
                  <a:pt x="63280" y="8108"/>
                </a:lnTo>
                <a:lnTo>
                  <a:pt x="103609" y="0"/>
                </a:lnTo>
                <a:lnTo>
                  <a:pt x="1212756" y="0"/>
                </a:lnTo>
                <a:lnTo>
                  <a:pt x="1253086" y="8108"/>
                </a:lnTo>
                <a:lnTo>
                  <a:pt x="1286019" y="30221"/>
                </a:lnTo>
                <a:lnTo>
                  <a:pt x="1308224" y="63018"/>
                </a:lnTo>
                <a:lnTo>
                  <a:pt x="1316366" y="103181"/>
                </a:lnTo>
                <a:lnTo>
                  <a:pt x="1316366" y="309545"/>
                </a:lnTo>
                <a:lnTo>
                  <a:pt x="1308224" y="349708"/>
                </a:lnTo>
                <a:lnTo>
                  <a:pt x="1286019" y="382505"/>
                </a:lnTo>
                <a:lnTo>
                  <a:pt x="1253086" y="404618"/>
                </a:lnTo>
                <a:lnTo>
                  <a:pt x="1212756" y="412726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2526" y="8385370"/>
            <a:ext cx="1316990" cy="412750"/>
          </a:xfrm>
          <a:custGeom>
            <a:avLst/>
            <a:gdLst/>
            <a:ahLst/>
            <a:cxnLst/>
            <a:rect l="l" t="t" r="r" b="b"/>
            <a:pathLst>
              <a:path w="1316989" h="412750">
                <a:moveTo>
                  <a:pt x="1212756" y="412726"/>
                </a:moveTo>
                <a:lnTo>
                  <a:pt x="103609" y="412726"/>
                </a:lnTo>
                <a:lnTo>
                  <a:pt x="63280" y="404618"/>
                </a:lnTo>
                <a:lnTo>
                  <a:pt x="30346" y="382505"/>
                </a:lnTo>
                <a:lnTo>
                  <a:pt x="8142" y="349708"/>
                </a:lnTo>
                <a:lnTo>
                  <a:pt x="0" y="309545"/>
                </a:lnTo>
                <a:lnTo>
                  <a:pt x="0" y="103181"/>
                </a:lnTo>
                <a:lnTo>
                  <a:pt x="8142" y="63018"/>
                </a:lnTo>
                <a:lnTo>
                  <a:pt x="30346" y="30221"/>
                </a:lnTo>
                <a:lnTo>
                  <a:pt x="63280" y="8108"/>
                </a:lnTo>
                <a:lnTo>
                  <a:pt x="103609" y="0"/>
                </a:lnTo>
                <a:lnTo>
                  <a:pt x="1212756" y="0"/>
                </a:lnTo>
                <a:lnTo>
                  <a:pt x="1253086" y="8108"/>
                </a:lnTo>
                <a:lnTo>
                  <a:pt x="1286019" y="30221"/>
                </a:lnTo>
                <a:lnTo>
                  <a:pt x="1308224" y="63018"/>
                </a:lnTo>
                <a:lnTo>
                  <a:pt x="1316366" y="103181"/>
                </a:lnTo>
                <a:lnTo>
                  <a:pt x="1316366" y="309545"/>
                </a:lnTo>
                <a:lnTo>
                  <a:pt x="1308224" y="349708"/>
                </a:lnTo>
                <a:lnTo>
                  <a:pt x="1286019" y="382505"/>
                </a:lnTo>
                <a:lnTo>
                  <a:pt x="1253086" y="404618"/>
                </a:lnTo>
                <a:lnTo>
                  <a:pt x="1212756" y="412726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028700" y="5778460"/>
            <a:ext cx="6731634" cy="2547620"/>
            <a:chOff x="1028700" y="5778460"/>
            <a:chExt cx="6731634" cy="2547620"/>
          </a:xfrm>
        </p:grpSpPr>
        <p:sp>
          <p:nvSpPr>
            <p:cNvPr id="8" name="object 8"/>
            <p:cNvSpPr/>
            <p:nvPr/>
          </p:nvSpPr>
          <p:spPr>
            <a:xfrm>
              <a:off x="1028700" y="731560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40" h="523240">
                  <a:moveTo>
                    <a:pt x="261453" y="522906"/>
                  </a:moveTo>
                  <a:lnTo>
                    <a:pt x="214456" y="518693"/>
                  </a:lnTo>
                  <a:lnTo>
                    <a:pt x="170223" y="506548"/>
                  </a:lnTo>
                  <a:lnTo>
                    <a:pt x="129492" y="487210"/>
                  </a:lnTo>
                  <a:lnTo>
                    <a:pt x="93002" y="461415"/>
                  </a:lnTo>
                  <a:lnTo>
                    <a:pt x="61490" y="429903"/>
                  </a:lnTo>
                  <a:lnTo>
                    <a:pt x="35695" y="393413"/>
                  </a:lnTo>
                  <a:lnTo>
                    <a:pt x="16357" y="352682"/>
                  </a:lnTo>
                  <a:lnTo>
                    <a:pt x="4212" y="308449"/>
                  </a:lnTo>
                  <a:lnTo>
                    <a:pt x="0" y="261453"/>
                  </a:lnTo>
                  <a:lnTo>
                    <a:pt x="4212" y="214456"/>
                  </a:lnTo>
                  <a:lnTo>
                    <a:pt x="16357" y="170223"/>
                  </a:lnTo>
                  <a:lnTo>
                    <a:pt x="35695" y="129492"/>
                  </a:lnTo>
                  <a:lnTo>
                    <a:pt x="61490" y="93002"/>
                  </a:lnTo>
                  <a:lnTo>
                    <a:pt x="93002" y="61490"/>
                  </a:lnTo>
                  <a:lnTo>
                    <a:pt x="129492" y="35695"/>
                  </a:lnTo>
                  <a:lnTo>
                    <a:pt x="170223" y="16357"/>
                  </a:lnTo>
                  <a:lnTo>
                    <a:pt x="214456" y="4212"/>
                  </a:lnTo>
                  <a:lnTo>
                    <a:pt x="261453" y="0"/>
                  </a:lnTo>
                  <a:lnTo>
                    <a:pt x="308449" y="4212"/>
                  </a:lnTo>
                  <a:lnTo>
                    <a:pt x="352682" y="16357"/>
                  </a:lnTo>
                  <a:lnTo>
                    <a:pt x="393413" y="35695"/>
                  </a:lnTo>
                  <a:lnTo>
                    <a:pt x="429904" y="61490"/>
                  </a:lnTo>
                  <a:lnTo>
                    <a:pt x="461415" y="93002"/>
                  </a:lnTo>
                  <a:lnTo>
                    <a:pt x="487210" y="129492"/>
                  </a:lnTo>
                  <a:lnTo>
                    <a:pt x="506549" y="170223"/>
                  </a:lnTo>
                  <a:lnTo>
                    <a:pt x="518693" y="214456"/>
                  </a:lnTo>
                  <a:lnTo>
                    <a:pt x="522906" y="261453"/>
                  </a:lnTo>
                  <a:lnTo>
                    <a:pt x="518693" y="308449"/>
                  </a:lnTo>
                  <a:lnTo>
                    <a:pt x="506549" y="352682"/>
                  </a:lnTo>
                  <a:lnTo>
                    <a:pt x="487210" y="393413"/>
                  </a:lnTo>
                  <a:lnTo>
                    <a:pt x="461415" y="429903"/>
                  </a:lnTo>
                  <a:lnTo>
                    <a:pt x="429904" y="461415"/>
                  </a:lnTo>
                  <a:lnTo>
                    <a:pt x="393413" y="487210"/>
                  </a:lnTo>
                  <a:lnTo>
                    <a:pt x="352682" y="506548"/>
                  </a:lnTo>
                  <a:lnTo>
                    <a:pt x="308449" y="518693"/>
                  </a:lnTo>
                  <a:lnTo>
                    <a:pt x="261453" y="522906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1606" y="7577059"/>
              <a:ext cx="1705610" cy="0"/>
            </a:xfrm>
            <a:custGeom>
              <a:avLst/>
              <a:gdLst/>
              <a:ahLst/>
              <a:cxnLst/>
              <a:rect l="l" t="t" r="r" b="b"/>
              <a:pathLst>
                <a:path w="1705610">
                  <a:moveTo>
                    <a:pt x="0" y="0"/>
                  </a:moveTo>
                  <a:lnTo>
                    <a:pt x="1705131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7216" y="7500873"/>
              <a:ext cx="114190" cy="1523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63335" y="731560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40">
                  <a:moveTo>
                    <a:pt x="261453" y="522906"/>
                  </a:moveTo>
                  <a:lnTo>
                    <a:pt x="214456" y="518693"/>
                  </a:lnTo>
                  <a:lnTo>
                    <a:pt x="170223" y="506548"/>
                  </a:lnTo>
                  <a:lnTo>
                    <a:pt x="129492" y="487210"/>
                  </a:lnTo>
                  <a:lnTo>
                    <a:pt x="93002" y="461415"/>
                  </a:lnTo>
                  <a:lnTo>
                    <a:pt x="61490" y="429903"/>
                  </a:lnTo>
                  <a:lnTo>
                    <a:pt x="35695" y="393413"/>
                  </a:lnTo>
                  <a:lnTo>
                    <a:pt x="16357" y="352682"/>
                  </a:lnTo>
                  <a:lnTo>
                    <a:pt x="4212" y="308449"/>
                  </a:lnTo>
                  <a:lnTo>
                    <a:pt x="0" y="261453"/>
                  </a:lnTo>
                  <a:lnTo>
                    <a:pt x="4212" y="214456"/>
                  </a:lnTo>
                  <a:lnTo>
                    <a:pt x="16357" y="170223"/>
                  </a:lnTo>
                  <a:lnTo>
                    <a:pt x="35695" y="129492"/>
                  </a:lnTo>
                  <a:lnTo>
                    <a:pt x="61490" y="93002"/>
                  </a:lnTo>
                  <a:lnTo>
                    <a:pt x="93002" y="61490"/>
                  </a:lnTo>
                  <a:lnTo>
                    <a:pt x="129492" y="35695"/>
                  </a:lnTo>
                  <a:lnTo>
                    <a:pt x="170223" y="16357"/>
                  </a:lnTo>
                  <a:lnTo>
                    <a:pt x="214456" y="4212"/>
                  </a:lnTo>
                  <a:lnTo>
                    <a:pt x="261453" y="0"/>
                  </a:lnTo>
                  <a:lnTo>
                    <a:pt x="308449" y="4212"/>
                  </a:lnTo>
                  <a:lnTo>
                    <a:pt x="352682" y="16357"/>
                  </a:lnTo>
                  <a:lnTo>
                    <a:pt x="393413" y="35695"/>
                  </a:lnTo>
                  <a:lnTo>
                    <a:pt x="429904" y="61490"/>
                  </a:lnTo>
                  <a:lnTo>
                    <a:pt x="461415" y="93002"/>
                  </a:lnTo>
                  <a:lnTo>
                    <a:pt x="487210" y="129492"/>
                  </a:lnTo>
                  <a:lnTo>
                    <a:pt x="506549" y="170223"/>
                  </a:lnTo>
                  <a:lnTo>
                    <a:pt x="518694" y="214456"/>
                  </a:lnTo>
                  <a:lnTo>
                    <a:pt x="522906" y="261453"/>
                  </a:lnTo>
                  <a:lnTo>
                    <a:pt x="518694" y="308449"/>
                  </a:lnTo>
                  <a:lnTo>
                    <a:pt x="506549" y="352682"/>
                  </a:lnTo>
                  <a:lnTo>
                    <a:pt x="487210" y="393413"/>
                  </a:lnTo>
                  <a:lnTo>
                    <a:pt x="461415" y="429903"/>
                  </a:lnTo>
                  <a:lnTo>
                    <a:pt x="429904" y="461415"/>
                  </a:lnTo>
                  <a:lnTo>
                    <a:pt x="393413" y="487210"/>
                  </a:lnTo>
                  <a:lnTo>
                    <a:pt x="352682" y="506548"/>
                  </a:lnTo>
                  <a:lnTo>
                    <a:pt x="308449" y="518693"/>
                  </a:lnTo>
                  <a:lnTo>
                    <a:pt x="261453" y="522906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86241" y="7577059"/>
              <a:ext cx="600710" cy="0"/>
            </a:xfrm>
            <a:custGeom>
              <a:avLst/>
              <a:gdLst/>
              <a:ahLst/>
              <a:cxnLst/>
              <a:rect l="l" t="t" r="r" b="b"/>
              <a:pathLst>
                <a:path w="600710">
                  <a:moveTo>
                    <a:pt x="0" y="0"/>
                  </a:moveTo>
                  <a:lnTo>
                    <a:pt x="600087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90724" y="731560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40">
                  <a:moveTo>
                    <a:pt x="261452" y="522906"/>
                  </a:moveTo>
                  <a:lnTo>
                    <a:pt x="214456" y="518693"/>
                  </a:lnTo>
                  <a:lnTo>
                    <a:pt x="170223" y="506548"/>
                  </a:lnTo>
                  <a:lnTo>
                    <a:pt x="129492" y="487210"/>
                  </a:lnTo>
                  <a:lnTo>
                    <a:pt x="93002" y="461415"/>
                  </a:lnTo>
                  <a:lnTo>
                    <a:pt x="61490" y="429903"/>
                  </a:lnTo>
                  <a:lnTo>
                    <a:pt x="35695" y="393413"/>
                  </a:lnTo>
                  <a:lnTo>
                    <a:pt x="16356" y="352682"/>
                  </a:lnTo>
                  <a:lnTo>
                    <a:pt x="4212" y="308449"/>
                  </a:lnTo>
                  <a:lnTo>
                    <a:pt x="0" y="261453"/>
                  </a:lnTo>
                  <a:lnTo>
                    <a:pt x="4212" y="214456"/>
                  </a:lnTo>
                  <a:lnTo>
                    <a:pt x="16356" y="170223"/>
                  </a:lnTo>
                  <a:lnTo>
                    <a:pt x="35695" y="129492"/>
                  </a:lnTo>
                  <a:lnTo>
                    <a:pt x="61490" y="93002"/>
                  </a:lnTo>
                  <a:lnTo>
                    <a:pt x="93002" y="61490"/>
                  </a:lnTo>
                  <a:lnTo>
                    <a:pt x="129492" y="35695"/>
                  </a:lnTo>
                  <a:lnTo>
                    <a:pt x="170223" y="16357"/>
                  </a:lnTo>
                  <a:lnTo>
                    <a:pt x="214456" y="4212"/>
                  </a:lnTo>
                  <a:lnTo>
                    <a:pt x="261452" y="0"/>
                  </a:lnTo>
                  <a:lnTo>
                    <a:pt x="308449" y="4212"/>
                  </a:lnTo>
                  <a:lnTo>
                    <a:pt x="352682" y="16357"/>
                  </a:lnTo>
                  <a:lnTo>
                    <a:pt x="393413" y="35695"/>
                  </a:lnTo>
                  <a:lnTo>
                    <a:pt x="429903" y="61490"/>
                  </a:lnTo>
                  <a:lnTo>
                    <a:pt x="461415" y="93002"/>
                  </a:lnTo>
                  <a:lnTo>
                    <a:pt x="487210" y="129492"/>
                  </a:lnTo>
                  <a:lnTo>
                    <a:pt x="506549" y="170223"/>
                  </a:lnTo>
                  <a:lnTo>
                    <a:pt x="518693" y="214456"/>
                  </a:lnTo>
                  <a:lnTo>
                    <a:pt x="522906" y="261454"/>
                  </a:lnTo>
                  <a:lnTo>
                    <a:pt x="518693" y="308449"/>
                  </a:lnTo>
                  <a:lnTo>
                    <a:pt x="506549" y="352682"/>
                  </a:lnTo>
                  <a:lnTo>
                    <a:pt x="487210" y="393413"/>
                  </a:lnTo>
                  <a:lnTo>
                    <a:pt x="461415" y="429903"/>
                  </a:lnTo>
                  <a:lnTo>
                    <a:pt x="429903" y="461415"/>
                  </a:lnTo>
                  <a:lnTo>
                    <a:pt x="393413" y="487210"/>
                  </a:lnTo>
                  <a:lnTo>
                    <a:pt x="352682" y="506548"/>
                  </a:lnTo>
                  <a:lnTo>
                    <a:pt x="308449" y="518693"/>
                  </a:lnTo>
                  <a:lnTo>
                    <a:pt x="261452" y="522906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6802" y="7500851"/>
              <a:ext cx="114365" cy="1524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113630" y="6856559"/>
              <a:ext cx="1314450" cy="705485"/>
            </a:xfrm>
            <a:custGeom>
              <a:avLst/>
              <a:gdLst/>
              <a:ahLst/>
              <a:cxnLst/>
              <a:rect l="l" t="t" r="r" b="b"/>
              <a:pathLst>
                <a:path w="1314450" h="705484">
                  <a:moveTo>
                    <a:pt x="0" y="704863"/>
                  </a:moveTo>
                  <a:lnTo>
                    <a:pt x="499970" y="704863"/>
                  </a:lnTo>
                  <a:lnTo>
                    <a:pt x="548043" y="699312"/>
                  </a:lnTo>
                  <a:lnTo>
                    <a:pt x="592173" y="683500"/>
                  </a:lnTo>
                  <a:lnTo>
                    <a:pt x="631102" y="658689"/>
                  </a:lnTo>
                  <a:lnTo>
                    <a:pt x="663570" y="626140"/>
                  </a:lnTo>
                  <a:lnTo>
                    <a:pt x="688320" y="587114"/>
                  </a:lnTo>
                  <a:lnTo>
                    <a:pt x="704093" y="542874"/>
                  </a:lnTo>
                  <a:lnTo>
                    <a:pt x="709630" y="494682"/>
                  </a:lnTo>
                  <a:lnTo>
                    <a:pt x="709630" y="210181"/>
                  </a:lnTo>
                  <a:lnTo>
                    <a:pt x="715168" y="161988"/>
                  </a:lnTo>
                  <a:lnTo>
                    <a:pt x="730940" y="117749"/>
                  </a:lnTo>
                  <a:lnTo>
                    <a:pt x="755690" y="78723"/>
                  </a:lnTo>
                  <a:lnTo>
                    <a:pt x="788159" y="46174"/>
                  </a:lnTo>
                  <a:lnTo>
                    <a:pt x="827087" y="21363"/>
                  </a:lnTo>
                  <a:lnTo>
                    <a:pt x="871217" y="5551"/>
                  </a:lnTo>
                  <a:lnTo>
                    <a:pt x="919291" y="0"/>
                  </a:lnTo>
                  <a:lnTo>
                    <a:pt x="1314432" y="0"/>
                  </a:lnTo>
                </a:path>
              </a:pathLst>
            </a:custGeom>
            <a:ln w="38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8518" y="6780159"/>
              <a:ext cx="114389" cy="15279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97446" y="655941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40">
                  <a:moveTo>
                    <a:pt x="261455" y="522906"/>
                  </a:moveTo>
                  <a:lnTo>
                    <a:pt x="214456" y="518693"/>
                  </a:lnTo>
                  <a:lnTo>
                    <a:pt x="170223" y="506549"/>
                  </a:lnTo>
                  <a:lnTo>
                    <a:pt x="129492" y="487210"/>
                  </a:lnTo>
                  <a:lnTo>
                    <a:pt x="93002" y="461415"/>
                  </a:lnTo>
                  <a:lnTo>
                    <a:pt x="61490" y="429904"/>
                  </a:lnTo>
                  <a:lnTo>
                    <a:pt x="35695" y="393413"/>
                  </a:lnTo>
                  <a:lnTo>
                    <a:pt x="16357" y="352682"/>
                  </a:lnTo>
                  <a:lnTo>
                    <a:pt x="4212" y="308449"/>
                  </a:lnTo>
                  <a:lnTo>
                    <a:pt x="0" y="261453"/>
                  </a:lnTo>
                  <a:lnTo>
                    <a:pt x="4212" y="214456"/>
                  </a:lnTo>
                  <a:lnTo>
                    <a:pt x="16357" y="170223"/>
                  </a:lnTo>
                  <a:lnTo>
                    <a:pt x="35695" y="129492"/>
                  </a:lnTo>
                  <a:lnTo>
                    <a:pt x="61490" y="93002"/>
                  </a:lnTo>
                  <a:lnTo>
                    <a:pt x="93002" y="61490"/>
                  </a:lnTo>
                  <a:lnTo>
                    <a:pt x="129492" y="35695"/>
                  </a:lnTo>
                  <a:lnTo>
                    <a:pt x="170223" y="16357"/>
                  </a:lnTo>
                  <a:lnTo>
                    <a:pt x="214456" y="4212"/>
                  </a:lnTo>
                  <a:lnTo>
                    <a:pt x="261452" y="0"/>
                  </a:lnTo>
                  <a:lnTo>
                    <a:pt x="308449" y="4212"/>
                  </a:lnTo>
                  <a:lnTo>
                    <a:pt x="352682" y="16357"/>
                  </a:lnTo>
                  <a:lnTo>
                    <a:pt x="393413" y="35695"/>
                  </a:lnTo>
                  <a:lnTo>
                    <a:pt x="429904" y="61490"/>
                  </a:lnTo>
                  <a:lnTo>
                    <a:pt x="461415" y="93002"/>
                  </a:lnTo>
                  <a:lnTo>
                    <a:pt x="487210" y="129492"/>
                  </a:lnTo>
                  <a:lnTo>
                    <a:pt x="506549" y="170223"/>
                  </a:lnTo>
                  <a:lnTo>
                    <a:pt x="518694" y="214456"/>
                  </a:lnTo>
                  <a:lnTo>
                    <a:pt x="522906" y="261453"/>
                  </a:lnTo>
                  <a:lnTo>
                    <a:pt x="518694" y="308449"/>
                  </a:lnTo>
                  <a:lnTo>
                    <a:pt x="506549" y="352682"/>
                  </a:lnTo>
                  <a:lnTo>
                    <a:pt x="487210" y="393413"/>
                  </a:lnTo>
                  <a:lnTo>
                    <a:pt x="461415" y="429904"/>
                  </a:lnTo>
                  <a:lnTo>
                    <a:pt x="429904" y="461415"/>
                  </a:lnTo>
                  <a:lnTo>
                    <a:pt x="393413" y="487210"/>
                  </a:lnTo>
                  <a:lnTo>
                    <a:pt x="352682" y="506549"/>
                  </a:lnTo>
                  <a:lnTo>
                    <a:pt x="308449" y="518693"/>
                  </a:lnTo>
                  <a:lnTo>
                    <a:pt x="261455" y="522906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30171" y="6819635"/>
              <a:ext cx="1162685" cy="762635"/>
            </a:xfrm>
            <a:custGeom>
              <a:avLst/>
              <a:gdLst/>
              <a:ahLst/>
              <a:cxnLst/>
              <a:rect l="l" t="t" r="r" b="b"/>
              <a:pathLst>
                <a:path w="1162685" h="762634">
                  <a:moveTo>
                    <a:pt x="114259" y="762084"/>
                  </a:moveTo>
                  <a:lnTo>
                    <a:pt x="0" y="762084"/>
                  </a:lnTo>
                  <a:lnTo>
                    <a:pt x="0" y="723812"/>
                  </a:lnTo>
                  <a:lnTo>
                    <a:pt x="114259" y="723812"/>
                  </a:lnTo>
                  <a:lnTo>
                    <a:pt x="114259" y="762084"/>
                  </a:lnTo>
                  <a:close/>
                </a:path>
                <a:path w="1162685" h="762634">
                  <a:moveTo>
                    <a:pt x="266606" y="762084"/>
                  </a:moveTo>
                  <a:lnTo>
                    <a:pt x="152346" y="762084"/>
                  </a:lnTo>
                  <a:lnTo>
                    <a:pt x="152346" y="723812"/>
                  </a:lnTo>
                  <a:lnTo>
                    <a:pt x="266606" y="723812"/>
                  </a:lnTo>
                  <a:lnTo>
                    <a:pt x="266606" y="762084"/>
                  </a:lnTo>
                  <a:close/>
                </a:path>
                <a:path w="1162685" h="762634">
                  <a:moveTo>
                    <a:pt x="418952" y="762084"/>
                  </a:moveTo>
                  <a:lnTo>
                    <a:pt x="304692" y="762084"/>
                  </a:lnTo>
                  <a:lnTo>
                    <a:pt x="304692" y="723812"/>
                  </a:lnTo>
                  <a:lnTo>
                    <a:pt x="418952" y="723812"/>
                  </a:lnTo>
                  <a:lnTo>
                    <a:pt x="418952" y="762084"/>
                  </a:lnTo>
                  <a:close/>
                </a:path>
                <a:path w="1162685" h="762634">
                  <a:moveTo>
                    <a:pt x="460081" y="759225"/>
                  </a:moveTo>
                  <a:lnTo>
                    <a:pt x="454100" y="721428"/>
                  </a:lnTo>
                  <a:lnTo>
                    <a:pt x="479692" y="715561"/>
                  </a:lnTo>
                  <a:lnTo>
                    <a:pt x="503794" y="706374"/>
                  </a:lnTo>
                  <a:lnTo>
                    <a:pt x="526405" y="693868"/>
                  </a:lnTo>
                  <a:lnTo>
                    <a:pt x="547526" y="678044"/>
                  </a:lnTo>
                  <a:lnTo>
                    <a:pt x="572259" y="707148"/>
                  </a:lnTo>
                  <a:lnTo>
                    <a:pt x="546907" y="726141"/>
                  </a:lnTo>
                  <a:lnTo>
                    <a:pt x="519759" y="741152"/>
                  </a:lnTo>
                  <a:lnTo>
                    <a:pt x="490817" y="752180"/>
                  </a:lnTo>
                  <a:lnTo>
                    <a:pt x="460081" y="759225"/>
                  </a:lnTo>
                  <a:close/>
                </a:path>
                <a:path w="1162685" h="762634">
                  <a:moveTo>
                    <a:pt x="601281" y="677284"/>
                  </a:moveTo>
                  <a:lnTo>
                    <a:pt x="571738" y="653130"/>
                  </a:lnTo>
                  <a:lnTo>
                    <a:pt x="586966" y="631552"/>
                  </a:lnTo>
                  <a:lnTo>
                    <a:pt x="598862" y="608552"/>
                  </a:lnTo>
                  <a:lnTo>
                    <a:pt x="607424" y="584128"/>
                  </a:lnTo>
                  <a:lnTo>
                    <a:pt x="612653" y="558281"/>
                  </a:lnTo>
                  <a:lnTo>
                    <a:pt x="650398" y="563394"/>
                  </a:lnTo>
                  <a:lnTo>
                    <a:pt x="644119" y="594436"/>
                  </a:lnTo>
                  <a:lnTo>
                    <a:pt x="633840" y="623765"/>
                  </a:lnTo>
                  <a:lnTo>
                    <a:pt x="619561" y="651381"/>
                  </a:lnTo>
                  <a:lnTo>
                    <a:pt x="601281" y="677284"/>
                  </a:lnTo>
                  <a:close/>
                </a:path>
                <a:path w="1162685" h="762634">
                  <a:moveTo>
                    <a:pt x="652457" y="522425"/>
                  </a:moveTo>
                  <a:lnTo>
                    <a:pt x="614370" y="522425"/>
                  </a:lnTo>
                  <a:lnTo>
                    <a:pt x="614370" y="407609"/>
                  </a:lnTo>
                  <a:lnTo>
                    <a:pt x="652457" y="407609"/>
                  </a:lnTo>
                  <a:lnTo>
                    <a:pt x="652457" y="522425"/>
                  </a:lnTo>
                  <a:close/>
                </a:path>
                <a:path w="1162685" h="762634">
                  <a:moveTo>
                    <a:pt x="652457" y="369337"/>
                  </a:moveTo>
                  <a:lnTo>
                    <a:pt x="614370" y="369337"/>
                  </a:lnTo>
                  <a:lnTo>
                    <a:pt x="614370" y="254521"/>
                  </a:lnTo>
                  <a:lnTo>
                    <a:pt x="652457" y="254521"/>
                  </a:lnTo>
                  <a:lnTo>
                    <a:pt x="652457" y="369337"/>
                  </a:lnTo>
                  <a:close/>
                </a:path>
                <a:path w="1162685" h="762634">
                  <a:moveTo>
                    <a:pt x="652847" y="217270"/>
                  </a:moveTo>
                  <a:lnTo>
                    <a:pt x="614838" y="214839"/>
                  </a:lnTo>
                  <a:lnTo>
                    <a:pt x="618925" y="183395"/>
                  </a:lnTo>
                  <a:lnTo>
                    <a:pt x="627112" y="153401"/>
                  </a:lnTo>
                  <a:lnTo>
                    <a:pt x="639399" y="124857"/>
                  </a:lnTo>
                  <a:lnTo>
                    <a:pt x="655785" y="97764"/>
                  </a:lnTo>
                  <a:lnTo>
                    <a:pt x="686949" y="119765"/>
                  </a:lnTo>
                  <a:lnTo>
                    <a:pt x="673302" y="142329"/>
                  </a:lnTo>
                  <a:lnTo>
                    <a:pt x="663070" y="166102"/>
                  </a:lnTo>
                  <a:lnTo>
                    <a:pt x="656251" y="191082"/>
                  </a:lnTo>
                  <a:lnTo>
                    <a:pt x="652847" y="217270"/>
                  </a:lnTo>
                  <a:close/>
                </a:path>
                <a:path w="1162685" h="762634">
                  <a:moveTo>
                    <a:pt x="709369" y="93187"/>
                  </a:moveTo>
                  <a:lnTo>
                    <a:pt x="682664" y="65900"/>
                  </a:lnTo>
                  <a:lnTo>
                    <a:pt x="706648" y="45141"/>
                  </a:lnTo>
                  <a:lnTo>
                    <a:pt x="732693" y="28230"/>
                  </a:lnTo>
                  <a:lnTo>
                    <a:pt x="760797" y="15170"/>
                  </a:lnTo>
                  <a:lnTo>
                    <a:pt x="790962" y="5959"/>
                  </a:lnTo>
                  <a:lnTo>
                    <a:pt x="799585" y="43237"/>
                  </a:lnTo>
                  <a:lnTo>
                    <a:pt x="774466" y="50909"/>
                  </a:lnTo>
                  <a:lnTo>
                    <a:pt x="751057" y="61791"/>
                  </a:lnTo>
                  <a:lnTo>
                    <a:pt x="729358" y="75884"/>
                  </a:lnTo>
                  <a:lnTo>
                    <a:pt x="709369" y="93187"/>
                  </a:lnTo>
                  <a:close/>
                </a:path>
                <a:path w="1162685" h="762634">
                  <a:moveTo>
                    <a:pt x="833813" y="38485"/>
                  </a:moveTo>
                  <a:lnTo>
                    <a:pt x="832030" y="255"/>
                  </a:lnTo>
                  <a:lnTo>
                    <a:pt x="835645" y="85"/>
                  </a:lnTo>
                  <a:lnTo>
                    <a:pt x="839265" y="0"/>
                  </a:lnTo>
                  <a:lnTo>
                    <a:pt x="947345" y="0"/>
                  </a:lnTo>
                  <a:lnTo>
                    <a:pt x="947345" y="38271"/>
                  </a:lnTo>
                  <a:lnTo>
                    <a:pt x="839857" y="38271"/>
                  </a:lnTo>
                  <a:lnTo>
                    <a:pt x="836832" y="38342"/>
                  </a:lnTo>
                  <a:lnTo>
                    <a:pt x="833813" y="38485"/>
                  </a:lnTo>
                  <a:close/>
                </a:path>
                <a:path w="1162685" h="762634">
                  <a:moveTo>
                    <a:pt x="1099691" y="38271"/>
                  </a:moveTo>
                  <a:lnTo>
                    <a:pt x="985432" y="38271"/>
                  </a:lnTo>
                  <a:lnTo>
                    <a:pt x="985432" y="0"/>
                  </a:lnTo>
                  <a:lnTo>
                    <a:pt x="1099691" y="0"/>
                  </a:lnTo>
                  <a:lnTo>
                    <a:pt x="1099691" y="38271"/>
                  </a:lnTo>
                  <a:close/>
                </a:path>
                <a:path w="1162685" h="762634">
                  <a:moveTo>
                    <a:pt x="1162090" y="38271"/>
                  </a:moveTo>
                  <a:lnTo>
                    <a:pt x="1137778" y="38271"/>
                  </a:lnTo>
                  <a:lnTo>
                    <a:pt x="1137778" y="0"/>
                  </a:lnTo>
                  <a:lnTo>
                    <a:pt x="1162090" y="0"/>
                  </a:lnTo>
                  <a:lnTo>
                    <a:pt x="1162090" y="38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711" y="6762288"/>
              <a:ext cx="114316" cy="15295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720350" y="6801827"/>
              <a:ext cx="419734" cy="38100"/>
            </a:xfrm>
            <a:custGeom>
              <a:avLst/>
              <a:gdLst/>
              <a:ahLst/>
              <a:cxnLst/>
              <a:rect l="l" t="t" r="r" b="b"/>
              <a:pathLst>
                <a:path w="419735" h="38100">
                  <a:moveTo>
                    <a:pt x="11436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14363" y="38100"/>
                  </a:lnTo>
                  <a:lnTo>
                    <a:pt x="114363" y="0"/>
                  </a:lnTo>
                  <a:close/>
                </a:path>
                <a:path w="419735" h="38100">
                  <a:moveTo>
                    <a:pt x="266865" y="0"/>
                  </a:moveTo>
                  <a:lnTo>
                    <a:pt x="152488" y="0"/>
                  </a:lnTo>
                  <a:lnTo>
                    <a:pt x="152488" y="38100"/>
                  </a:lnTo>
                  <a:lnTo>
                    <a:pt x="266865" y="38100"/>
                  </a:lnTo>
                  <a:lnTo>
                    <a:pt x="266865" y="0"/>
                  </a:lnTo>
                  <a:close/>
                </a:path>
                <a:path w="419735" h="38100">
                  <a:moveTo>
                    <a:pt x="419366" y="0"/>
                  </a:moveTo>
                  <a:lnTo>
                    <a:pt x="304990" y="0"/>
                  </a:lnTo>
                  <a:lnTo>
                    <a:pt x="304990" y="38100"/>
                  </a:lnTo>
                  <a:lnTo>
                    <a:pt x="419366" y="38100"/>
                  </a:lnTo>
                  <a:lnTo>
                    <a:pt x="4193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7842" y="6744661"/>
              <a:ext cx="247435" cy="15241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424835" y="655941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39" h="523240">
                  <a:moveTo>
                    <a:pt x="261455" y="522906"/>
                  </a:moveTo>
                  <a:lnTo>
                    <a:pt x="214456" y="518693"/>
                  </a:lnTo>
                  <a:lnTo>
                    <a:pt x="170223" y="506549"/>
                  </a:lnTo>
                  <a:lnTo>
                    <a:pt x="129492" y="487210"/>
                  </a:lnTo>
                  <a:lnTo>
                    <a:pt x="93002" y="461415"/>
                  </a:lnTo>
                  <a:lnTo>
                    <a:pt x="61490" y="429904"/>
                  </a:lnTo>
                  <a:lnTo>
                    <a:pt x="35695" y="393413"/>
                  </a:lnTo>
                  <a:lnTo>
                    <a:pt x="16357" y="352682"/>
                  </a:lnTo>
                  <a:lnTo>
                    <a:pt x="4212" y="308449"/>
                  </a:lnTo>
                  <a:lnTo>
                    <a:pt x="0" y="261454"/>
                  </a:lnTo>
                  <a:lnTo>
                    <a:pt x="4212" y="214456"/>
                  </a:lnTo>
                  <a:lnTo>
                    <a:pt x="16357" y="170223"/>
                  </a:lnTo>
                  <a:lnTo>
                    <a:pt x="35695" y="129492"/>
                  </a:lnTo>
                  <a:lnTo>
                    <a:pt x="61490" y="93002"/>
                  </a:lnTo>
                  <a:lnTo>
                    <a:pt x="93002" y="61490"/>
                  </a:lnTo>
                  <a:lnTo>
                    <a:pt x="129492" y="35695"/>
                  </a:lnTo>
                  <a:lnTo>
                    <a:pt x="170223" y="16357"/>
                  </a:lnTo>
                  <a:lnTo>
                    <a:pt x="214456" y="4212"/>
                  </a:lnTo>
                  <a:lnTo>
                    <a:pt x="261452" y="0"/>
                  </a:lnTo>
                  <a:lnTo>
                    <a:pt x="308449" y="4212"/>
                  </a:lnTo>
                  <a:lnTo>
                    <a:pt x="352682" y="16357"/>
                  </a:lnTo>
                  <a:lnTo>
                    <a:pt x="393413" y="35695"/>
                  </a:lnTo>
                  <a:lnTo>
                    <a:pt x="429904" y="61490"/>
                  </a:lnTo>
                  <a:lnTo>
                    <a:pt x="461415" y="93002"/>
                  </a:lnTo>
                  <a:lnTo>
                    <a:pt x="487210" y="129492"/>
                  </a:lnTo>
                  <a:lnTo>
                    <a:pt x="506549" y="170223"/>
                  </a:lnTo>
                  <a:lnTo>
                    <a:pt x="518694" y="214456"/>
                  </a:lnTo>
                  <a:lnTo>
                    <a:pt x="522906" y="261454"/>
                  </a:lnTo>
                  <a:lnTo>
                    <a:pt x="518694" y="308449"/>
                  </a:lnTo>
                  <a:lnTo>
                    <a:pt x="506549" y="352682"/>
                  </a:lnTo>
                  <a:lnTo>
                    <a:pt x="487210" y="393413"/>
                  </a:lnTo>
                  <a:lnTo>
                    <a:pt x="461415" y="429904"/>
                  </a:lnTo>
                  <a:lnTo>
                    <a:pt x="429904" y="461415"/>
                  </a:lnTo>
                  <a:lnTo>
                    <a:pt x="393413" y="487210"/>
                  </a:lnTo>
                  <a:lnTo>
                    <a:pt x="352682" y="506549"/>
                  </a:lnTo>
                  <a:lnTo>
                    <a:pt x="308449" y="518693"/>
                  </a:lnTo>
                  <a:lnTo>
                    <a:pt x="261455" y="522906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95535" y="5797510"/>
              <a:ext cx="0" cy="657860"/>
            </a:xfrm>
            <a:custGeom>
              <a:avLst/>
              <a:gdLst/>
              <a:ahLst/>
              <a:cxnLst/>
              <a:rect l="l" t="t" r="r" b="b"/>
              <a:pathLst>
                <a:path h="657860">
                  <a:moveTo>
                    <a:pt x="0" y="0"/>
                  </a:moveTo>
                  <a:lnTo>
                    <a:pt x="0" y="657317"/>
                  </a:lnTo>
                </a:path>
              </a:pathLst>
            </a:custGeom>
            <a:ln w="381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9333" y="6445298"/>
              <a:ext cx="152405" cy="1143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257490" y="7811954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494705"/>
                  </a:moveTo>
                  <a:lnTo>
                    <a:pt x="0" y="0"/>
                  </a:lnTo>
                </a:path>
              </a:pathLst>
            </a:custGeom>
            <a:ln w="38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81205" y="7706536"/>
              <a:ext cx="152571" cy="11496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055054" y="6838681"/>
              <a:ext cx="600710" cy="0"/>
            </a:xfrm>
            <a:custGeom>
              <a:avLst/>
              <a:gdLst/>
              <a:ahLst/>
              <a:cxnLst/>
              <a:rect l="l" t="t" r="r" b="b"/>
              <a:pathLst>
                <a:path w="600709">
                  <a:moveTo>
                    <a:pt x="0" y="0"/>
                  </a:moveTo>
                  <a:lnTo>
                    <a:pt x="600087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5614" y="6762473"/>
              <a:ext cx="114365" cy="15241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532148" y="6577230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40" h="523240">
                  <a:moveTo>
                    <a:pt x="261453" y="522905"/>
                  </a:moveTo>
                  <a:lnTo>
                    <a:pt x="214456" y="518693"/>
                  </a:lnTo>
                  <a:lnTo>
                    <a:pt x="170223" y="506548"/>
                  </a:lnTo>
                  <a:lnTo>
                    <a:pt x="129492" y="487210"/>
                  </a:lnTo>
                  <a:lnTo>
                    <a:pt x="93002" y="461415"/>
                  </a:lnTo>
                  <a:lnTo>
                    <a:pt x="61490" y="429903"/>
                  </a:lnTo>
                  <a:lnTo>
                    <a:pt x="35695" y="393413"/>
                  </a:lnTo>
                  <a:lnTo>
                    <a:pt x="16357" y="352682"/>
                  </a:lnTo>
                  <a:lnTo>
                    <a:pt x="4212" y="308449"/>
                  </a:lnTo>
                  <a:lnTo>
                    <a:pt x="0" y="261453"/>
                  </a:lnTo>
                  <a:lnTo>
                    <a:pt x="4212" y="214456"/>
                  </a:lnTo>
                  <a:lnTo>
                    <a:pt x="16357" y="170223"/>
                  </a:lnTo>
                  <a:lnTo>
                    <a:pt x="35695" y="129492"/>
                  </a:lnTo>
                  <a:lnTo>
                    <a:pt x="61490" y="93002"/>
                  </a:lnTo>
                  <a:lnTo>
                    <a:pt x="93002" y="61490"/>
                  </a:lnTo>
                  <a:lnTo>
                    <a:pt x="129492" y="35695"/>
                  </a:lnTo>
                  <a:lnTo>
                    <a:pt x="170223" y="16357"/>
                  </a:lnTo>
                  <a:lnTo>
                    <a:pt x="214456" y="4212"/>
                  </a:lnTo>
                  <a:lnTo>
                    <a:pt x="261453" y="0"/>
                  </a:lnTo>
                  <a:lnTo>
                    <a:pt x="308449" y="4212"/>
                  </a:lnTo>
                  <a:lnTo>
                    <a:pt x="352682" y="16357"/>
                  </a:lnTo>
                  <a:lnTo>
                    <a:pt x="393413" y="35695"/>
                  </a:lnTo>
                  <a:lnTo>
                    <a:pt x="429903" y="61490"/>
                  </a:lnTo>
                  <a:lnTo>
                    <a:pt x="461415" y="93002"/>
                  </a:lnTo>
                  <a:lnTo>
                    <a:pt x="487210" y="129492"/>
                  </a:lnTo>
                  <a:lnTo>
                    <a:pt x="506548" y="170223"/>
                  </a:lnTo>
                  <a:lnTo>
                    <a:pt x="518693" y="214456"/>
                  </a:lnTo>
                  <a:lnTo>
                    <a:pt x="522906" y="261453"/>
                  </a:lnTo>
                  <a:lnTo>
                    <a:pt x="518693" y="308449"/>
                  </a:lnTo>
                  <a:lnTo>
                    <a:pt x="506548" y="352682"/>
                  </a:lnTo>
                  <a:lnTo>
                    <a:pt x="487210" y="393413"/>
                  </a:lnTo>
                  <a:lnTo>
                    <a:pt x="461415" y="429903"/>
                  </a:lnTo>
                  <a:lnTo>
                    <a:pt x="429903" y="461415"/>
                  </a:lnTo>
                  <a:lnTo>
                    <a:pt x="393413" y="487210"/>
                  </a:lnTo>
                  <a:lnTo>
                    <a:pt x="352682" y="506548"/>
                  </a:lnTo>
                  <a:lnTo>
                    <a:pt x="308449" y="518693"/>
                  </a:lnTo>
                  <a:lnTo>
                    <a:pt x="261453" y="522905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689089" y="8357854"/>
            <a:ext cx="109918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10" dirty="0">
                <a:latin typeface="Lucida Console"/>
                <a:cs typeface="Lucida Console"/>
              </a:rPr>
              <a:t>master</a:t>
            </a:r>
            <a:endParaRPr sz="2300">
              <a:latin typeface="Lucida Console"/>
              <a:cs typeface="Lucida Console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54035" y="5797510"/>
            <a:ext cx="152400" cy="762635"/>
            <a:chOff x="7254035" y="5797510"/>
            <a:chExt cx="152400" cy="762635"/>
          </a:xfrm>
        </p:grpSpPr>
        <p:sp>
          <p:nvSpPr>
            <p:cNvPr id="32" name="object 32"/>
            <p:cNvSpPr/>
            <p:nvPr/>
          </p:nvSpPr>
          <p:spPr>
            <a:xfrm>
              <a:off x="7330238" y="5797510"/>
              <a:ext cx="0" cy="657860"/>
            </a:xfrm>
            <a:custGeom>
              <a:avLst/>
              <a:gdLst/>
              <a:ahLst/>
              <a:cxnLst/>
              <a:rect l="l" t="t" r="r" b="b"/>
              <a:pathLst>
                <a:path h="657860">
                  <a:moveTo>
                    <a:pt x="0" y="0"/>
                  </a:moveTo>
                  <a:lnTo>
                    <a:pt x="0" y="657317"/>
                  </a:lnTo>
                </a:path>
              </a:pathLst>
            </a:custGeom>
            <a:ln w="381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54035" y="6445298"/>
              <a:ext cx="152405" cy="11432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6685235" y="6641027"/>
            <a:ext cx="2171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Lucida Console"/>
                <a:cs typeface="Lucida Console"/>
              </a:rPr>
              <a:t>*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759537" y="6577230"/>
            <a:ext cx="523240" cy="523240"/>
          </a:xfrm>
          <a:custGeom>
            <a:avLst/>
            <a:gdLst/>
            <a:ahLst/>
            <a:cxnLst/>
            <a:rect l="l" t="t" r="r" b="b"/>
            <a:pathLst>
              <a:path w="523240" h="523240">
                <a:moveTo>
                  <a:pt x="261453" y="522905"/>
                </a:moveTo>
                <a:lnTo>
                  <a:pt x="214456" y="518693"/>
                </a:lnTo>
                <a:lnTo>
                  <a:pt x="170223" y="506548"/>
                </a:lnTo>
                <a:lnTo>
                  <a:pt x="129492" y="487210"/>
                </a:lnTo>
                <a:lnTo>
                  <a:pt x="93002" y="461415"/>
                </a:lnTo>
                <a:lnTo>
                  <a:pt x="61490" y="429903"/>
                </a:lnTo>
                <a:lnTo>
                  <a:pt x="35695" y="393413"/>
                </a:lnTo>
                <a:lnTo>
                  <a:pt x="16357" y="352682"/>
                </a:lnTo>
                <a:lnTo>
                  <a:pt x="4212" y="308449"/>
                </a:lnTo>
                <a:lnTo>
                  <a:pt x="0" y="261453"/>
                </a:lnTo>
                <a:lnTo>
                  <a:pt x="4212" y="214456"/>
                </a:lnTo>
                <a:lnTo>
                  <a:pt x="16357" y="170223"/>
                </a:lnTo>
                <a:lnTo>
                  <a:pt x="35695" y="129492"/>
                </a:lnTo>
                <a:lnTo>
                  <a:pt x="61490" y="93002"/>
                </a:lnTo>
                <a:lnTo>
                  <a:pt x="93002" y="61490"/>
                </a:lnTo>
                <a:lnTo>
                  <a:pt x="129492" y="35695"/>
                </a:lnTo>
                <a:lnTo>
                  <a:pt x="170223" y="16357"/>
                </a:lnTo>
                <a:lnTo>
                  <a:pt x="214456" y="4212"/>
                </a:lnTo>
                <a:lnTo>
                  <a:pt x="261452" y="0"/>
                </a:lnTo>
                <a:lnTo>
                  <a:pt x="308449" y="4212"/>
                </a:lnTo>
                <a:lnTo>
                  <a:pt x="352682" y="16357"/>
                </a:lnTo>
                <a:lnTo>
                  <a:pt x="393413" y="35695"/>
                </a:lnTo>
                <a:lnTo>
                  <a:pt x="429903" y="61490"/>
                </a:lnTo>
                <a:lnTo>
                  <a:pt x="461415" y="93002"/>
                </a:lnTo>
                <a:lnTo>
                  <a:pt x="487210" y="129492"/>
                </a:lnTo>
                <a:lnTo>
                  <a:pt x="506548" y="170223"/>
                </a:lnTo>
                <a:lnTo>
                  <a:pt x="518693" y="214456"/>
                </a:lnTo>
                <a:lnTo>
                  <a:pt x="522905" y="261452"/>
                </a:lnTo>
                <a:lnTo>
                  <a:pt x="518693" y="308449"/>
                </a:lnTo>
                <a:lnTo>
                  <a:pt x="506548" y="352682"/>
                </a:lnTo>
                <a:lnTo>
                  <a:pt x="487210" y="393413"/>
                </a:lnTo>
                <a:lnTo>
                  <a:pt x="461415" y="429903"/>
                </a:lnTo>
                <a:lnTo>
                  <a:pt x="429903" y="461415"/>
                </a:lnTo>
                <a:lnTo>
                  <a:pt x="393413" y="487210"/>
                </a:lnTo>
                <a:lnTo>
                  <a:pt x="352682" y="506548"/>
                </a:lnTo>
                <a:lnTo>
                  <a:pt x="308449" y="518693"/>
                </a:lnTo>
                <a:lnTo>
                  <a:pt x="261453" y="522905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912623" y="6641027"/>
            <a:ext cx="2171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Lucida Console"/>
                <a:cs typeface="Lucida Console"/>
              </a:rPr>
              <a:t>*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67562" y="5237568"/>
            <a:ext cx="1503680" cy="441959"/>
          </a:xfrm>
          <a:prstGeom prst="rect">
            <a:avLst/>
          </a:prstGeom>
          <a:solidFill>
            <a:srgbClr val="8B52FF"/>
          </a:solidFill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3165"/>
              </a:lnSpc>
            </a:pPr>
            <a:r>
              <a:rPr sz="3000" spc="-10" dirty="0">
                <a:latin typeface="Lucida Console"/>
                <a:cs typeface="Lucida Console"/>
              </a:rPr>
              <a:t>REBASE</a:t>
            </a:r>
            <a:endParaRPr sz="3000">
              <a:latin typeface="Lucida Console"/>
              <a:cs typeface="Lucida Console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1111826" y="6577230"/>
            <a:ext cx="6026785" cy="1279525"/>
            <a:chOff x="11111826" y="6577230"/>
            <a:chExt cx="6026785" cy="1279525"/>
          </a:xfrm>
        </p:grpSpPr>
        <p:sp>
          <p:nvSpPr>
            <p:cNvPr id="39" name="object 39"/>
            <p:cNvSpPr/>
            <p:nvPr/>
          </p:nvSpPr>
          <p:spPr>
            <a:xfrm>
              <a:off x="11111826" y="7333419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40" h="523240">
                  <a:moveTo>
                    <a:pt x="261454" y="522906"/>
                  </a:moveTo>
                  <a:lnTo>
                    <a:pt x="214455" y="518693"/>
                  </a:lnTo>
                  <a:lnTo>
                    <a:pt x="170222" y="506549"/>
                  </a:lnTo>
                  <a:lnTo>
                    <a:pt x="129491" y="487210"/>
                  </a:lnTo>
                  <a:lnTo>
                    <a:pt x="93001" y="461415"/>
                  </a:lnTo>
                  <a:lnTo>
                    <a:pt x="61489" y="429904"/>
                  </a:lnTo>
                  <a:lnTo>
                    <a:pt x="35695" y="393413"/>
                  </a:lnTo>
                  <a:lnTo>
                    <a:pt x="16356" y="352682"/>
                  </a:lnTo>
                  <a:lnTo>
                    <a:pt x="4211" y="308449"/>
                  </a:lnTo>
                  <a:lnTo>
                    <a:pt x="0" y="261453"/>
                  </a:lnTo>
                  <a:lnTo>
                    <a:pt x="4211" y="214456"/>
                  </a:lnTo>
                  <a:lnTo>
                    <a:pt x="16356" y="170223"/>
                  </a:lnTo>
                  <a:lnTo>
                    <a:pt x="35695" y="129492"/>
                  </a:lnTo>
                  <a:lnTo>
                    <a:pt x="61489" y="93002"/>
                  </a:lnTo>
                  <a:lnTo>
                    <a:pt x="93001" y="61490"/>
                  </a:lnTo>
                  <a:lnTo>
                    <a:pt x="129491" y="35695"/>
                  </a:lnTo>
                  <a:lnTo>
                    <a:pt x="170222" y="16357"/>
                  </a:lnTo>
                  <a:lnTo>
                    <a:pt x="214455" y="4212"/>
                  </a:lnTo>
                  <a:lnTo>
                    <a:pt x="261452" y="0"/>
                  </a:lnTo>
                  <a:lnTo>
                    <a:pt x="308448" y="4212"/>
                  </a:lnTo>
                  <a:lnTo>
                    <a:pt x="352681" y="16357"/>
                  </a:lnTo>
                  <a:lnTo>
                    <a:pt x="393412" y="35695"/>
                  </a:lnTo>
                  <a:lnTo>
                    <a:pt x="429903" y="61490"/>
                  </a:lnTo>
                  <a:lnTo>
                    <a:pt x="461414" y="93002"/>
                  </a:lnTo>
                  <a:lnTo>
                    <a:pt x="487209" y="129492"/>
                  </a:lnTo>
                  <a:lnTo>
                    <a:pt x="506547" y="170223"/>
                  </a:lnTo>
                  <a:lnTo>
                    <a:pt x="518692" y="214456"/>
                  </a:lnTo>
                  <a:lnTo>
                    <a:pt x="522904" y="261458"/>
                  </a:lnTo>
                  <a:lnTo>
                    <a:pt x="518692" y="308449"/>
                  </a:lnTo>
                  <a:lnTo>
                    <a:pt x="506547" y="352682"/>
                  </a:lnTo>
                  <a:lnTo>
                    <a:pt x="487209" y="393413"/>
                  </a:lnTo>
                  <a:lnTo>
                    <a:pt x="461414" y="429904"/>
                  </a:lnTo>
                  <a:lnTo>
                    <a:pt x="429903" y="461415"/>
                  </a:lnTo>
                  <a:lnTo>
                    <a:pt x="393412" y="487210"/>
                  </a:lnTo>
                  <a:lnTo>
                    <a:pt x="352681" y="506549"/>
                  </a:lnTo>
                  <a:lnTo>
                    <a:pt x="308448" y="518693"/>
                  </a:lnTo>
                  <a:lnTo>
                    <a:pt x="261454" y="522906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34732" y="7594874"/>
              <a:ext cx="1705610" cy="0"/>
            </a:xfrm>
            <a:custGeom>
              <a:avLst/>
              <a:gdLst/>
              <a:ahLst/>
              <a:cxnLst/>
              <a:rect l="l" t="t" r="r" b="b"/>
              <a:pathLst>
                <a:path w="1705609">
                  <a:moveTo>
                    <a:pt x="0" y="0"/>
                  </a:moveTo>
                  <a:lnTo>
                    <a:pt x="1705131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0342" y="7518688"/>
              <a:ext cx="114190" cy="15237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3446462" y="7333419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40" h="523240">
                  <a:moveTo>
                    <a:pt x="261454" y="522906"/>
                  </a:moveTo>
                  <a:lnTo>
                    <a:pt x="214455" y="518693"/>
                  </a:lnTo>
                  <a:lnTo>
                    <a:pt x="170222" y="506549"/>
                  </a:lnTo>
                  <a:lnTo>
                    <a:pt x="129491" y="487210"/>
                  </a:lnTo>
                  <a:lnTo>
                    <a:pt x="93000" y="461415"/>
                  </a:lnTo>
                  <a:lnTo>
                    <a:pt x="61488" y="429904"/>
                  </a:lnTo>
                  <a:lnTo>
                    <a:pt x="35694" y="393413"/>
                  </a:lnTo>
                  <a:lnTo>
                    <a:pt x="16355" y="352682"/>
                  </a:lnTo>
                  <a:lnTo>
                    <a:pt x="4210" y="308449"/>
                  </a:lnTo>
                  <a:lnTo>
                    <a:pt x="0" y="261450"/>
                  </a:lnTo>
                  <a:lnTo>
                    <a:pt x="4210" y="214456"/>
                  </a:lnTo>
                  <a:lnTo>
                    <a:pt x="16355" y="170223"/>
                  </a:lnTo>
                  <a:lnTo>
                    <a:pt x="35694" y="129492"/>
                  </a:lnTo>
                  <a:lnTo>
                    <a:pt x="61488" y="93002"/>
                  </a:lnTo>
                  <a:lnTo>
                    <a:pt x="93000" y="61490"/>
                  </a:lnTo>
                  <a:lnTo>
                    <a:pt x="129491" y="35695"/>
                  </a:lnTo>
                  <a:lnTo>
                    <a:pt x="170222" y="16357"/>
                  </a:lnTo>
                  <a:lnTo>
                    <a:pt x="214455" y="4212"/>
                  </a:lnTo>
                  <a:lnTo>
                    <a:pt x="261452" y="0"/>
                  </a:lnTo>
                  <a:lnTo>
                    <a:pt x="308448" y="4212"/>
                  </a:lnTo>
                  <a:lnTo>
                    <a:pt x="352681" y="16357"/>
                  </a:lnTo>
                  <a:lnTo>
                    <a:pt x="393412" y="35695"/>
                  </a:lnTo>
                  <a:lnTo>
                    <a:pt x="429902" y="61490"/>
                  </a:lnTo>
                  <a:lnTo>
                    <a:pt x="461414" y="93002"/>
                  </a:lnTo>
                  <a:lnTo>
                    <a:pt x="487208" y="129492"/>
                  </a:lnTo>
                  <a:lnTo>
                    <a:pt x="506547" y="170223"/>
                  </a:lnTo>
                  <a:lnTo>
                    <a:pt x="518692" y="214456"/>
                  </a:lnTo>
                  <a:lnTo>
                    <a:pt x="522903" y="261461"/>
                  </a:lnTo>
                  <a:lnTo>
                    <a:pt x="518692" y="308449"/>
                  </a:lnTo>
                  <a:lnTo>
                    <a:pt x="506547" y="352682"/>
                  </a:lnTo>
                  <a:lnTo>
                    <a:pt x="487208" y="393413"/>
                  </a:lnTo>
                  <a:lnTo>
                    <a:pt x="461414" y="429904"/>
                  </a:lnTo>
                  <a:lnTo>
                    <a:pt x="429902" y="461415"/>
                  </a:lnTo>
                  <a:lnTo>
                    <a:pt x="393412" y="487210"/>
                  </a:lnTo>
                  <a:lnTo>
                    <a:pt x="352681" y="506549"/>
                  </a:lnTo>
                  <a:lnTo>
                    <a:pt x="308448" y="518693"/>
                  </a:lnTo>
                  <a:lnTo>
                    <a:pt x="261454" y="522906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969367" y="7594874"/>
              <a:ext cx="600710" cy="0"/>
            </a:xfrm>
            <a:custGeom>
              <a:avLst/>
              <a:gdLst/>
              <a:ahLst/>
              <a:cxnLst/>
              <a:rect l="l" t="t" r="r" b="b"/>
              <a:pathLst>
                <a:path w="600709">
                  <a:moveTo>
                    <a:pt x="0" y="0"/>
                  </a:moveTo>
                  <a:lnTo>
                    <a:pt x="600087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673850" y="7333419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40" h="523240">
                  <a:moveTo>
                    <a:pt x="261454" y="522906"/>
                  </a:moveTo>
                  <a:lnTo>
                    <a:pt x="214455" y="518693"/>
                  </a:lnTo>
                  <a:lnTo>
                    <a:pt x="170221" y="506549"/>
                  </a:lnTo>
                  <a:lnTo>
                    <a:pt x="129490" y="487210"/>
                  </a:lnTo>
                  <a:lnTo>
                    <a:pt x="93000" y="461415"/>
                  </a:lnTo>
                  <a:lnTo>
                    <a:pt x="61488" y="429904"/>
                  </a:lnTo>
                  <a:lnTo>
                    <a:pt x="35694" y="393413"/>
                  </a:lnTo>
                  <a:lnTo>
                    <a:pt x="16355" y="352682"/>
                  </a:lnTo>
                  <a:lnTo>
                    <a:pt x="4210" y="308449"/>
                  </a:lnTo>
                  <a:lnTo>
                    <a:pt x="0" y="261453"/>
                  </a:lnTo>
                  <a:lnTo>
                    <a:pt x="4210" y="214456"/>
                  </a:lnTo>
                  <a:lnTo>
                    <a:pt x="16355" y="170223"/>
                  </a:lnTo>
                  <a:lnTo>
                    <a:pt x="35694" y="129492"/>
                  </a:lnTo>
                  <a:lnTo>
                    <a:pt x="61488" y="93002"/>
                  </a:lnTo>
                  <a:lnTo>
                    <a:pt x="93000" y="61490"/>
                  </a:lnTo>
                  <a:lnTo>
                    <a:pt x="129490" y="35695"/>
                  </a:lnTo>
                  <a:lnTo>
                    <a:pt x="170221" y="16357"/>
                  </a:lnTo>
                  <a:lnTo>
                    <a:pt x="214455" y="4212"/>
                  </a:lnTo>
                  <a:lnTo>
                    <a:pt x="261451" y="0"/>
                  </a:lnTo>
                  <a:lnTo>
                    <a:pt x="308448" y="4212"/>
                  </a:lnTo>
                  <a:lnTo>
                    <a:pt x="352680" y="16357"/>
                  </a:lnTo>
                  <a:lnTo>
                    <a:pt x="393411" y="35695"/>
                  </a:lnTo>
                  <a:lnTo>
                    <a:pt x="429902" y="61490"/>
                  </a:lnTo>
                  <a:lnTo>
                    <a:pt x="461413" y="93002"/>
                  </a:lnTo>
                  <a:lnTo>
                    <a:pt x="487208" y="129492"/>
                  </a:lnTo>
                  <a:lnTo>
                    <a:pt x="506546" y="170223"/>
                  </a:lnTo>
                  <a:lnTo>
                    <a:pt x="518691" y="214456"/>
                  </a:lnTo>
                  <a:lnTo>
                    <a:pt x="522903" y="261464"/>
                  </a:lnTo>
                  <a:lnTo>
                    <a:pt x="518691" y="308449"/>
                  </a:lnTo>
                  <a:lnTo>
                    <a:pt x="506546" y="352682"/>
                  </a:lnTo>
                  <a:lnTo>
                    <a:pt x="487208" y="393413"/>
                  </a:lnTo>
                  <a:lnTo>
                    <a:pt x="461413" y="429904"/>
                  </a:lnTo>
                  <a:lnTo>
                    <a:pt x="429902" y="461415"/>
                  </a:lnTo>
                  <a:lnTo>
                    <a:pt x="393411" y="487210"/>
                  </a:lnTo>
                  <a:lnTo>
                    <a:pt x="352680" y="506549"/>
                  </a:lnTo>
                  <a:lnTo>
                    <a:pt x="308448" y="518693"/>
                  </a:lnTo>
                  <a:lnTo>
                    <a:pt x="261454" y="522906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59927" y="7518666"/>
              <a:ext cx="114365" cy="15241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5196756" y="6874372"/>
              <a:ext cx="1314450" cy="705485"/>
            </a:xfrm>
            <a:custGeom>
              <a:avLst/>
              <a:gdLst/>
              <a:ahLst/>
              <a:cxnLst/>
              <a:rect l="l" t="t" r="r" b="b"/>
              <a:pathLst>
                <a:path w="1314450" h="705484">
                  <a:moveTo>
                    <a:pt x="0" y="704863"/>
                  </a:moveTo>
                  <a:lnTo>
                    <a:pt x="499970" y="704863"/>
                  </a:lnTo>
                  <a:lnTo>
                    <a:pt x="548044" y="699312"/>
                  </a:lnTo>
                  <a:lnTo>
                    <a:pt x="592174" y="683500"/>
                  </a:lnTo>
                  <a:lnTo>
                    <a:pt x="631102" y="658689"/>
                  </a:lnTo>
                  <a:lnTo>
                    <a:pt x="663570" y="626140"/>
                  </a:lnTo>
                  <a:lnTo>
                    <a:pt x="688320" y="587114"/>
                  </a:lnTo>
                  <a:lnTo>
                    <a:pt x="704093" y="542875"/>
                  </a:lnTo>
                  <a:lnTo>
                    <a:pt x="709630" y="494682"/>
                  </a:lnTo>
                  <a:lnTo>
                    <a:pt x="709630" y="210181"/>
                  </a:lnTo>
                  <a:lnTo>
                    <a:pt x="715168" y="161988"/>
                  </a:lnTo>
                  <a:lnTo>
                    <a:pt x="730940" y="117748"/>
                  </a:lnTo>
                  <a:lnTo>
                    <a:pt x="755690" y="78723"/>
                  </a:lnTo>
                  <a:lnTo>
                    <a:pt x="788159" y="46174"/>
                  </a:lnTo>
                  <a:lnTo>
                    <a:pt x="827087" y="21363"/>
                  </a:lnTo>
                  <a:lnTo>
                    <a:pt x="871217" y="5551"/>
                  </a:lnTo>
                  <a:lnTo>
                    <a:pt x="919290" y="0"/>
                  </a:lnTo>
                  <a:lnTo>
                    <a:pt x="1314431" y="0"/>
                  </a:lnTo>
                </a:path>
              </a:pathLst>
            </a:custGeom>
            <a:ln w="38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6615274" y="6595047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40" h="523240">
                  <a:moveTo>
                    <a:pt x="261453" y="522906"/>
                  </a:moveTo>
                  <a:lnTo>
                    <a:pt x="214456" y="518693"/>
                  </a:lnTo>
                  <a:lnTo>
                    <a:pt x="170223" y="506548"/>
                  </a:lnTo>
                  <a:lnTo>
                    <a:pt x="129492" y="487210"/>
                  </a:lnTo>
                  <a:lnTo>
                    <a:pt x="93001" y="461415"/>
                  </a:lnTo>
                  <a:lnTo>
                    <a:pt x="61490" y="429903"/>
                  </a:lnTo>
                  <a:lnTo>
                    <a:pt x="35695" y="393413"/>
                  </a:lnTo>
                  <a:lnTo>
                    <a:pt x="16356" y="352682"/>
                  </a:lnTo>
                  <a:lnTo>
                    <a:pt x="4212" y="308449"/>
                  </a:lnTo>
                  <a:lnTo>
                    <a:pt x="0" y="261453"/>
                  </a:lnTo>
                  <a:lnTo>
                    <a:pt x="4212" y="214456"/>
                  </a:lnTo>
                  <a:lnTo>
                    <a:pt x="16356" y="170223"/>
                  </a:lnTo>
                  <a:lnTo>
                    <a:pt x="35695" y="129492"/>
                  </a:lnTo>
                  <a:lnTo>
                    <a:pt x="61490" y="93002"/>
                  </a:lnTo>
                  <a:lnTo>
                    <a:pt x="93001" y="61490"/>
                  </a:lnTo>
                  <a:lnTo>
                    <a:pt x="129492" y="35695"/>
                  </a:lnTo>
                  <a:lnTo>
                    <a:pt x="170223" y="16357"/>
                  </a:lnTo>
                  <a:lnTo>
                    <a:pt x="214456" y="4212"/>
                  </a:lnTo>
                  <a:lnTo>
                    <a:pt x="261453" y="0"/>
                  </a:lnTo>
                  <a:lnTo>
                    <a:pt x="308449" y="4212"/>
                  </a:lnTo>
                  <a:lnTo>
                    <a:pt x="352682" y="16357"/>
                  </a:lnTo>
                  <a:lnTo>
                    <a:pt x="393413" y="35695"/>
                  </a:lnTo>
                  <a:lnTo>
                    <a:pt x="429903" y="61490"/>
                  </a:lnTo>
                  <a:lnTo>
                    <a:pt x="461415" y="93002"/>
                  </a:lnTo>
                  <a:lnTo>
                    <a:pt x="487209" y="129492"/>
                  </a:lnTo>
                  <a:lnTo>
                    <a:pt x="506548" y="170223"/>
                  </a:lnTo>
                  <a:lnTo>
                    <a:pt x="518693" y="214456"/>
                  </a:lnTo>
                  <a:lnTo>
                    <a:pt x="522905" y="261454"/>
                  </a:lnTo>
                  <a:lnTo>
                    <a:pt x="518693" y="308449"/>
                  </a:lnTo>
                  <a:lnTo>
                    <a:pt x="506548" y="352682"/>
                  </a:lnTo>
                  <a:lnTo>
                    <a:pt x="487209" y="393413"/>
                  </a:lnTo>
                  <a:lnTo>
                    <a:pt x="461415" y="429903"/>
                  </a:lnTo>
                  <a:lnTo>
                    <a:pt x="429903" y="461415"/>
                  </a:lnTo>
                  <a:lnTo>
                    <a:pt x="393413" y="487210"/>
                  </a:lnTo>
                  <a:lnTo>
                    <a:pt x="352682" y="506548"/>
                  </a:lnTo>
                  <a:lnTo>
                    <a:pt x="308449" y="518693"/>
                  </a:lnTo>
                  <a:lnTo>
                    <a:pt x="261453" y="522906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01645" y="6797971"/>
              <a:ext cx="114389" cy="15279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3280573" y="6577230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40" h="523240">
                  <a:moveTo>
                    <a:pt x="261453" y="522905"/>
                  </a:moveTo>
                  <a:lnTo>
                    <a:pt x="214455" y="518693"/>
                  </a:lnTo>
                  <a:lnTo>
                    <a:pt x="170222" y="506548"/>
                  </a:lnTo>
                  <a:lnTo>
                    <a:pt x="129491" y="487210"/>
                  </a:lnTo>
                  <a:lnTo>
                    <a:pt x="93001" y="461415"/>
                  </a:lnTo>
                  <a:lnTo>
                    <a:pt x="61489" y="429903"/>
                  </a:lnTo>
                  <a:lnTo>
                    <a:pt x="35694" y="393413"/>
                  </a:lnTo>
                  <a:lnTo>
                    <a:pt x="16356" y="352682"/>
                  </a:lnTo>
                  <a:lnTo>
                    <a:pt x="4211" y="308449"/>
                  </a:lnTo>
                  <a:lnTo>
                    <a:pt x="0" y="261464"/>
                  </a:lnTo>
                  <a:lnTo>
                    <a:pt x="4211" y="214456"/>
                  </a:lnTo>
                  <a:lnTo>
                    <a:pt x="16356" y="170223"/>
                  </a:lnTo>
                  <a:lnTo>
                    <a:pt x="35694" y="129492"/>
                  </a:lnTo>
                  <a:lnTo>
                    <a:pt x="61489" y="93002"/>
                  </a:lnTo>
                  <a:lnTo>
                    <a:pt x="93001" y="61490"/>
                  </a:lnTo>
                  <a:lnTo>
                    <a:pt x="129491" y="35695"/>
                  </a:lnTo>
                  <a:lnTo>
                    <a:pt x="170222" y="16357"/>
                  </a:lnTo>
                  <a:lnTo>
                    <a:pt x="214455" y="4212"/>
                  </a:lnTo>
                  <a:lnTo>
                    <a:pt x="261452" y="0"/>
                  </a:lnTo>
                  <a:lnTo>
                    <a:pt x="308449" y="4212"/>
                  </a:lnTo>
                  <a:lnTo>
                    <a:pt x="352681" y="16357"/>
                  </a:lnTo>
                  <a:lnTo>
                    <a:pt x="393412" y="35695"/>
                  </a:lnTo>
                  <a:lnTo>
                    <a:pt x="429903" y="61490"/>
                  </a:lnTo>
                  <a:lnTo>
                    <a:pt x="461414" y="93002"/>
                  </a:lnTo>
                  <a:lnTo>
                    <a:pt x="487209" y="129492"/>
                  </a:lnTo>
                  <a:lnTo>
                    <a:pt x="506547" y="170223"/>
                  </a:lnTo>
                  <a:lnTo>
                    <a:pt x="518692" y="214456"/>
                  </a:lnTo>
                  <a:lnTo>
                    <a:pt x="522903" y="261441"/>
                  </a:lnTo>
                  <a:lnTo>
                    <a:pt x="518692" y="308449"/>
                  </a:lnTo>
                  <a:lnTo>
                    <a:pt x="506547" y="352682"/>
                  </a:lnTo>
                  <a:lnTo>
                    <a:pt x="487209" y="393413"/>
                  </a:lnTo>
                  <a:lnTo>
                    <a:pt x="461414" y="429903"/>
                  </a:lnTo>
                  <a:lnTo>
                    <a:pt x="429903" y="461415"/>
                  </a:lnTo>
                  <a:lnTo>
                    <a:pt x="393412" y="487210"/>
                  </a:lnTo>
                  <a:lnTo>
                    <a:pt x="352681" y="506548"/>
                  </a:lnTo>
                  <a:lnTo>
                    <a:pt x="308449" y="518693"/>
                  </a:lnTo>
                  <a:lnTo>
                    <a:pt x="261453" y="522905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013298" y="6856582"/>
              <a:ext cx="1162685" cy="723900"/>
            </a:xfrm>
            <a:custGeom>
              <a:avLst/>
              <a:gdLst/>
              <a:ahLst/>
              <a:cxnLst/>
              <a:rect l="l" t="t" r="r" b="b"/>
              <a:pathLst>
                <a:path w="1162684" h="723900">
                  <a:moveTo>
                    <a:pt x="0" y="723813"/>
                  </a:moveTo>
                  <a:lnTo>
                    <a:pt x="423938" y="723813"/>
                  </a:lnTo>
                  <a:lnTo>
                    <a:pt x="471969" y="718253"/>
                  </a:lnTo>
                  <a:lnTo>
                    <a:pt x="516060" y="702418"/>
                  </a:lnTo>
                  <a:lnTo>
                    <a:pt x="554954" y="677569"/>
                  </a:lnTo>
                  <a:lnTo>
                    <a:pt x="587394" y="644971"/>
                  </a:lnTo>
                  <a:lnTo>
                    <a:pt x="612122" y="605888"/>
                  </a:lnTo>
                  <a:lnTo>
                    <a:pt x="627881" y="561582"/>
                  </a:lnTo>
                  <a:lnTo>
                    <a:pt x="633414" y="513317"/>
                  </a:lnTo>
                  <a:lnTo>
                    <a:pt x="633414" y="210495"/>
                  </a:lnTo>
                  <a:lnTo>
                    <a:pt x="638946" y="162230"/>
                  </a:lnTo>
                  <a:lnTo>
                    <a:pt x="654705" y="117925"/>
                  </a:lnTo>
                  <a:lnTo>
                    <a:pt x="679433" y="78841"/>
                  </a:lnTo>
                  <a:lnTo>
                    <a:pt x="711873" y="46243"/>
                  </a:lnTo>
                  <a:lnTo>
                    <a:pt x="750768" y="21395"/>
                  </a:lnTo>
                  <a:lnTo>
                    <a:pt x="794859" y="5559"/>
                  </a:lnTo>
                  <a:lnTo>
                    <a:pt x="842890" y="0"/>
                  </a:lnTo>
                  <a:lnTo>
                    <a:pt x="1162090" y="0"/>
                  </a:lnTo>
                </a:path>
              </a:pathLst>
            </a:custGeom>
            <a:ln w="382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65838" y="6780100"/>
              <a:ext cx="114316" cy="15295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3803477" y="6838682"/>
              <a:ext cx="600710" cy="0"/>
            </a:xfrm>
            <a:custGeom>
              <a:avLst/>
              <a:gdLst/>
              <a:ahLst/>
              <a:cxnLst/>
              <a:rect l="l" t="t" r="r" b="b"/>
              <a:pathLst>
                <a:path w="600709">
                  <a:moveTo>
                    <a:pt x="0" y="0"/>
                  </a:moveTo>
                  <a:lnTo>
                    <a:pt x="600087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94038" y="6762473"/>
              <a:ext cx="114365" cy="15241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4507963" y="6577230"/>
              <a:ext cx="523240" cy="523240"/>
            </a:xfrm>
            <a:custGeom>
              <a:avLst/>
              <a:gdLst/>
              <a:ahLst/>
              <a:cxnLst/>
              <a:rect l="l" t="t" r="r" b="b"/>
              <a:pathLst>
                <a:path w="523240" h="523240">
                  <a:moveTo>
                    <a:pt x="261453" y="522905"/>
                  </a:moveTo>
                  <a:lnTo>
                    <a:pt x="214456" y="518693"/>
                  </a:lnTo>
                  <a:lnTo>
                    <a:pt x="170223" y="506548"/>
                  </a:lnTo>
                  <a:lnTo>
                    <a:pt x="129492" y="487210"/>
                  </a:lnTo>
                  <a:lnTo>
                    <a:pt x="93001" y="461415"/>
                  </a:lnTo>
                  <a:lnTo>
                    <a:pt x="61489" y="429903"/>
                  </a:lnTo>
                  <a:lnTo>
                    <a:pt x="35695" y="393413"/>
                  </a:lnTo>
                  <a:lnTo>
                    <a:pt x="16356" y="352682"/>
                  </a:lnTo>
                  <a:lnTo>
                    <a:pt x="4211" y="308449"/>
                  </a:lnTo>
                  <a:lnTo>
                    <a:pt x="0" y="261447"/>
                  </a:lnTo>
                  <a:lnTo>
                    <a:pt x="4211" y="214456"/>
                  </a:lnTo>
                  <a:lnTo>
                    <a:pt x="16356" y="170223"/>
                  </a:lnTo>
                  <a:lnTo>
                    <a:pt x="35695" y="129492"/>
                  </a:lnTo>
                  <a:lnTo>
                    <a:pt x="61489" y="93002"/>
                  </a:lnTo>
                  <a:lnTo>
                    <a:pt x="93001" y="61490"/>
                  </a:lnTo>
                  <a:lnTo>
                    <a:pt x="129492" y="35695"/>
                  </a:lnTo>
                  <a:lnTo>
                    <a:pt x="170223" y="16357"/>
                  </a:lnTo>
                  <a:lnTo>
                    <a:pt x="214456" y="4212"/>
                  </a:lnTo>
                  <a:lnTo>
                    <a:pt x="261453" y="0"/>
                  </a:lnTo>
                  <a:lnTo>
                    <a:pt x="308449" y="4212"/>
                  </a:lnTo>
                  <a:lnTo>
                    <a:pt x="352682" y="16357"/>
                  </a:lnTo>
                  <a:lnTo>
                    <a:pt x="393413" y="35695"/>
                  </a:lnTo>
                  <a:lnTo>
                    <a:pt x="429903" y="61490"/>
                  </a:lnTo>
                  <a:lnTo>
                    <a:pt x="461415" y="93002"/>
                  </a:lnTo>
                  <a:lnTo>
                    <a:pt x="487209" y="129492"/>
                  </a:lnTo>
                  <a:lnTo>
                    <a:pt x="506548" y="170223"/>
                  </a:lnTo>
                  <a:lnTo>
                    <a:pt x="518693" y="214456"/>
                  </a:lnTo>
                  <a:lnTo>
                    <a:pt x="522904" y="261453"/>
                  </a:lnTo>
                  <a:lnTo>
                    <a:pt x="518693" y="308449"/>
                  </a:lnTo>
                  <a:lnTo>
                    <a:pt x="506548" y="352682"/>
                  </a:lnTo>
                  <a:lnTo>
                    <a:pt x="487209" y="393413"/>
                  </a:lnTo>
                  <a:lnTo>
                    <a:pt x="461415" y="429903"/>
                  </a:lnTo>
                  <a:lnTo>
                    <a:pt x="429903" y="461415"/>
                  </a:lnTo>
                  <a:lnTo>
                    <a:pt x="393413" y="487210"/>
                  </a:lnTo>
                  <a:lnTo>
                    <a:pt x="352682" y="506548"/>
                  </a:lnTo>
                  <a:lnTo>
                    <a:pt x="308449" y="518693"/>
                  </a:lnTo>
                  <a:lnTo>
                    <a:pt x="261453" y="522905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6768360" y="6658838"/>
            <a:ext cx="21717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Lucida Console"/>
                <a:cs typeface="Lucida Console"/>
              </a:rPr>
              <a:t>*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3464189" y="5301142"/>
            <a:ext cx="1316990" cy="412750"/>
          </a:xfrm>
          <a:custGeom>
            <a:avLst/>
            <a:gdLst/>
            <a:ahLst/>
            <a:cxnLst/>
            <a:rect l="l" t="t" r="r" b="b"/>
            <a:pathLst>
              <a:path w="1316990" h="412750">
                <a:moveTo>
                  <a:pt x="1212756" y="412726"/>
                </a:moveTo>
                <a:lnTo>
                  <a:pt x="103609" y="412726"/>
                </a:lnTo>
                <a:lnTo>
                  <a:pt x="63280" y="404618"/>
                </a:lnTo>
                <a:lnTo>
                  <a:pt x="30346" y="382505"/>
                </a:lnTo>
                <a:lnTo>
                  <a:pt x="8142" y="349708"/>
                </a:lnTo>
                <a:lnTo>
                  <a:pt x="0" y="309545"/>
                </a:lnTo>
                <a:lnTo>
                  <a:pt x="0" y="103181"/>
                </a:lnTo>
                <a:lnTo>
                  <a:pt x="8142" y="63018"/>
                </a:lnTo>
                <a:lnTo>
                  <a:pt x="30346" y="30221"/>
                </a:lnTo>
                <a:lnTo>
                  <a:pt x="63280" y="8108"/>
                </a:lnTo>
                <a:lnTo>
                  <a:pt x="103609" y="0"/>
                </a:lnTo>
                <a:lnTo>
                  <a:pt x="1212756" y="0"/>
                </a:lnTo>
                <a:lnTo>
                  <a:pt x="1253086" y="8108"/>
                </a:lnTo>
                <a:lnTo>
                  <a:pt x="1286019" y="30221"/>
                </a:lnTo>
                <a:lnTo>
                  <a:pt x="1308224" y="63018"/>
                </a:lnTo>
                <a:lnTo>
                  <a:pt x="1316366" y="103181"/>
                </a:lnTo>
                <a:lnTo>
                  <a:pt x="1316366" y="309545"/>
                </a:lnTo>
                <a:lnTo>
                  <a:pt x="1308224" y="349708"/>
                </a:lnTo>
                <a:lnTo>
                  <a:pt x="1286019" y="382505"/>
                </a:lnTo>
                <a:lnTo>
                  <a:pt x="1253086" y="404618"/>
                </a:lnTo>
                <a:lnTo>
                  <a:pt x="1212756" y="412726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14043883" y="5797504"/>
            <a:ext cx="2587625" cy="2509520"/>
            <a:chOff x="14043883" y="5797504"/>
            <a:chExt cx="2587625" cy="2509520"/>
          </a:xfrm>
        </p:grpSpPr>
        <p:sp>
          <p:nvSpPr>
            <p:cNvPr id="58" name="object 58"/>
            <p:cNvSpPr/>
            <p:nvPr/>
          </p:nvSpPr>
          <p:spPr>
            <a:xfrm>
              <a:off x="15030866" y="6838680"/>
              <a:ext cx="1581150" cy="17780"/>
            </a:xfrm>
            <a:custGeom>
              <a:avLst/>
              <a:gdLst/>
              <a:ahLst/>
              <a:cxnLst/>
              <a:rect l="l" t="t" r="r" b="b"/>
              <a:pathLst>
                <a:path w="1581150" h="17779">
                  <a:moveTo>
                    <a:pt x="0" y="0"/>
                  </a:moveTo>
                  <a:lnTo>
                    <a:pt x="1581132" y="17778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120086" y="5797504"/>
              <a:ext cx="0" cy="657860"/>
            </a:xfrm>
            <a:custGeom>
              <a:avLst/>
              <a:gdLst/>
              <a:ahLst/>
              <a:cxnLst/>
              <a:rect l="l" t="t" r="r" b="b"/>
              <a:pathLst>
                <a:path h="657860">
                  <a:moveTo>
                    <a:pt x="0" y="0"/>
                  </a:moveTo>
                  <a:lnTo>
                    <a:pt x="0" y="657317"/>
                  </a:lnTo>
                </a:path>
              </a:pathLst>
            </a:custGeom>
            <a:ln w="381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43883" y="6445298"/>
              <a:ext cx="152405" cy="11432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4174727" y="7811954"/>
              <a:ext cx="0" cy="495300"/>
            </a:xfrm>
            <a:custGeom>
              <a:avLst/>
              <a:gdLst/>
              <a:ahLst/>
              <a:cxnLst/>
              <a:rect l="l" t="t" r="r" b="b"/>
              <a:pathLst>
                <a:path h="495300">
                  <a:moveTo>
                    <a:pt x="0" y="494705"/>
                  </a:moveTo>
                  <a:lnTo>
                    <a:pt x="0" y="0"/>
                  </a:lnTo>
                </a:path>
              </a:pathLst>
            </a:custGeom>
            <a:ln w="38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98441" y="7706533"/>
              <a:ext cx="152571" cy="114965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3446199" y="5273627"/>
            <a:ext cx="1122362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47085" algn="l"/>
                <a:tab pos="10137140" algn="l"/>
              </a:tabLst>
            </a:pPr>
            <a:r>
              <a:rPr sz="2300" spc="-10" dirty="0">
                <a:latin typeface="Lucida Console"/>
                <a:cs typeface="Lucida Console"/>
              </a:rPr>
              <a:t>branch</a:t>
            </a:r>
            <a:r>
              <a:rPr sz="2300" dirty="0">
                <a:latin typeface="Lucida Console"/>
                <a:cs typeface="Lucida Console"/>
              </a:rPr>
              <a:t>	</a:t>
            </a:r>
            <a:r>
              <a:rPr sz="2300" spc="-10" dirty="0">
                <a:latin typeface="Lucida Console"/>
                <a:cs typeface="Lucida Console"/>
              </a:rPr>
              <a:t>branch</a:t>
            </a:r>
            <a:r>
              <a:rPr sz="2300" dirty="0">
                <a:latin typeface="Lucida Console"/>
                <a:cs typeface="Lucida Console"/>
              </a:rPr>
              <a:t>	</a:t>
            </a:r>
            <a:r>
              <a:rPr sz="2300" spc="-10" dirty="0">
                <a:latin typeface="Lucida Console"/>
                <a:cs typeface="Lucida Console"/>
              </a:rPr>
              <a:t>branch</a:t>
            </a:r>
            <a:endParaRPr sz="2300">
              <a:latin typeface="Lucida Console"/>
              <a:cs typeface="Lucida Console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3499762" y="8385370"/>
            <a:ext cx="1316990" cy="412750"/>
          </a:xfrm>
          <a:custGeom>
            <a:avLst/>
            <a:gdLst/>
            <a:ahLst/>
            <a:cxnLst/>
            <a:rect l="l" t="t" r="r" b="b"/>
            <a:pathLst>
              <a:path w="1316990" h="412750">
                <a:moveTo>
                  <a:pt x="1212756" y="412726"/>
                </a:moveTo>
                <a:lnTo>
                  <a:pt x="103609" y="412726"/>
                </a:lnTo>
                <a:lnTo>
                  <a:pt x="63280" y="404618"/>
                </a:lnTo>
                <a:lnTo>
                  <a:pt x="30346" y="382505"/>
                </a:lnTo>
                <a:lnTo>
                  <a:pt x="8142" y="349708"/>
                </a:lnTo>
                <a:lnTo>
                  <a:pt x="0" y="309545"/>
                </a:lnTo>
                <a:lnTo>
                  <a:pt x="0" y="103181"/>
                </a:lnTo>
                <a:lnTo>
                  <a:pt x="8142" y="63018"/>
                </a:lnTo>
                <a:lnTo>
                  <a:pt x="30346" y="30221"/>
                </a:lnTo>
                <a:lnTo>
                  <a:pt x="63280" y="8108"/>
                </a:lnTo>
                <a:lnTo>
                  <a:pt x="103609" y="0"/>
                </a:lnTo>
                <a:lnTo>
                  <a:pt x="1212756" y="0"/>
                </a:lnTo>
                <a:lnTo>
                  <a:pt x="1253086" y="8108"/>
                </a:lnTo>
                <a:lnTo>
                  <a:pt x="1286019" y="30221"/>
                </a:lnTo>
                <a:lnTo>
                  <a:pt x="1308224" y="63018"/>
                </a:lnTo>
                <a:lnTo>
                  <a:pt x="1316366" y="103181"/>
                </a:lnTo>
                <a:lnTo>
                  <a:pt x="1316366" y="309545"/>
                </a:lnTo>
                <a:lnTo>
                  <a:pt x="1308224" y="349708"/>
                </a:lnTo>
                <a:lnTo>
                  <a:pt x="1286019" y="382505"/>
                </a:lnTo>
                <a:lnTo>
                  <a:pt x="1253086" y="404618"/>
                </a:lnTo>
                <a:lnTo>
                  <a:pt x="1212756" y="412726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3606326" y="8357854"/>
            <a:ext cx="109918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10" dirty="0">
                <a:latin typeface="Lucida Console"/>
                <a:cs typeface="Lucida Console"/>
              </a:rPr>
              <a:t>master</a:t>
            </a:r>
            <a:endParaRPr sz="2300">
              <a:latin typeface="Lucida Console"/>
              <a:cs typeface="Lucida Console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5877131" y="5237568"/>
            <a:ext cx="1264285" cy="441959"/>
          </a:xfrm>
          <a:prstGeom prst="rect">
            <a:avLst/>
          </a:prstGeom>
          <a:solidFill>
            <a:srgbClr val="8B52FF"/>
          </a:solidFill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3165"/>
              </a:lnSpc>
            </a:pPr>
            <a:r>
              <a:rPr sz="3000" spc="-10" dirty="0">
                <a:latin typeface="Lucida Console"/>
                <a:cs typeface="Lucida Console"/>
              </a:rPr>
              <a:t>MERGE</a:t>
            </a:r>
            <a:endParaRPr sz="3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205189"/>
            <a:ext cx="16215360" cy="342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2800">
              <a:lnSpc>
                <a:spcPct val="114599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Calibri"/>
                <a:cs typeface="Calibri"/>
              </a:rPr>
              <a:t>switch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Calibri"/>
                <a:cs typeface="Calibri"/>
              </a:rPr>
              <a:t>specified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branch.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Calibri"/>
                <a:cs typeface="Calibri"/>
              </a:rPr>
              <a:t>tree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Calibri"/>
                <a:cs typeface="Calibri"/>
              </a:rPr>
              <a:t>index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4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updated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000" spc="210" dirty="0">
                <a:solidFill>
                  <a:srgbClr val="FFFFFF"/>
                </a:solidFill>
                <a:latin typeface="Calibri"/>
                <a:cs typeface="Calibri"/>
              </a:rPr>
              <a:t>match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branch.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2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Calibri"/>
                <a:cs typeface="Calibri"/>
              </a:rPr>
              <a:t>commits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Calibri"/>
                <a:cs typeface="Calibri"/>
              </a:rPr>
              <a:t>added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Calibri"/>
                <a:cs typeface="Calibri"/>
              </a:rPr>
              <a:t>tip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this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branch.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Calibri"/>
                <a:cs typeface="Calibri"/>
              </a:rPr>
              <a:t>Switching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branches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45" dirty="0">
                <a:solidFill>
                  <a:srgbClr val="FFFFFF"/>
                </a:solidFill>
                <a:latin typeface="Calibri"/>
                <a:cs typeface="Calibri"/>
              </a:rPr>
              <a:t>does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require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Calibri"/>
                <a:cs typeface="Calibri"/>
              </a:rPr>
              <a:t>clean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Calibri"/>
                <a:cs typeface="Calibri"/>
              </a:rPr>
              <a:t>index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5" dirty="0">
                <a:solidFill>
                  <a:srgbClr val="FFFFFF"/>
                </a:solidFill>
                <a:latin typeface="Calibri"/>
                <a:cs typeface="Calibri"/>
              </a:rPr>
              <a:t>tree.</a:t>
            </a:r>
            <a:endParaRPr sz="3000">
              <a:latin typeface="Calibri"/>
              <a:cs typeface="Calibri"/>
            </a:endParaRPr>
          </a:p>
          <a:p>
            <a:pPr marL="12700" marR="5080">
              <a:lnSpc>
                <a:spcPct val="114599"/>
              </a:lnSpc>
              <a:spcBef>
                <a:spcPts val="2020"/>
              </a:spcBef>
            </a:pPr>
            <a:r>
              <a:rPr sz="3000" spc="145" dirty="0">
                <a:solidFill>
                  <a:srgbClr val="FFFFFF"/>
                </a:solidFill>
                <a:latin typeface="Calibri"/>
                <a:cs typeface="Calibri"/>
              </a:rPr>
              <a:t>Optionally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25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branch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29" dirty="0">
                <a:solidFill>
                  <a:srgbClr val="FFFFFF"/>
                </a:solidFill>
                <a:latin typeface="Calibri"/>
                <a:cs typeface="Calibri"/>
              </a:rPr>
              <a:t>could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created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with either </a:t>
            </a:r>
            <a:r>
              <a:rPr sz="3000" spc="33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3000" spc="140" dirty="0">
                <a:solidFill>
                  <a:srgbClr val="FFFFFF"/>
                </a:solidFill>
                <a:latin typeface="Calibri"/>
                <a:cs typeface="Calibri"/>
              </a:rPr>
              <a:t>c,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3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3000" spc="180" dirty="0">
                <a:solidFill>
                  <a:srgbClr val="FFFFFF"/>
                </a:solidFill>
                <a:latin typeface="Calibri"/>
                <a:cs typeface="Calibri"/>
              </a:rPr>
              <a:t>C,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60" dirty="0">
                <a:solidFill>
                  <a:srgbClr val="FFFFFF"/>
                </a:solidFill>
                <a:latin typeface="Calibri"/>
                <a:cs typeface="Calibri"/>
              </a:rPr>
              <a:t>automatically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60" dirty="0">
                <a:solidFill>
                  <a:srgbClr val="FFFFFF"/>
                </a:solidFill>
                <a:latin typeface="Calibri"/>
                <a:cs typeface="Calibri"/>
              </a:rPr>
              <a:t>remote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branch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65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Calibri"/>
                <a:cs typeface="Calibri"/>
              </a:rPr>
              <a:t>name,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detach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Calibri"/>
                <a:cs typeface="Calibri"/>
              </a:rPr>
              <a:t>tree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95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branch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with </a:t>
            </a:r>
            <a:r>
              <a:rPr sz="3000" spc="330" dirty="0">
                <a:solidFill>
                  <a:srgbClr val="FFFFFF"/>
                </a:solidFill>
                <a:latin typeface="Calibri"/>
                <a:cs typeface="Calibri"/>
              </a:rPr>
              <a:t>--</a:t>
            </a:r>
            <a:r>
              <a:rPr sz="3000" spc="160" dirty="0">
                <a:solidFill>
                  <a:srgbClr val="FFFFFF"/>
                </a:solidFill>
                <a:latin typeface="Calibri"/>
                <a:cs typeface="Calibri"/>
              </a:rPr>
              <a:t>detach,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15" dirty="0">
                <a:solidFill>
                  <a:srgbClr val="FFFFFF"/>
                </a:solidFill>
                <a:latin typeface="Calibri"/>
                <a:cs typeface="Calibri"/>
              </a:rPr>
              <a:t>along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switching.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git</a:t>
            </a:r>
            <a:r>
              <a:rPr spc="5" dirty="0"/>
              <a:t> </a:t>
            </a:r>
            <a:r>
              <a:rPr spc="-10" dirty="0"/>
              <a:t>switch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872950" y="6793573"/>
            <a:ext cx="6881495" cy="2162810"/>
            <a:chOff x="3872950" y="6793573"/>
            <a:chExt cx="6881495" cy="2162810"/>
          </a:xfrm>
        </p:grpSpPr>
        <p:sp>
          <p:nvSpPr>
            <p:cNvPr id="5" name="object 5"/>
            <p:cNvSpPr/>
            <p:nvPr/>
          </p:nvSpPr>
          <p:spPr>
            <a:xfrm>
              <a:off x="3872950" y="7611675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4">
                  <a:moveTo>
                    <a:pt x="279570" y="559139"/>
                  </a:moveTo>
                  <a:lnTo>
                    <a:pt x="234221" y="555480"/>
                  </a:lnTo>
                  <a:lnTo>
                    <a:pt x="191203" y="544886"/>
                  </a:lnTo>
                  <a:lnTo>
                    <a:pt x="151091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4" y="408047"/>
                  </a:lnTo>
                  <a:lnTo>
                    <a:pt x="14252" y="367935"/>
                  </a:lnTo>
                  <a:lnTo>
                    <a:pt x="3658" y="324917"/>
                  </a:lnTo>
                  <a:lnTo>
                    <a:pt x="0" y="279567"/>
                  </a:lnTo>
                  <a:lnTo>
                    <a:pt x="3658" y="234222"/>
                  </a:lnTo>
                  <a:lnTo>
                    <a:pt x="14252" y="191204"/>
                  </a:lnTo>
                  <a:lnTo>
                    <a:pt x="31204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9" y="53940"/>
                  </a:lnTo>
                  <a:lnTo>
                    <a:pt x="151091" y="31205"/>
                  </a:lnTo>
                  <a:lnTo>
                    <a:pt x="191203" y="14252"/>
                  </a:lnTo>
                  <a:lnTo>
                    <a:pt x="234221" y="3659"/>
                  </a:lnTo>
                  <a:lnTo>
                    <a:pt x="279569" y="0"/>
                  </a:lnTo>
                  <a:lnTo>
                    <a:pt x="324917" y="3659"/>
                  </a:lnTo>
                  <a:lnTo>
                    <a:pt x="367935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5" y="81883"/>
                  </a:lnTo>
                  <a:lnTo>
                    <a:pt x="505198" y="114459"/>
                  </a:lnTo>
                  <a:lnTo>
                    <a:pt x="527934" y="151091"/>
                  </a:lnTo>
                  <a:lnTo>
                    <a:pt x="544886" y="191204"/>
                  </a:lnTo>
                  <a:lnTo>
                    <a:pt x="555480" y="234222"/>
                  </a:lnTo>
                  <a:lnTo>
                    <a:pt x="559138" y="279569"/>
                  </a:lnTo>
                  <a:lnTo>
                    <a:pt x="555480" y="324917"/>
                  </a:lnTo>
                  <a:lnTo>
                    <a:pt x="544886" y="367935"/>
                  </a:lnTo>
                  <a:lnTo>
                    <a:pt x="527934" y="408047"/>
                  </a:lnTo>
                  <a:lnTo>
                    <a:pt x="505198" y="444679"/>
                  </a:lnTo>
                  <a:lnTo>
                    <a:pt x="477255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5" y="544886"/>
                  </a:lnTo>
                  <a:lnTo>
                    <a:pt x="324917" y="555480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32090" y="7891244"/>
              <a:ext cx="915035" cy="0"/>
            </a:xfrm>
            <a:custGeom>
              <a:avLst/>
              <a:gdLst/>
              <a:ahLst/>
              <a:cxnLst/>
              <a:rect l="l" t="t" r="r" b="b"/>
              <a:pathLst>
                <a:path w="915035">
                  <a:moveTo>
                    <a:pt x="0" y="0"/>
                  </a:moveTo>
                  <a:lnTo>
                    <a:pt x="91474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7317" y="7815071"/>
              <a:ext cx="114090" cy="15234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53480" y="7611675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4">
                  <a:moveTo>
                    <a:pt x="279570" y="559139"/>
                  </a:moveTo>
                  <a:lnTo>
                    <a:pt x="234221" y="555480"/>
                  </a:lnTo>
                  <a:lnTo>
                    <a:pt x="191203" y="544886"/>
                  </a:lnTo>
                  <a:lnTo>
                    <a:pt x="151090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4" y="408047"/>
                  </a:lnTo>
                  <a:lnTo>
                    <a:pt x="14252" y="367935"/>
                  </a:lnTo>
                  <a:lnTo>
                    <a:pt x="3658" y="324917"/>
                  </a:lnTo>
                  <a:lnTo>
                    <a:pt x="0" y="279566"/>
                  </a:lnTo>
                  <a:lnTo>
                    <a:pt x="3658" y="234222"/>
                  </a:lnTo>
                  <a:lnTo>
                    <a:pt x="14252" y="191204"/>
                  </a:lnTo>
                  <a:lnTo>
                    <a:pt x="31204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9" y="53940"/>
                  </a:lnTo>
                  <a:lnTo>
                    <a:pt x="151090" y="31205"/>
                  </a:lnTo>
                  <a:lnTo>
                    <a:pt x="191203" y="14252"/>
                  </a:lnTo>
                  <a:lnTo>
                    <a:pt x="234221" y="3659"/>
                  </a:lnTo>
                  <a:lnTo>
                    <a:pt x="279569" y="0"/>
                  </a:lnTo>
                  <a:lnTo>
                    <a:pt x="324916" y="3659"/>
                  </a:lnTo>
                  <a:lnTo>
                    <a:pt x="367934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4" y="81883"/>
                  </a:lnTo>
                  <a:lnTo>
                    <a:pt x="505198" y="114459"/>
                  </a:lnTo>
                  <a:lnTo>
                    <a:pt x="527933" y="151091"/>
                  </a:lnTo>
                  <a:lnTo>
                    <a:pt x="544886" y="191204"/>
                  </a:lnTo>
                  <a:lnTo>
                    <a:pt x="555480" y="234222"/>
                  </a:lnTo>
                  <a:lnTo>
                    <a:pt x="559138" y="279569"/>
                  </a:lnTo>
                  <a:lnTo>
                    <a:pt x="555480" y="324917"/>
                  </a:lnTo>
                  <a:lnTo>
                    <a:pt x="544886" y="367935"/>
                  </a:lnTo>
                  <a:lnTo>
                    <a:pt x="527933" y="408047"/>
                  </a:lnTo>
                  <a:lnTo>
                    <a:pt x="505198" y="444679"/>
                  </a:lnTo>
                  <a:lnTo>
                    <a:pt x="477254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4" y="544886"/>
                  </a:lnTo>
                  <a:lnTo>
                    <a:pt x="324916" y="555480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12620" y="7891244"/>
              <a:ext cx="915035" cy="0"/>
            </a:xfrm>
            <a:custGeom>
              <a:avLst/>
              <a:gdLst/>
              <a:ahLst/>
              <a:cxnLst/>
              <a:rect l="l" t="t" r="r" b="b"/>
              <a:pathLst>
                <a:path w="915034">
                  <a:moveTo>
                    <a:pt x="0" y="0"/>
                  </a:moveTo>
                  <a:lnTo>
                    <a:pt x="91474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7848" y="7815071"/>
              <a:ext cx="114090" cy="15234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034011" y="7611675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4">
                  <a:moveTo>
                    <a:pt x="279570" y="559139"/>
                  </a:moveTo>
                  <a:lnTo>
                    <a:pt x="234222" y="555480"/>
                  </a:lnTo>
                  <a:lnTo>
                    <a:pt x="191204" y="544886"/>
                  </a:lnTo>
                  <a:lnTo>
                    <a:pt x="151091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4" y="408047"/>
                  </a:lnTo>
                  <a:lnTo>
                    <a:pt x="14252" y="367935"/>
                  </a:lnTo>
                  <a:lnTo>
                    <a:pt x="3658" y="324917"/>
                  </a:lnTo>
                  <a:lnTo>
                    <a:pt x="0" y="279568"/>
                  </a:lnTo>
                  <a:lnTo>
                    <a:pt x="3658" y="234222"/>
                  </a:lnTo>
                  <a:lnTo>
                    <a:pt x="14252" y="191204"/>
                  </a:lnTo>
                  <a:lnTo>
                    <a:pt x="31204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9" y="53940"/>
                  </a:lnTo>
                  <a:lnTo>
                    <a:pt x="151091" y="31205"/>
                  </a:lnTo>
                  <a:lnTo>
                    <a:pt x="191204" y="14252"/>
                  </a:lnTo>
                  <a:lnTo>
                    <a:pt x="234222" y="3659"/>
                  </a:lnTo>
                  <a:lnTo>
                    <a:pt x="279570" y="0"/>
                  </a:lnTo>
                  <a:lnTo>
                    <a:pt x="324917" y="3659"/>
                  </a:lnTo>
                  <a:lnTo>
                    <a:pt x="367935" y="14252"/>
                  </a:lnTo>
                  <a:lnTo>
                    <a:pt x="408048" y="31205"/>
                  </a:lnTo>
                  <a:lnTo>
                    <a:pt x="444679" y="53940"/>
                  </a:lnTo>
                  <a:lnTo>
                    <a:pt x="477255" y="81883"/>
                  </a:lnTo>
                  <a:lnTo>
                    <a:pt x="505198" y="114459"/>
                  </a:lnTo>
                  <a:lnTo>
                    <a:pt x="527933" y="151091"/>
                  </a:lnTo>
                  <a:lnTo>
                    <a:pt x="544886" y="191204"/>
                  </a:lnTo>
                  <a:lnTo>
                    <a:pt x="555479" y="234222"/>
                  </a:lnTo>
                  <a:lnTo>
                    <a:pt x="559138" y="279569"/>
                  </a:lnTo>
                  <a:lnTo>
                    <a:pt x="555479" y="324917"/>
                  </a:lnTo>
                  <a:lnTo>
                    <a:pt x="544886" y="367935"/>
                  </a:lnTo>
                  <a:lnTo>
                    <a:pt x="527933" y="408047"/>
                  </a:lnTo>
                  <a:lnTo>
                    <a:pt x="505198" y="444679"/>
                  </a:lnTo>
                  <a:lnTo>
                    <a:pt x="477255" y="477255"/>
                  </a:lnTo>
                  <a:lnTo>
                    <a:pt x="444679" y="505198"/>
                  </a:lnTo>
                  <a:lnTo>
                    <a:pt x="408048" y="527934"/>
                  </a:lnTo>
                  <a:lnTo>
                    <a:pt x="367935" y="544886"/>
                  </a:lnTo>
                  <a:lnTo>
                    <a:pt x="324917" y="555480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93150" y="7891244"/>
              <a:ext cx="915035" cy="0"/>
            </a:xfrm>
            <a:custGeom>
              <a:avLst/>
              <a:gdLst/>
              <a:ahLst/>
              <a:cxnLst/>
              <a:rect l="l" t="t" r="r" b="b"/>
              <a:pathLst>
                <a:path w="915034">
                  <a:moveTo>
                    <a:pt x="0" y="0"/>
                  </a:moveTo>
                  <a:lnTo>
                    <a:pt x="91474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8378" y="7815071"/>
              <a:ext cx="114090" cy="15234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614540" y="7611675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4">
                  <a:moveTo>
                    <a:pt x="279570" y="559139"/>
                  </a:moveTo>
                  <a:lnTo>
                    <a:pt x="234221" y="555480"/>
                  </a:lnTo>
                  <a:lnTo>
                    <a:pt x="191203" y="544886"/>
                  </a:lnTo>
                  <a:lnTo>
                    <a:pt x="151091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4" y="408047"/>
                  </a:lnTo>
                  <a:lnTo>
                    <a:pt x="14252" y="367935"/>
                  </a:lnTo>
                  <a:lnTo>
                    <a:pt x="3658" y="324917"/>
                  </a:lnTo>
                  <a:lnTo>
                    <a:pt x="0" y="279569"/>
                  </a:lnTo>
                  <a:lnTo>
                    <a:pt x="3658" y="234222"/>
                  </a:lnTo>
                  <a:lnTo>
                    <a:pt x="14252" y="191204"/>
                  </a:lnTo>
                  <a:lnTo>
                    <a:pt x="31204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9" y="53940"/>
                  </a:lnTo>
                  <a:lnTo>
                    <a:pt x="151091" y="31205"/>
                  </a:lnTo>
                  <a:lnTo>
                    <a:pt x="191203" y="14252"/>
                  </a:lnTo>
                  <a:lnTo>
                    <a:pt x="234221" y="3659"/>
                  </a:lnTo>
                  <a:lnTo>
                    <a:pt x="279569" y="0"/>
                  </a:lnTo>
                  <a:lnTo>
                    <a:pt x="324917" y="3659"/>
                  </a:lnTo>
                  <a:lnTo>
                    <a:pt x="367935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4" y="81883"/>
                  </a:lnTo>
                  <a:lnTo>
                    <a:pt x="505198" y="114459"/>
                  </a:lnTo>
                  <a:lnTo>
                    <a:pt x="527933" y="151091"/>
                  </a:lnTo>
                  <a:lnTo>
                    <a:pt x="544886" y="191204"/>
                  </a:lnTo>
                  <a:lnTo>
                    <a:pt x="555479" y="234222"/>
                  </a:lnTo>
                  <a:lnTo>
                    <a:pt x="559138" y="279570"/>
                  </a:lnTo>
                  <a:lnTo>
                    <a:pt x="555479" y="324917"/>
                  </a:lnTo>
                  <a:lnTo>
                    <a:pt x="544886" y="367935"/>
                  </a:lnTo>
                  <a:lnTo>
                    <a:pt x="527933" y="408047"/>
                  </a:lnTo>
                  <a:lnTo>
                    <a:pt x="505198" y="444679"/>
                  </a:lnTo>
                  <a:lnTo>
                    <a:pt x="477254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5" y="544886"/>
                  </a:lnTo>
                  <a:lnTo>
                    <a:pt x="324917" y="555480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98947" y="7073170"/>
              <a:ext cx="933450" cy="800735"/>
            </a:xfrm>
            <a:custGeom>
              <a:avLst/>
              <a:gdLst/>
              <a:ahLst/>
              <a:cxnLst/>
              <a:rect l="l" t="t" r="r" b="b"/>
              <a:pathLst>
                <a:path w="933450" h="800734">
                  <a:moveTo>
                    <a:pt x="0" y="800188"/>
                  </a:moveTo>
                  <a:lnTo>
                    <a:pt x="289613" y="800188"/>
                  </a:lnTo>
                  <a:lnTo>
                    <a:pt x="335870" y="795537"/>
                  </a:lnTo>
                  <a:lnTo>
                    <a:pt x="378953" y="782198"/>
                  </a:lnTo>
                  <a:lnTo>
                    <a:pt x="417941" y="761091"/>
                  </a:lnTo>
                  <a:lnTo>
                    <a:pt x="451909" y="733137"/>
                  </a:lnTo>
                  <a:lnTo>
                    <a:pt x="479936" y="699257"/>
                  </a:lnTo>
                  <a:lnTo>
                    <a:pt x="501098" y="660371"/>
                  </a:lnTo>
                  <a:lnTo>
                    <a:pt x="514472" y="617399"/>
                  </a:lnTo>
                  <a:lnTo>
                    <a:pt x="519135" y="571263"/>
                  </a:lnTo>
                  <a:lnTo>
                    <a:pt x="519135" y="206431"/>
                  </a:lnTo>
                  <a:lnTo>
                    <a:pt x="523148" y="165970"/>
                  </a:lnTo>
                  <a:lnTo>
                    <a:pt x="534889" y="127433"/>
                  </a:lnTo>
                  <a:lnTo>
                    <a:pt x="553908" y="91903"/>
                  </a:lnTo>
                  <a:lnTo>
                    <a:pt x="579754" y="60462"/>
                  </a:lnTo>
                  <a:lnTo>
                    <a:pt x="611277" y="34682"/>
                  </a:lnTo>
                  <a:lnTo>
                    <a:pt x="646900" y="15713"/>
                  </a:lnTo>
                  <a:lnTo>
                    <a:pt x="685537" y="4003"/>
                  </a:lnTo>
                  <a:lnTo>
                    <a:pt x="726104" y="0"/>
                  </a:lnTo>
                  <a:lnTo>
                    <a:pt x="933073" y="0"/>
                  </a:lnTo>
                </a:path>
              </a:pathLst>
            </a:custGeom>
            <a:ln w="38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2472" y="6996827"/>
              <a:ext cx="114730" cy="15268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733050" y="6793573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4">
                  <a:moveTo>
                    <a:pt x="279568" y="559139"/>
                  </a:moveTo>
                  <a:lnTo>
                    <a:pt x="234221" y="555480"/>
                  </a:lnTo>
                  <a:lnTo>
                    <a:pt x="191203" y="544886"/>
                  </a:lnTo>
                  <a:lnTo>
                    <a:pt x="151091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5" y="408047"/>
                  </a:lnTo>
                  <a:lnTo>
                    <a:pt x="14252" y="367935"/>
                  </a:lnTo>
                  <a:lnTo>
                    <a:pt x="3659" y="324917"/>
                  </a:lnTo>
                  <a:lnTo>
                    <a:pt x="0" y="279569"/>
                  </a:lnTo>
                  <a:lnTo>
                    <a:pt x="3659" y="234222"/>
                  </a:lnTo>
                  <a:lnTo>
                    <a:pt x="14252" y="191204"/>
                  </a:lnTo>
                  <a:lnTo>
                    <a:pt x="31205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9" y="53940"/>
                  </a:lnTo>
                  <a:lnTo>
                    <a:pt x="151091" y="31205"/>
                  </a:lnTo>
                  <a:lnTo>
                    <a:pt x="191203" y="14252"/>
                  </a:lnTo>
                  <a:lnTo>
                    <a:pt x="234221" y="3659"/>
                  </a:lnTo>
                  <a:lnTo>
                    <a:pt x="279569" y="0"/>
                  </a:lnTo>
                  <a:lnTo>
                    <a:pt x="324917" y="3659"/>
                  </a:lnTo>
                  <a:lnTo>
                    <a:pt x="367935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5" y="81883"/>
                  </a:lnTo>
                  <a:lnTo>
                    <a:pt x="505198" y="114459"/>
                  </a:lnTo>
                  <a:lnTo>
                    <a:pt x="527934" y="151091"/>
                  </a:lnTo>
                  <a:lnTo>
                    <a:pt x="544886" y="191204"/>
                  </a:lnTo>
                  <a:lnTo>
                    <a:pt x="555480" y="234222"/>
                  </a:lnTo>
                  <a:lnTo>
                    <a:pt x="559139" y="279569"/>
                  </a:lnTo>
                  <a:lnTo>
                    <a:pt x="555480" y="324917"/>
                  </a:lnTo>
                  <a:lnTo>
                    <a:pt x="544886" y="367935"/>
                  </a:lnTo>
                  <a:lnTo>
                    <a:pt x="527934" y="408047"/>
                  </a:lnTo>
                  <a:lnTo>
                    <a:pt x="505198" y="444679"/>
                  </a:lnTo>
                  <a:lnTo>
                    <a:pt x="477255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5" y="544886"/>
                  </a:lnTo>
                  <a:lnTo>
                    <a:pt x="324917" y="555480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20563" y="7073142"/>
              <a:ext cx="915035" cy="0"/>
            </a:xfrm>
            <a:custGeom>
              <a:avLst/>
              <a:gdLst/>
              <a:ahLst/>
              <a:cxnLst/>
              <a:rect l="l" t="t" r="r" b="b"/>
              <a:pathLst>
                <a:path w="915034">
                  <a:moveTo>
                    <a:pt x="0" y="0"/>
                  </a:moveTo>
                  <a:lnTo>
                    <a:pt x="91474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5791" y="6996969"/>
              <a:ext cx="114090" cy="15234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341954" y="6793573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4">
                  <a:moveTo>
                    <a:pt x="279569" y="559139"/>
                  </a:moveTo>
                  <a:lnTo>
                    <a:pt x="234222" y="555480"/>
                  </a:lnTo>
                  <a:lnTo>
                    <a:pt x="191204" y="544886"/>
                  </a:lnTo>
                  <a:lnTo>
                    <a:pt x="151091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5" y="408047"/>
                  </a:lnTo>
                  <a:lnTo>
                    <a:pt x="14252" y="367935"/>
                  </a:lnTo>
                  <a:lnTo>
                    <a:pt x="3659" y="324917"/>
                  </a:lnTo>
                  <a:lnTo>
                    <a:pt x="0" y="279569"/>
                  </a:lnTo>
                  <a:lnTo>
                    <a:pt x="3659" y="234222"/>
                  </a:lnTo>
                  <a:lnTo>
                    <a:pt x="14252" y="191204"/>
                  </a:lnTo>
                  <a:lnTo>
                    <a:pt x="31205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9" y="53940"/>
                  </a:lnTo>
                  <a:lnTo>
                    <a:pt x="151091" y="31205"/>
                  </a:lnTo>
                  <a:lnTo>
                    <a:pt x="191204" y="14252"/>
                  </a:lnTo>
                  <a:lnTo>
                    <a:pt x="234222" y="3659"/>
                  </a:lnTo>
                  <a:lnTo>
                    <a:pt x="279569" y="0"/>
                  </a:lnTo>
                  <a:lnTo>
                    <a:pt x="324917" y="3659"/>
                  </a:lnTo>
                  <a:lnTo>
                    <a:pt x="367935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5" y="81883"/>
                  </a:lnTo>
                  <a:lnTo>
                    <a:pt x="505198" y="114459"/>
                  </a:lnTo>
                  <a:lnTo>
                    <a:pt x="527934" y="151091"/>
                  </a:lnTo>
                  <a:lnTo>
                    <a:pt x="544886" y="191204"/>
                  </a:lnTo>
                  <a:lnTo>
                    <a:pt x="555480" y="234222"/>
                  </a:lnTo>
                  <a:lnTo>
                    <a:pt x="559139" y="279569"/>
                  </a:lnTo>
                  <a:lnTo>
                    <a:pt x="555480" y="324917"/>
                  </a:lnTo>
                  <a:lnTo>
                    <a:pt x="544886" y="367935"/>
                  </a:lnTo>
                  <a:lnTo>
                    <a:pt x="527934" y="408047"/>
                  </a:lnTo>
                  <a:lnTo>
                    <a:pt x="505198" y="444679"/>
                  </a:lnTo>
                  <a:lnTo>
                    <a:pt x="477255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5" y="544886"/>
                  </a:lnTo>
                  <a:lnTo>
                    <a:pt x="324917" y="555480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92027" y="7910294"/>
              <a:ext cx="343535" cy="657860"/>
            </a:xfrm>
            <a:custGeom>
              <a:avLst/>
              <a:gdLst/>
              <a:ahLst/>
              <a:cxnLst/>
              <a:rect l="l" t="t" r="r" b="b"/>
              <a:pathLst>
                <a:path w="343534" h="657859">
                  <a:moveTo>
                    <a:pt x="343229" y="657840"/>
                  </a:moveTo>
                  <a:lnTo>
                    <a:pt x="343229" y="519442"/>
                  </a:lnTo>
                  <a:lnTo>
                    <a:pt x="336198" y="475697"/>
                  </a:lnTo>
                  <a:lnTo>
                    <a:pt x="316619" y="437705"/>
                  </a:lnTo>
                  <a:lnTo>
                    <a:pt x="286764" y="407746"/>
                  </a:lnTo>
                  <a:lnTo>
                    <a:pt x="248904" y="388098"/>
                  </a:lnTo>
                  <a:lnTo>
                    <a:pt x="205312" y="381043"/>
                  </a:lnTo>
                  <a:lnTo>
                    <a:pt x="171614" y="381043"/>
                  </a:lnTo>
                  <a:lnTo>
                    <a:pt x="137977" y="377703"/>
                  </a:lnTo>
                  <a:lnTo>
                    <a:pt x="76402" y="352109"/>
                  </a:lnTo>
                  <a:lnTo>
                    <a:pt x="28833" y="304373"/>
                  </a:lnTo>
                  <a:lnTo>
                    <a:pt x="3327" y="242582"/>
                  </a:lnTo>
                  <a:lnTo>
                    <a:pt x="0" y="208828"/>
                  </a:lnTo>
                  <a:lnTo>
                    <a:pt x="0" y="0"/>
                  </a:lnTo>
                </a:path>
              </a:pathLst>
            </a:custGeom>
            <a:ln w="378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9659" y="8558678"/>
              <a:ext cx="151192" cy="11368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638368" y="8396681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4">
                  <a:moveTo>
                    <a:pt x="279569" y="559139"/>
                  </a:moveTo>
                  <a:lnTo>
                    <a:pt x="234222" y="555480"/>
                  </a:lnTo>
                  <a:lnTo>
                    <a:pt x="191204" y="544886"/>
                  </a:lnTo>
                  <a:lnTo>
                    <a:pt x="151091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5" y="408047"/>
                  </a:lnTo>
                  <a:lnTo>
                    <a:pt x="14252" y="367935"/>
                  </a:lnTo>
                  <a:lnTo>
                    <a:pt x="3659" y="324917"/>
                  </a:lnTo>
                  <a:lnTo>
                    <a:pt x="0" y="279569"/>
                  </a:lnTo>
                  <a:lnTo>
                    <a:pt x="3659" y="234222"/>
                  </a:lnTo>
                  <a:lnTo>
                    <a:pt x="14252" y="191204"/>
                  </a:lnTo>
                  <a:lnTo>
                    <a:pt x="31205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9" y="53940"/>
                  </a:lnTo>
                  <a:lnTo>
                    <a:pt x="151091" y="31205"/>
                  </a:lnTo>
                  <a:lnTo>
                    <a:pt x="191204" y="14252"/>
                  </a:lnTo>
                  <a:lnTo>
                    <a:pt x="234222" y="3659"/>
                  </a:lnTo>
                  <a:lnTo>
                    <a:pt x="279569" y="0"/>
                  </a:lnTo>
                  <a:lnTo>
                    <a:pt x="324917" y="3659"/>
                  </a:lnTo>
                  <a:lnTo>
                    <a:pt x="367935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5" y="81883"/>
                  </a:lnTo>
                  <a:lnTo>
                    <a:pt x="505198" y="114459"/>
                  </a:lnTo>
                  <a:lnTo>
                    <a:pt x="527934" y="151091"/>
                  </a:lnTo>
                  <a:lnTo>
                    <a:pt x="544886" y="191204"/>
                  </a:lnTo>
                  <a:lnTo>
                    <a:pt x="555480" y="234222"/>
                  </a:lnTo>
                  <a:lnTo>
                    <a:pt x="559139" y="279569"/>
                  </a:lnTo>
                  <a:lnTo>
                    <a:pt x="555480" y="324917"/>
                  </a:lnTo>
                  <a:lnTo>
                    <a:pt x="544886" y="367935"/>
                  </a:lnTo>
                  <a:lnTo>
                    <a:pt x="527934" y="408047"/>
                  </a:lnTo>
                  <a:lnTo>
                    <a:pt x="505198" y="444679"/>
                  </a:lnTo>
                  <a:lnTo>
                    <a:pt x="477255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5" y="544886"/>
                  </a:lnTo>
                  <a:lnTo>
                    <a:pt x="324917" y="555480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25881" y="8676251"/>
              <a:ext cx="915035" cy="0"/>
            </a:xfrm>
            <a:custGeom>
              <a:avLst/>
              <a:gdLst/>
              <a:ahLst/>
              <a:cxnLst/>
              <a:rect l="l" t="t" r="r" b="b"/>
              <a:pathLst>
                <a:path w="915034">
                  <a:moveTo>
                    <a:pt x="0" y="0"/>
                  </a:moveTo>
                  <a:lnTo>
                    <a:pt x="91474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1109" y="8600077"/>
              <a:ext cx="114090" cy="15234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247271" y="8396681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4">
                  <a:moveTo>
                    <a:pt x="279570" y="559139"/>
                  </a:moveTo>
                  <a:lnTo>
                    <a:pt x="234222" y="555480"/>
                  </a:lnTo>
                  <a:lnTo>
                    <a:pt x="191204" y="544886"/>
                  </a:lnTo>
                  <a:lnTo>
                    <a:pt x="151091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4" y="408047"/>
                  </a:lnTo>
                  <a:lnTo>
                    <a:pt x="14252" y="367935"/>
                  </a:lnTo>
                  <a:lnTo>
                    <a:pt x="3659" y="324917"/>
                  </a:lnTo>
                  <a:lnTo>
                    <a:pt x="0" y="279569"/>
                  </a:lnTo>
                  <a:lnTo>
                    <a:pt x="3659" y="234222"/>
                  </a:lnTo>
                  <a:lnTo>
                    <a:pt x="14252" y="191204"/>
                  </a:lnTo>
                  <a:lnTo>
                    <a:pt x="31204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9" y="53940"/>
                  </a:lnTo>
                  <a:lnTo>
                    <a:pt x="151091" y="31205"/>
                  </a:lnTo>
                  <a:lnTo>
                    <a:pt x="191204" y="14252"/>
                  </a:lnTo>
                  <a:lnTo>
                    <a:pt x="234222" y="3659"/>
                  </a:lnTo>
                  <a:lnTo>
                    <a:pt x="279569" y="0"/>
                  </a:lnTo>
                  <a:lnTo>
                    <a:pt x="324917" y="3659"/>
                  </a:lnTo>
                  <a:lnTo>
                    <a:pt x="367935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4" y="81883"/>
                  </a:lnTo>
                  <a:lnTo>
                    <a:pt x="505198" y="114459"/>
                  </a:lnTo>
                  <a:lnTo>
                    <a:pt x="527933" y="151091"/>
                  </a:lnTo>
                  <a:lnTo>
                    <a:pt x="544886" y="191204"/>
                  </a:lnTo>
                  <a:lnTo>
                    <a:pt x="555479" y="234222"/>
                  </a:lnTo>
                  <a:lnTo>
                    <a:pt x="559138" y="279570"/>
                  </a:lnTo>
                  <a:lnTo>
                    <a:pt x="555479" y="324917"/>
                  </a:lnTo>
                  <a:lnTo>
                    <a:pt x="544886" y="367935"/>
                  </a:lnTo>
                  <a:lnTo>
                    <a:pt x="527933" y="408047"/>
                  </a:lnTo>
                  <a:lnTo>
                    <a:pt x="505198" y="444679"/>
                  </a:lnTo>
                  <a:lnTo>
                    <a:pt x="477254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5" y="544886"/>
                  </a:lnTo>
                  <a:lnTo>
                    <a:pt x="324917" y="555480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73680" y="7872194"/>
              <a:ext cx="915035" cy="0"/>
            </a:xfrm>
            <a:custGeom>
              <a:avLst/>
              <a:gdLst/>
              <a:ahLst/>
              <a:cxnLst/>
              <a:rect l="l" t="t" r="r" b="b"/>
              <a:pathLst>
                <a:path w="915034">
                  <a:moveTo>
                    <a:pt x="0" y="0"/>
                  </a:moveTo>
                  <a:lnTo>
                    <a:pt x="91474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78909" y="7796021"/>
              <a:ext cx="114090" cy="15234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195071" y="7592625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4">
                  <a:moveTo>
                    <a:pt x="279570" y="559139"/>
                  </a:moveTo>
                  <a:lnTo>
                    <a:pt x="234221" y="555480"/>
                  </a:lnTo>
                  <a:lnTo>
                    <a:pt x="191203" y="544886"/>
                  </a:lnTo>
                  <a:lnTo>
                    <a:pt x="151090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4" y="408047"/>
                  </a:lnTo>
                  <a:lnTo>
                    <a:pt x="14252" y="367935"/>
                  </a:lnTo>
                  <a:lnTo>
                    <a:pt x="3658" y="324917"/>
                  </a:lnTo>
                  <a:lnTo>
                    <a:pt x="0" y="279565"/>
                  </a:lnTo>
                  <a:lnTo>
                    <a:pt x="3658" y="234222"/>
                  </a:lnTo>
                  <a:lnTo>
                    <a:pt x="14252" y="191204"/>
                  </a:lnTo>
                  <a:lnTo>
                    <a:pt x="31204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9" y="53940"/>
                  </a:lnTo>
                  <a:lnTo>
                    <a:pt x="151090" y="31205"/>
                  </a:lnTo>
                  <a:lnTo>
                    <a:pt x="191203" y="14252"/>
                  </a:lnTo>
                  <a:lnTo>
                    <a:pt x="234221" y="3659"/>
                  </a:lnTo>
                  <a:lnTo>
                    <a:pt x="279569" y="0"/>
                  </a:lnTo>
                  <a:lnTo>
                    <a:pt x="324917" y="3659"/>
                  </a:lnTo>
                  <a:lnTo>
                    <a:pt x="367934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4" y="81883"/>
                  </a:lnTo>
                  <a:lnTo>
                    <a:pt x="505197" y="114459"/>
                  </a:lnTo>
                  <a:lnTo>
                    <a:pt x="527933" y="151091"/>
                  </a:lnTo>
                  <a:lnTo>
                    <a:pt x="544885" y="191204"/>
                  </a:lnTo>
                  <a:lnTo>
                    <a:pt x="555479" y="234222"/>
                  </a:lnTo>
                  <a:lnTo>
                    <a:pt x="559137" y="279569"/>
                  </a:lnTo>
                  <a:lnTo>
                    <a:pt x="555479" y="324917"/>
                  </a:lnTo>
                  <a:lnTo>
                    <a:pt x="544885" y="367935"/>
                  </a:lnTo>
                  <a:lnTo>
                    <a:pt x="527933" y="408047"/>
                  </a:lnTo>
                  <a:lnTo>
                    <a:pt x="505197" y="444679"/>
                  </a:lnTo>
                  <a:lnTo>
                    <a:pt x="477254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4" y="544886"/>
                  </a:lnTo>
                  <a:lnTo>
                    <a:pt x="324917" y="555480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01683" y="6847718"/>
              <a:ext cx="1788160" cy="441325"/>
            </a:xfrm>
            <a:custGeom>
              <a:avLst/>
              <a:gdLst/>
              <a:ahLst/>
              <a:cxnLst/>
              <a:rect l="l" t="t" r="r" b="b"/>
              <a:pathLst>
                <a:path w="1788159" h="441325">
                  <a:moveTo>
                    <a:pt x="1677501" y="441325"/>
                  </a:moveTo>
                  <a:lnTo>
                    <a:pt x="110567" y="441325"/>
                  </a:lnTo>
                  <a:lnTo>
                    <a:pt x="67529" y="432654"/>
                  </a:lnTo>
                  <a:lnTo>
                    <a:pt x="32384" y="409009"/>
                  </a:lnTo>
                  <a:lnTo>
                    <a:pt x="8688" y="373939"/>
                  </a:lnTo>
                  <a:lnTo>
                    <a:pt x="0" y="330993"/>
                  </a:lnTo>
                  <a:lnTo>
                    <a:pt x="0" y="110331"/>
                  </a:lnTo>
                  <a:lnTo>
                    <a:pt x="8688" y="67385"/>
                  </a:lnTo>
                  <a:lnTo>
                    <a:pt x="32384" y="32315"/>
                  </a:lnTo>
                  <a:lnTo>
                    <a:pt x="67529" y="8670"/>
                  </a:lnTo>
                  <a:lnTo>
                    <a:pt x="110567" y="0"/>
                  </a:lnTo>
                  <a:lnTo>
                    <a:pt x="1677501" y="0"/>
                  </a:lnTo>
                  <a:lnTo>
                    <a:pt x="1720539" y="8670"/>
                  </a:lnTo>
                  <a:lnTo>
                    <a:pt x="1755684" y="32315"/>
                  </a:lnTo>
                  <a:lnTo>
                    <a:pt x="1779379" y="67385"/>
                  </a:lnTo>
                  <a:lnTo>
                    <a:pt x="1788068" y="110331"/>
                  </a:lnTo>
                  <a:lnTo>
                    <a:pt x="1788068" y="330993"/>
                  </a:lnTo>
                  <a:lnTo>
                    <a:pt x="1779379" y="373939"/>
                  </a:lnTo>
                  <a:lnTo>
                    <a:pt x="1755684" y="409009"/>
                  </a:lnTo>
                  <a:lnTo>
                    <a:pt x="1720539" y="432654"/>
                  </a:lnTo>
                  <a:lnTo>
                    <a:pt x="1677501" y="441325"/>
                  </a:lnTo>
                  <a:close/>
                </a:path>
              </a:pathLst>
            </a:custGeom>
            <a:solidFill>
              <a:srgbClr val="FFE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116254" y="6819175"/>
            <a:ext cx="15557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Lucida Console"/>
                <a:cs typeface="Lucida Console"/>
              </a:rPr>
              <a:t>branch</a:t>
            </a:r>
            <a:r>
              <a:rPr sz="2500" spc="-30" dirty="0">
                <a:latin typeface="Lucida Console"/>
                <a:cs typeface="Lucida Console"/>
              </a:rPr>
              <a:t> </a:t>
            </a:r>
            <a:r>
              <a:rPr sz="2500" spc="-50" dirty="0">
                <a:latin typeface="Lucida Console"/>
                <a:cs typeface="Lucida Console"/>
              </a:rPr>
              <a:t>1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965805" y="7646768"/>
            <a:ext cx="1405255" cy="441325"/>
          </a:xfrm>
          <a:custGeom>
            <a:avLst/>
            <a:gdLst/>
            <a:ahLst/>
            <a:cxnLst/>
            <a:rect l="l" t="t" r="r" b="b"/>
            <a:pathLst>
              <a:path w="1405254" h="441325">
                <a:moveTo>
                  <a:pt x="1294194" y="441325"/>
                </a:moveTo>
                <a:lnTo>
                  <a:pt x="110567" y="441325"/>
                </a:lnTo>
                <a:lnTo>
                  <a:pt x="67529" y="432654"/>
                </a:lnTo>
                <a:lnTo>
                  <a:pt x="32384" y="409009"/>
                </a:lnTo>
                <a:lnTo>
                  <a:pt x="8688" y="373939"/>
                </a:lnTo>
                <a:lnTo>
                  <a:pt x="0" y="330993"/>
                </a:lnTo>
                <a:lnTo>
                  <a:pt x="0" y="110331"/>
                </a:lnTo>
                <a:lnTo>
                  <a:pt x="8688" y="67385"/>
                </a:lnTo>
                <a:lnTo>
                  <a:pt x="32384" y="32315"/>
                </a:lnTo>
                <a:lnTo>
                  <a:pt x="67529" y="8670"/>
                </a:lnTo>
                <a:lnTo>
                  <a:pt x="110567" y="0"/>
                </a:lnTo>
                <a:lnTo>
                  <a:pt x="1294194" y="0"/>
                </a:lnTo>
                <a:lnTo>
                  <a:pt x="1337232" y="8670"/>
                </a:lnTo>
                <a:lnTo>
                  <a:pt x="1372377" y="32315"/>
                </a:lnTo>
                <a:lnTo>
                  <a:pt x="1396073" y="67385"/>
                </a:lnTo>
                <a:lnTo>
                  <a:pt x="1404762" y="110331"/>
                </a:lnTo>
                <a:lnTo>
                  <a:pt x="1404762" y="330993"/>
                </a:lnTo>
                <a:lnTo>
                  <a:pt x="1396073" y="373939"/>
                </a:lnTo>
                <a:lnTo>
                  <a:pt x="1372377" y="409009"/>
                </a:lnTo>
                <a:lnTo>
                  <a:pt x="1337232" y="432654"/>
                </a:lnTo>
                <a:lnTo>
                  <a:pt x="1294194" y="441325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079967" y="7618226"/>
            <a:ext cx="11734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latin typeface="Lucida Console"/>
                <a:cs typeface="Lucida Console"/>
              </a:rPr>
              <a:t>master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936412" y="8450826"/>
            <a:ext cx="1788160" cy="441325"/>
          </a:xfrm>
          <a:custGeom>
            <a:avLst/>
            <a:gdLst/>
            <a:ahLst/>
            <a:cxnLst/>
            <a:rect l="l" t="t" r="r" b="b"/>
            <a:pathLst>
              <a:path w="1788159" h="441325">
                <a:moveTo>
                  <a:pt x="1677501" y="441325"/>
                </a:moveTo>
                <a:lnTo>
                  <a:pt x="110567" y="441325"/>
                </a:lnTo>
                <a:lnTo>
                  <a:pt x="67529" y="432654"/>
                </a:lnTo>
                <a:lnTo>
                  <a:pt x="32384" y="409009"/>
                </a:lnTo>
                <a:lnTo>
                  <a:pt x="8688" y="373939"/>
                </a:lnTo>
                <a:lnTo>
                  <a:pt x="0" y="330993"/>
                </a:lnTo>
                <a:lnTo>
                  <a:pt x="0" y="110331"/>
                </a:lnTo>
                <a:lnTo>
                  <a:pt x="8688" y="67385"/>
                </a:lnTo>
                <a:lnTo>
                  <a:pt x="32384" y="32315"/>
                </a:lnTo>
                <a:lnTo>
                  <a:pt x="67529" y="8670"/>
                </a:lnTo>
                <a:lnTo>
                  <a:pt x="110567" y="0"/>
                </a:lnTo>
                <a:lnTo>
                  <a:pt x="1677501" y="0"/>
                </a:lnTo>
                <a:lnTo>
                  <a:pt x="1720539" y="8670"/>
                </a:lnTo>
                <a:lnTo>
                  <a:pt x="1755684" y="32315"/>
                </a:lnTo>
                <a:lnTo>
                  <a:pt x="1779379" y="67385"/>
                </a:lnTo>
                <a:lnTo>
                  <a:pt x="1788068" y="110331"/>
                </a:lnTo>
                <a:lnTo>
                  <a:pt x="1788068" y="330993"/>
                </a:lnTo>
                <a:lnTo>
                  <a:pt x="1779379" y="373939"/>
                </a:lnTo>
                <a:lnTo>
                  <a:pt x="1755684" y="409009"/>
                </a:lnTo>
                <a:lnTo>
                  <a:pt x="1720539" y="432654"/>
                </a:lnTo>
                <a:lnTo>
                  <a:pt x="1677501" y="441325"/>
                </a:lnTo>
                <a:close/>
              </a:path>
            </a:pathLst>
          </a:custGeom>
          <a:solidFill>
            <a:srgbClr val="FFE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050984" y="8422282"/>
            <a:ext cx="15557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Lucida Console"/>
                <a:cs typeface="Lucida Console"/>
              </a:rPr>
              <a:t>branch</a:t>
            </a:r>
            <a:r>
              <a:rPr sz="2500" spc="-30" dirty="0">
                <a:latin typeface="Lucida Console"/>
                <a:cs typeface="Lucida Console"/>
              </a:rPr>
              <a:t> </a:t>
            </a:r>
            <a:r>
              <a:rPr sz="2500" spc="-50" dirty="0">
                <a:latin typeface="Lucida Console"/>
                <a:cs typeface="Lucida Console"/>
              </a:rPr>
              <a:t>2</a:t>
            </a:r>
            <a:endParaRPr sz="2500">
              <a:latin typeface="Lucida Console"/>
              <a:cs typeface="Lucida Console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817995" y="6635214"/>
            <a:ext cx="4306570" cy="2623185"/>
            <a:chOff x="8817995" y="6635214"/>
            <a:chExt cx="4306570" cy="2623185"/>
          </a:xfrm>
        </p:grpSpPr>
        <p:sp>
          <p:nvSpPr>
            <p:cNvPr id="37" name="object 37"/>
            <p:cNvSpPr/>
            <p:nvPr/>
          </p:nvSpPr>
          <p:spPr>
            <a:xfrm>
              <a:off x="9933649" y="7054092"/>
              <a:ext cx="1733550" cy="0"/>
            </a:xfrm>
            <a:custGeom>
              <a:avLst/>
              <a:gdLst/>
              <a:ahLst/>
              <a:cxnLst/>
              <a:rect l="l" t="t" r="r" b="b"/>
              <a:pathLst>
                <a:path w="1733550">
                  <a:moveTo>
                    <a:pt x="0" y="0"/>
                  </a:moveTo>
                  <a:lnTo>
                    <a:pt x="1733524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28842" y="6977888"/>
              <a:ext cx="114333" cy="15240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1666557" y="7035064"/>
              <a:ext cx="0" cy="543560"/>
            </a:xfrm>
            <a:custGeom>
              <a:avLst/>
              <a:gdLst/>
              <a:ahLst/>
              <a:cxnLst/>
              <a:rect l="l" t="t" r="r" b="b"/>
              <a:pathLst>
                <a:path h="543559">
                  <a:moveTo>
                    <a:pt x="0" y="0"/>
                  </a:moveTo>
                  <a:lnTo>
                    <a:pt x="0" y="543303"/>
                  </a:lnTo>
                </a:path>
              </a:pathLst>
            </a:custGeom>
            <a:ln w="379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90399" y="7568855"/>
              <a:ext cx="152315" cy="11397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859219" y="8695301"/>
              <a:ext cx="828675" cy="0"/>
            </a:xfrm>
            <a:custGeom>
              <a:avLst/>
              <a:gdLst/>
              <a:ahLst/>
              <a:cxnLst/>
              <a:rect l="l" t="t" r="r" b="b"/>
              <a:pathLst>
                <a:path w="828675">
                  <a:moveTo>
                    <a:pt x="0" y="0"/>
                  </a:moveTo>
                  <a:lnTo>
                    <a:pt x="82849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54223" y="8619071"/>
              <a:ext cx="114529" cy="15245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1666510" y="8162100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552182"/>
                  </a:moveTo>
                  <a:lnTo>
                    <a:pt x="0" y="0"/>
                  </a:lnTo>
                </a:path>
              </a:pathLst>
            </a:custGeom>
            <a:ln w="382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90259" y="8056943"/>
              <a:ext cx="152501" cy="11469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894110" y="6654264"/>
              <a:ext cx="4210685" cy="0"/>
            </a:xfrm>
            <a:custGeom>
              <a:avLst/>
              <a:gdLst/>
              <a:ahLst/>
              <a:cxnLst/>
              <a:rect l="l" t="t" r="r" b="b"/>
              <a:pathLst>
                <a:path w="4210684">
                  <a:moveTo>
                    <a:pt x="0" y="0"/>
                  </a:moveTo>
                  <a:lnTo>
                    <a:pt x="421006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105291" y="6635283"/>
              <a:ext cx="0" cy="2600960"/>
            </a:xfrm>
            <a:custGeom>
              <a:avLst/>
              <a:gdLst/>
              <a:ahLst/>
              <a:cxnLst/>
              <a:rect l="l" t="t" r="r" b="b"/>
              <a:pathLst>
                <a:path h="2600959">
                  <a:moveTo>
                    <a:pt x="0" y="0"/>
                  </a:moveTo>
                  <a:lnTo>
                    <a:pt x="0" y="2600463"/>
                  </a:lnTo>
                </a:path>
              </a:pathLst>
            </a:custGeom>
            <a:ln w="380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828620" y="9239249"/>
              <a:ext cx="3296285" cy="0"/>
            </a:xfrm>
            <a:custGeom>
              <a:avLst/>
              <a:gdLst/>
              <a:ahLst/>
              <a:cxnLst/>
              <a:rect l="l" t="t" r="r" b="b"/>
              <a:pathLst>
                <a:path w="3296284">
                  <a:moveTo>
                    <a:pt x="3295719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17995" y="6635276"/>
              <a:ext cx="152102" cy="24784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9828825" y="8971396"/>
              <a:ext cx="0" cy="287020"/>
            </a:xfrm>
            <a:custGeom>
              <a:avLst/>
              <a:gdLst/>
              <a:ahLst/>
              <a:cxnLst/>
              <a:rect l="l" t="t" r="r" b="b"/>
              <a:pathLst>
                <a:path h="287020">
                  <a:moveTo>
                    <a:pt x="0" y="286887"/>
                  </a:moveTo>
                  <a:lnTo>
                    <a:pt x="0" y="0"/>
                  </a:lnTo>
                </a:path>
              </a:pathLst>
            </a:custGeom>
            <a:ln w="376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52764" y="8867666"/>
              <a:ext cx="152121" cy="113216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1749902" y="7006500"/>
            <a:ext cx="11734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FFFFFF"/>
                </a:solidFill>
                <a:latin typeface="Lucida Console"/>
                <a:cs typeface="Lucida Console"/>
              </a:rPr>
              <a:t>switch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749902" y="8215907"/>
            <a:ext cx="11734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FFFFFF"/>
                </a:solidFill>
                <a:latin typeface="Lucida Console"/>
                <a:cs typeface="Lucida Console"/>
              </a:rPr>
              <a:t>switch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254586" y="7637276"/>
            <a:ext cx="117348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FFFFFF"/>
                </a:solidFill>
                <a:latin typeface="Lucida Console"/>
                <a:cs typeface="Lucida Console"/>
              </a:rPr>
              <a:t>switch</a:t>
            </a:r>
            <a:endParaRPr sz="25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git</a:t>
            </a:r>
            <a:r>
              <a:rPr spc="15" dirty="0"/>
              <a:t> </a:t>
            </a:r>
            <a:r>
              <a:rPr dirty="0"/>
              <a:t>switch</a:t>
            </a:r>
            <a:r>
              <a:rPr spc="15" dirty="0"/>
              <a:t> </a:t>
            </a:r>
            <a:r>
              <a:rPr spc="-10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231426"/>
            <a:ext cx="16188055" cy="387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000" spc="254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Calibri"/>
                <a:cs typeface="Calibri"/>
              </a:rPr>
              <a:t>switch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65" dirty="0">
                <a:solidFill>
                  <a:srgbClr val="FFFFFF"/>
                </a:solidFill>
                <a:latin typeface="Calibri"/>
                <a:cs typeface="Calibri"/>
              </a:rPr>
              <a:t>command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Calibri"/>
                <a:cs typeface="Calibri"/>
              </a:rPr>
              <a:t>replaced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15" dirty="0">
                <a:solidFill>
                  <a:srgbClr val="FFFFFF"/>
                </a:solidFill>
                <a:latin typeface="Calibri"/>
                <a:cs typeface="Calibri"/>
              </a:rPr>
              <a:t>checkout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2020,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5" dirty="0">
                <a:solidFill>
                  <a:srgbClr val="FFFFFF"/>
                </a:solidFill>
                <a:latin typeface="Calibri"/>
                <a:cs typeface="Calibri"/>
              </a:rPr>
              <a:t>although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15" dirty="0">
                <a:solidFill>
                  <a:srgbClr val="FFFFFF"/>
                </a:solidFill>
                <a:latin typeface="Calibri"/>
                <a:cs typeface="Calibri"/>
              </a:rPr>
              <a:t>checkout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still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3000" spc="190" dirty="0">
                <a:solidFill>
                  <a:srgbClr val="FFFFFF"/>
                </a:solidFill>
                <a:latin typeface="Calibri"/>
                <a:cs typeface="Calibri"/>
              </a:rPr>
              <a:t>supported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command.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15" dirty="0">
                <a:solidFill>
                  <a:srgbClr val="FFFFFF"/>
                </a:solidFill>
                <a:latin typeface="Calibri"/>
                <a:cs typeface="Calibri"/>
              </a:rPr>
              <a:t>checkout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65" dirty="0">
                <a:solidFill>
                  <a:srgbClr val="FFFFFF"/>
                </a:solidFill>
                <a:latin typeface="Calibri"/>
                <a:cs typeface="Calibri"/>
              </a:rPr>
              <a:t>command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Calibri"/>
                <a:cs typeface="Calibri"/>
              </a:rPr>
              <a:t>performs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functionalities; </a:t>
            </a:r>
            <a:r>
              <a:rPr sz="3000" spc="85" dirty="0">
                <a:solidFill>
                  <a:srgbClr val="FFFFFF"/>
                </a:solidFill>
                <a:latin typeface="Calibri"/>
                <a:cs typeface="Calibri"/>
              </a:rPr>
              <a:t>"switch 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branch"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Calibri"/>
                <a:cs typeface="Calibri"/>
              </a:rPr>
              <a:t>"restore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Calibri"/>
                <a:cs typeface="Calibri"/>
              </a:rPr>
              <a:t>working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Calibri"/>
                <a:cs typeface="Calibri"/>
              </a:rPr>
              <a:t>tree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files".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7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Calibri"/>
                <a:cs typeface="Calibri"/>
              </a:rPr>
              <a:t>separate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functionalities, </a:t>
            </a:r>
            <a:r>
              <a:rPr sz="3000" spc="60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Calibri"/>
                <a:cs typeface="Calibri"/>
              </a:rPr>
              <a:t>introduced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Calibri"/>
                <a:cs typeface="Calibri"/>
              </a:rPr>
              <a:t>switch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20" dirty="0">
                <a:solidFill>
                  <a:srgbClr val="FFFFFF"/>
                </a:solidFill>
                <a:latin typeface="Calibri"/>
                <a:cs typeface="Calibri"/>
              </a:rPr>
              <a:t>command,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Calibri"/>
                <a:cs typeface="Calibri"/>
              </a:rPr>
              <a:t>replaces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"switch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branch"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feature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"git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checkout".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Calibri"/>
              <a:cs typeface="Calibri"/>
            </a:endParaRPr>
          </a:p>
          <a:p>
            <a:pPr marL="12700" marR="48260">
              <a:lnSpc>
                <a:spcPct val="125000"/>
              </a:lnSpc>
              <a:spcBef>
                <a:spcPts val="5"/>
              </a:spcBef>
            </a:pPr>
            <a:r>
              <a:rPr sz="3000" spc="180" dirty="0">
                <a:solidFill>
                  <a:srgbClr val="FFFFFF"/>
                </a:solidFill>
                <a:latin typeface="Calibri"/>
                <a:cs typeface="Calibri"/>
              </a:rPr>
              <a:t>Let's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Calibri"/>
                <a:cs typeface="Calibri"/>
              </a:rPr>
              <a:t>assume</a:t>
            </a:r>
            <a:r>
              <a:rPr sz="3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6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3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3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40" dirty="0">
                <a:solidFill>
                  <a:srgbClr val="FFFFFF"/>
                </a:solidFill>
                <a:latin typeface="Calibri"/>
                <a:cs typeface="Calibri"/>
              </a:rPr>
              <a:t>named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"test.txt"</a:t>
            </a:r>
            <a:r>
              <a:rPr sz="3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3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65" dirty="0">
                <a:solidFill>
                  <a:srgbClr val="FFFFFF"/>
                </a:solidFill>
                <a:latin typeface="Calibri"/>
                <a:cs typeface="Calibri"/>
              </a:rPr>
              <a:t>same</a:t>
            </a:r>
            <a:r>
              <a:rPr sz="3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time,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6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3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branch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29" dirty="0">
                <a:solidFill>
                  <a:srgbClr val="FFFFFF"/>
                </a:solidFill>
                <a:latin typeface="Calibri"/>
                <a:cs typeface="Calibri"/>
              </a:rPr>
              <a:t>named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"test".</a:t>
            </a:r>
            <a:r>
              <a:rPr sz="3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3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6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3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4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3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3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5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r>
              <a:rPr sz="3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branch</a:t>
            </a:r>
            <a:r>
              <a:rPr sz="3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6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3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sz="3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15" dirty="0">
                <a:solidFill>
                  <a:srgbClr val="FFFFFF"/>
                </a:solidFill>
                <a:latin typeface="Calibri"/>
                <a:cs typeface="Calibri"/>
              </a:rPr>
              <a:t>checkout</a:t>
            </a:r>
            <a:r>
              <a:rPr sz="3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branch</a:t>
            </a:r>
            <a:r>
              <a:rPr sz="3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"test",</a:t>
            </a:r>
            <a:r>
              <a:rPr sz="3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6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3000" spc="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3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15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6000" y="6193940"/>
            <a:ext cx="3283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65" dirty="0">
                <a:solidFill>
                  <a:srgbClr val="FFFFFF"/>
                </a:solidFill>
                <a:latin typeface="Calibri"/>
                <a:cs typeface="Calibri"/>
              </a:rPr>
              <a:t>command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spc="-37" baseline="5555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endParaRPr sz="4500" baseline="5555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3592" y="6155911"/>
            <a:ext cx="1861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FFFF"/>
                </a:solidFill>
                <a:latin typeface="Lucida Console"/>
                <a:cs typeface="Lucida Console"/>
              </a:rPr>
              <a:t>checkout</a:t>
            </a:r>
            <a:endParaRPr sz="30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6077326"/>
            <a:ext cx="16120110" cy="117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52440">
              <a:lnSpc>
                <a:spcPct val="125499"/>
              </a:lnSpc>
              <a:spcBef>
                <a:spcPts val="100"/>
              </a:spcBef>
            </a:pPr>
            <a:r>
              <a:rPr sz="4500" spc="-15" baseline="5555" dirty="0">
                <a:solidFill>
                  <a:srgbClr val="FFFFFF"/>
                </a:solidFill>
                <a:latin typeface="Lucida Console"/>
                <a:cs typeface="Lucida Console"/>
              </a:rPr>
              <a:t>test</a:t>
            </a:r>
            <a:r>
              <a:rPr sz="4500" spc="-1762" baseline="555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30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30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Calibri"/>
                <a:cs typeface="Calibri"/>
              </a:rPr>
              <a:t>would</a:t>
            </a:r>
            <a:r>
              <a:rPr sz="3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15" dirty="0">
                <a:solidFill>
                  <a:srgbClr val="FFFFFF"/>
                </a:solidFill>
                <a:latin typeface="Calibri"/>
                <a:cs typeface="Calibri"/>
              </a:rPr>
              <a:t>checkout</a:t>
            </a:r>
            <a:r>
              <a:rPr sz="30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3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"test",</a:t>
            </a:r>
            <a:r>
              <a:rPr sz="30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30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Calibri"/>
                <a:cs typeface="Calibri"/>
              </a:rPr>
              <a:t>where</a:t>
            </a:r>
            <a:r>
              <a:rPr sz="30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git </a:t>
            </a:r>
            <a:r>
              <a:rPr sz="3000" spc="165" dirty="0">
                <a:solidFill>
                  <a:srgbClr val="FFFFFF"/>
                </a:solidFill>
                <a:latin typeface="Calibri"/>
                <a:cs typeface="Calibri"/>
              </a:rPr>
              <a:t>switch</a:t>
            </a:r>
            <a:r>
              <a:rPr sz="3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85" dirty="0">
                <a:solidFill>
                  <a:srgbClr val="FFFFFF"/>
                </a:solidFill>
                <a:latin typeface="Calibri"/>
                <a:cs typeface="Calibri"/>
              </a:rPr>
              <a:t>comes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in.</a:t>
            </a:r>
            <a:r>
              <a:rPr sz="3000" spc="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30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Console"/>
                <a:cs typeface="Lucida Console"/>
              </a:rPr>
              <a:t>switch</a:t>
            </a:r>
            <a:r>
              <a:rPr sz="30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Lucida Console"/>
                <a:cs typeface="Lucida Console"/>
              </a:rPr>
              <a:t>test</a:t>
            </a:r>
            <a:r>
              <a:rPr sz="3000" spc="-66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Calibri"/>
                <a:cs typeface="Calibri"/>
              </a:rPr>
              <a:t>switch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branch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"test"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20" dirty="0">
                <a:solidFill>
                  <a:srgbClr val="FFFFFF"/>
                </a:solidFill>
                <a:latin typeface="Calibri"/>
                <a:cs typeface="Calibri"/>
              </a:rPr>
              <a:t>even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"test"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24" y="6895147"/>
            <a:ext cx="114300" cy="1142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24" y="7542847"/>
            <a:ext cx="114300" cy="114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2367578"/>
            <a:ext cx="15788640" cy="54356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65" dirty="0">
                <a:solidFill>
                  <a:srgbClr val="FFFFFF"/>
                </a:solidFill>
                <a:latin typeface="Calibri"/>
                <a:cs typeface="Calibri"/>
              </a:rPr>
              <a:t>command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60" dirty="0">
                <a:solidFill>
                  <a:srgbClr val="FFFFFF"/>
                </a:solidFill>
                <a:latin typeface="Calibri"/>
                <a:cs typeface="Calibri"/>
              </a:rPr>
              <a:t>manages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information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95" dirty="0">
                <a:solidFill>
                  <a:srgbClr val="FFFFFF"/>
                </a:solidFill>
                <a:latin typeface="Calibri"/>
                <a:cs typeface="Calibri"/>
              </a:rPr>
              <a:t>recorded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reflogs.</a:t>
            </a:r>
            <a:endParaRPr sz="3000">
              <a:latin typeface="Calibri"/>
              <a:cs typeface="Calibri"/>
            </a:endParaRPr>
          </a:p>
          <a:p>
            <a:pPr marL="12700" marR="5080">
              <a:lnSpc>
                <a:spcPct val="114599"/>
              </a:lnSpc>
            </a:pPr>
            <a:r>
              <a:rPr sz="3000" spc="210" dirty="0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logs,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Calibri"/>
                <a:cs typeface="Calibri"/>
              </a:rPr>
              <a:t>"reflogs",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5" dirty="0">
                <a:solidFill>
                  <a:srgbClr val="FFFFFF"/>
                </a:solidFill>
                <a:latin typeface="Calibri"/>
                <a:cs typeface="Calibri"/>
              </a:rPr>
              <a:t>record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Calibri"/>
                <a:cs typeface="Calibri"/>
              </a:rPr>
              <a:t>tips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branches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references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Calibri"/>
                <a:cs typeface="Calibri"/>
              </a:rPr>
              <a:t>were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updated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9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repository. </a:t>
            </a:r>
            <a:r>
              <a:rPr sz="3000" spc="235" dirty="0">
                <a:solidFill>
                  <a:srgbClr val="FFFFFF"/>
                </a:solidFill>
                <a:latin typeface="Calibri"/>
                <a:cs typeface="Calibri"/>
              </a:rPr>
              <a:t>Reflogs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4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useful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29" dirty="0">
                <a:solidFill>
                  <a:srgbClr val="FFFFFF"/>
                </a:solidFill>
                <a:latin typeface="Calibri"/>
                <a:cs typeface="Calibri"/>
              </a:rPr>
              <a:t>commands,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specify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3000" spc="195" dirty="0">
                <a:solidFill>
                  <a:srgbClr val="FFFFFF"/>
                </a:solidFill>
                <a:latin typeface="Calibri"/>
                <a:cs typeface="Calibri"/>
              </a:rPr>
              <a:t>old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95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Calibri"/>
                <a:cs typeface="Calibri"/>
              </a:rPr>
              <a:t>reference.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90" dirty="0">
                <a:solidFill>
                  <a:srgbClr val="FFFFFF"/>
                </a:solidFill>
                <a:latin typeface="Calibri"/>
                <a:cs typeface="Calibri"/>
              </a:rPr>
              <a:t>example,</a:t>
            </a:r>
            <a:r>
              <a:rPr sz="3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spc="150" baseline="3703" dirty="0">
                <a:solidFill>
                  <a:srgbClr val="FFFFFF"/>
                </a:solidFill>
                <a:latin typeface="Lucida Console"/>
                <a:cs typeface="Lucida Console"/>
              </a:rPr>
              <a:t>HEAD@{2}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"where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10" dirty="0">
                <a:solidFill>
                  <a:srgbClr val="FFFFFF"/>
                </a:solidFill>
                <a:latin typeface="Calibri"/>
                <a:cs typeface="Calibri"/>
              </a:rPr>
              <a:t>HEAD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sz="3000" spc="260" dirty="0">
                <a:solidFill>
                  <a:srgbClr val="FFFFFF"/>
                </a:solidFill>
                <a:latin typeface="Calibri"/>
                <a:cs typeface="Calibri"/>
              </a:rPr>
              <a:t>moves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Calibri"/>
                <a:cs typeface="Calibri"/>
              </a:rPr>
              <a:t>ago",</a:t>
            </a:r>
            <a:r>
              <a:rPr sz="30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Lucida Console"/>
                <a:cs typeface="Lucida Console"/>
              </a:rPr>
              <a:t>master@{one.week.ago}</a:t>
            </a:r>
            <a:r>
              <a:rPr sz="3000" spc="-148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000" spc="240" dirty="0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"where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5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point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95" dirty="0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25" dirty="0">
                <a:solidFill>
                  <a:srgbClr val="FFFFFF"/>
                </a:solidFill>
                <a:latin typeface="Calibri"/>
                <a:cs typeface="Calibri"/>
              </a:rPr>
              <a:t>week </a:t>
            </a:r>
            <a:r>
              <a:rPr sz="3000" spc="265" dirty="0">
                <a:solidFill>
                  <a:srgbClr val="FFFFFF"/>
                </a:solidFill>
                <a:latin typeface="Calibri"/>
                <a:cs typeface="Calibri"/>
              </a:rPr>
              <a:t>ago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this </a:t>
            </a:r>
            <a:r>
              <a:rPr sz="3000" spc="190" dirty="0">
                <a:solidFill>
                  <a:srgbClr val="FFFFFF"/>
                </a:solidFill>
                <a:latin typeface="Calibri"/>
                <a:cs typeface="Calibri"/>
              </a:rPr>
              <a:t>local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Calibri"/>
                <a:cs typeface="Calibri"/>
              </a:rPr>
              <a:t>repository",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29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on.</a:t>
            </a:r>
            <a:endParaRPr sz="3000">
              <a:latin typeface="Calibri"/>
              <a:cs typeface="Calibri"/>
            </a:endParaRPr>
          </a:p>
          <a:p>
            <a:pPr marL="12700" marR="1057910">
              <a:lnSpc>
                <a:spcPct val="114599"/>
              </a:lnSpc>
            </a:pPr>
            <a:r>
              <a:rPr sz="3000" spc="254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5" dirty="0">
                <a:solidFill>
                  <a:srgbClr val="FFFFFF"/>
                </a:solidFill>
                <a:latin typeface="Calibri"/>
                <a:cs typeface="Calibri"/>
              </a:rPr>
              <a:t>reflog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15" dirty="0">
                <a:solidFill>
                  <a:srgbClr val="FFFFFF"/>
                </a:solidFill>
                <a:latin typeface="Calibri"/>
                <a:cs typeface="Calibri"/>
              </a:rPr>
              <a:t>covers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4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Calibri"/>
                <a:cs typeface="Calibri"/>
              </a:rPr>
              <a:t>recent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actions,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Calibri"/>
                <a:cs typeface="Calibri"/>
              </a:rPr>
              <a:t>addition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10" dirty="0">
                <a:solidFill>
                  <a:srgbClr val="FFFFFF"/>
                </a:solidFill>
                <a:latin typeface="Calibri"/>
                <a:cs typeface="Calibri"/>
              </a:rPr>
              <a:t>HEAD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5" dirty="0">
                <a:solidFill>
                  <a:srgbClr val="FFFFFF"/>
                </a:solidFill>
                <a:latin typeface="Calibri"/>
                <a:cs typeface="Calibri"/>
              </a:rPr>
              <a:t>reflog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90" dirty="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5" dirty="0">
                <a:solidFill>
                  <a:srgbClr val="FFFFFF"/>
                </a:solidFill>
                <a:latin typeface="Calibri"/>
                <a:cs typeface="Calibri"/>
              </a:rPr>
              <a:t>branch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switching.</a:t>
            </a:r>
            <a:endParaRPr sz="3000">
              <a:latin typeface="Calibri"/>
              <a:cs typeface="Calibri"/>
            </a:endParaRPr>
          </a:p>
          <a:p>
            <a:pPr marL="659765">
              <a:lnSpc>
                <a:spcPct val="100000"/>
              </a:lnSpc>
              <a:spcBef>
                <a:spcPts val="894"/>
              </a:spcBef>
            </a:pPr>
            <a:r>
              <a:rPr sz="3000" spc="254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"expire"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60" dirty="0">
                <a:solidFill>
                  <a:srgbClr val="FFFFFF"/>
                </a:solidFill>
                <a:latin typeface="Calibri"/>
                <a:cs typeface="Calibri"/>
              </a:rPr>
              <a:t>subcommand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90" dirty="0">
                <a:solidFill>
                  <a:srgbClr val="FFFFFF"/>
                </a:solidFill>
                <a:latin typeface="Calibri"/>
                <a:cs typeface="Calibri"/>
              </a:rPr>
              <a:t>prunes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Calibri"/>
                <a:cs typeface="Calibri"/>
              </a:rPr>
              <a:t>older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5" dirty="0">
                <a:solidFill>
                  <a:srgbClr val="FFFFFF"/>
                </a:solidFill>
                <a:latin typeface="Calibri"/>
                <a:cs typeface="Calibri"/>
              </a:rPr>
              <a:t>reflog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Calibri"/>
                <a:cs typeface="Calibri"/>
              </a:rPr>
              <a:t>entries.</a:t>
            </a:r>
            <a:endParaRPr sz="3000">
              <a:latin typeface="Calibri"/>
              <a:cs typeface="Calibri"/>
            </a:endParaRPr>
          </a:p>
          <a:p>
            <a:pPr marL="659765">
              <a:lnSpc>
                <a:spcPct val="100000"/>
              </a:lnSpc>
              <a:spcBef>
                <a:spcPts val="1500"/>
              </a:spcBef>
            </a:pPr>
            <a:r>
              <a:rPr sz="3000" spc="254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Calibri"/>
                <a:cs typeface="Calibri"/>
              </a:rPr>
              <a:t>"delete"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60" dirty="0">
                <a:solidFill>
                  <a:srgbClr val="FFFFFF"/>
                </a:solidFill>
                <a:latin typeface="Calibri"/>
                <a:cs typeface="Calibri"/>
              </a:rPr>
              <a:t>subcommand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deletes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95" dirty="0">
                <a:solidFill>
                  <a:srgbClr val="FFFFFF"/>
                </a:solidFill>
                <a:latin typeface="Calibri"/>
                <a:cs typeface="Calibri"/>
              </a:rPr>
              <a:t>single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entries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reflog.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git</a:t>
            </a:r>
            <a:r>
              <a:rPr spc="5" dirty="0"/>
              <a:t> </a:t>
            </a:r>
            <a:r>
              <a:rPr spc="-10" dirty="0"/>
              <a:t>reflog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5443" y="7169991"/>
            <a:ext cx="559435" cy="559435"/>
          </a:xfrm>
          <a:custGeom>
            <a:avLst/>
            <a:gdLst/>
            <a:ahLst/>
            <a:cxnLst/>
            <a:rect l="l" t="t" r="r" b="b"/>
            <a:pathLst>
              <a:path w="559435" h="559434">
                <a:moveTo>
                  <a:pt x="279570" y="559139"/>
                </a:moveTo>
                <a:lnTo>
                  <a:pt x="234221" y="555480"/>
                </a:lnTo>
                <a:lnTo>
                  <a:pt x="191203" y="544886"/>
                </a:lnTo>
                <a:lnTo>
                  <a:pt x="151091" y="527934"/>
                </a:lnTo>
                <a:lnTo>
                  <a:pt x="114459" y="505198"/>
                </a:lnTo>
                <a:lnTo>
                  <a:pt x="81883" y="477255"/>
                </a:lnTo>
                <a:lnTo>
                  <a:pt x="53940" y="444679"/>
                </a:lnTo>
                <a:lnTo>
                  <a:pt x="31204" y="408047"/>
                </a:lnTo>
                <a:lnTo>
                  <a:pt x="14252" y="367935"/>
                </a:lnTo>
                <a:lnTo>
                  <a:pt x="3658" y="324917"/>
                </a:lnTo>
                <a:lnTo>
                  <a:pt x="0" y="279572"/>
                </a:lnTo>
                <a:lnTo>
                  <a:pt x="3658" y="234222"/>
                </a:lnTo>
                <a:lnTo>
                  <a:pt x="14252" y="191204"/>
                </a:lnTo>
                <a:lnTo>
                  <a:pt x="31204" y="151091"/>
                </a:lnTo>
                <a:lnTo>
                  <a:pt x="53940" y="114459"/>
                </a:lnTo>
                <a:lnTo>
                  <a:pt x="81883" y="81883"/>
                </a:lnTo>
                <a:lnTo>
                  <a:pt x="114459" y="53940"/>
                </a:lnTo>
                <a:lnTo>
                  <a:pt x="151091" y="31205"/>
                </a:lnTo>
                <a:lnTo>
                  <a:pt x="191203" y="14252"/>
                </a:lnTo>
                <a:lnTo>
                  <a:pt x="234221" y="3659"/>
                </a:lnTo>
                <a:lnTo>
                  <a:pt x="279569" y="0"/>
                </a:lnTo>
                <a:lnTo>
                  <a:pt x="324917" y="3659"/>
                </a:lnTo>
                <a:lnTo>
                  <a:pt x="367935" y="14252"/>
                </a:lnTo>
                <a:lnTo>
                  <a:pt x="408047" y="31205"/>
                </a:lnTo>
                <a:lnTo>
                  <a:pt x="444679" y="53940"/>
                </a:lnTo>
                <a:lnTo>
                  <a:pt x="477255" y="81883"/>
                </a:lnTo>
                <a:lnTo>
                  <a:pt x="505198" y="114459"/>
                </a:lnTo>
                <a:lnTo>
                  <a:pt x="527934" y="151091"/>
                </a:lnTo>
                <a:lnTo>
                  <a:pt x="544886" y="191204"/>
                </a:lnTo>
                <a:lnTo>
                  <a:pt x="555480" y="234222"/>
                </a:lnTo>
                <a:lnTo>
                  <a:pt x="559134" y="279572"/>
                </a:lnTo>
                <a:lnTo>
                  <a:pt x="279570" y="559139"/>
                </a:lnTo>
                <a:close/>
              </a:path>
              <a:path w="559435" h="559434">
                <a:moveTo>
                  <a:pt x="559139" y="559139"/>
                </a:moveTo>
                <a:lnTo>
                  <a:pt x="279570" y="559139"/>
                </a:lnTo>
                <a:lnTo>
                  <a:pt x="324917" y="555480"/>
                </a:lnTo>
                <a:lnTo>
                  <a:pt x="367935" y="544886"/>
                </a:lnTo>
                <a:lnTo>
                  <a:pt x="408047" y="527934"/>
                </a:lnTo>
                <a:lnTo>
                  <a:pt x="444679" y="505198"/>
                </a:lnTo>
                <a:lnTo>
                  <a:pt x="477255" y="477255"/>
                </a:lnTo>
                <a:lnTo>
                  <a:pt x="505198" y="444679"/>
                </a:lnTo>
                <a:lnTo>
                  <a:pt x="527934" y="408047"/>
                </a:lnTo>
                <a:lnTo>
                  <a:pt x="544886" y="367935"/>
                </a:lnTo>
                <a:lnTo>
                  <a:pt x="555480" y="324917"/>
                </a:lnTo>
                <a:lnTo>
                  <a:pt x="559139" y="279572"/>
                </a:lnTo>
                <a:lnTo>
                  <a:pt x="559139" y="559139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565160" y="7169991"/>
            <a:ext cx="2331720" cy="559435"/>
            <a:chOff x="3565160" y="7169991"/>
            <a:chExt cx="2331720" cy="559435"/>
          </a:xfrm>
        </p:grpSpPr>
        <p:sp>
          <p:nvSpPr>
            <p:cNvPr id="4" name="object 4"/>
            <p:cNvSpPr/>
            <p:nvPr/>
          </p:nvSpPr>
          <p:spPr>
            <a:xfrm>
              <a:off x="3584210" y="7450779"/>
              <a:ext cx="715010" cy="8890"/>
            </a:xfrm>
            <a:custGeom>
              <a:avLst/>
              <a:gdLst/>
              <a:ahLst/>
              <a:cxnLst/>
              <a:rect l="l" t="t" r="r" b="b"/>
              <a:pathLst>
                <a:path w="715010" h="8890">
                  <a:moveTo>
                    <a:pt x="0" y="8302"/>
                  </a:moveTo>
                  <a:lnTo>
                    <a:pt x="71451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8535" y="7374481"/>
              <a:ext cx="114902" cy="1523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03880" y="7169991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4">
                  <a:moveTo>
                    <a:pt x="279569" y="559139"/>
                  </a:moveTo>
                  <a:lnTo>
                    <a:pt x="234221" y="555480"/>
                  </a:lnTo>
                  <a:lnTo>
                    <a:pt x="191203" y="544886"/>
                  </a:lnTo>
                  <a:lnTo>
                    <a:pt x="151090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4" y="408047"/>
                  </a:lnTo>
                  <a:lnTo>
                    <a:pt x="14252" y="367935"/>
                  </a:lnTo>
                  <a:lnTo>
                    <a:pt x="3658" y="324917"/>
                  </a:lnTo>
                  <a:lnTo>
                    <a:pt x="0" y="279565"/>
                  </a:lnTo>
                  <a:lnTo>
                    <a:pt x="3658" y="234222"/>
                  </a:lnTo>
                  <a:lnTo>
                    <a:pt x="14252" y="191204"/>
                  </a:lnTo>
                  <a:lnTo>
                    <a:pt x="31204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9" y="53940"/>
                  </a:lnTo>
                  <a:lnTo>
                    <a:pt x="151090" y="31205"/>
                  </a:lnTo>
                  <a:lnTo>
                    <a:pt x="191203" y="14252"/>
                  </a:lnTo>
                  <a:lnTo>
                    <a:pt x="234221" y="3659"/>
                  </a:lnTo>
                  <a:lnTo>
                    <a:pt x="279569" y="0"/>
                  </a:lnTo>
                  <a:lnTo>
                    <a:pt x="324916" y="3659"/>
                  </a:lnTo>
                  <a:lnTo>
                    <a:pt x="367934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4" y="81883"/>
                  </a:lnTo>
                  <a:lnTo>
                    <a:pt x="505198" y="114459"/>
                  </a:lnTo>
                  <a:lnTo>
                    <a:pt x="527934" y="151091"/>
                  </a:lnTo>
                  <a:lnTo>
                    <a:pt x="544886" y="191204"/>
                  </a:lnTo>
                  <a:lnTo>
                    <a:pt x="555480" y="234222"/>
                  </a:lnTo>
                  <a:lnTo>
                    <a:pt x="559138" y="279569"/>
                  </a:lnTo>
                  <a:lnTo>
                    <a:pt x="555480" y="324917"/>
                  </a:lnTo>
                  <a:lnTo>
                    <a:pt x="544886" y="367935"/>
                  </a:lnTo>
                  <a:lnTo>
                    <a:pt x="527934" y="408047"/>
                  </a:lnTo>
                  <a:lnTo>
                    <a:pt x="505198" y="444679"/>
                  </a:lnTo>
                  <a:lnTo>
                    <a:pt x="477254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4" y="544886"/>
                  </a:lnTo>
                  <a:lnTo>
                    <a:pt x="324916" y="555480"/>
                  </a:lnTo>
                  <a:lnTo>
                    <a:pt x="279569" y="559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63019" y="7449558"/>
              <a:ext cx="828675" cy="0"/>
            </a:xfrm>
            <a:custGeom>
              <a:avLst/>
              <a:gdLst/>
              <a:ahLst/>
              <a:cxnLst/>
              <a:rect l="l" t="t" r="r" b="b"/>
              <a:pathLst>
                <a:path w="828675">
                  <a:moveTo>
                    <a:pt x="0" y="0"/>
                  </a:moveTo>
                  <a:lnTo>
                    <a:pt x="82822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1698" y="7373299"/>
              <a:ext cx="114759" cy="152518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892318" y="6393707"/>
            <a:ext cx="2981325" cy="2094864"/>
            <a:chOff x="5892318" y="6393707"/>
            <a:chExt cx="2981325" cy="2094864"/>
          </a:xfrm>
        </p:grpSpPr>
        <p:sp>
          <p:nvSpPr>
            <p:cNvPr id="10" name="object 10"/>
            <p:cNvSpPr/>
            <p:nvPr/>
          </p:nvSpPr>
          <p:spPr>
            <a:xfrm>
              <a:off x="6143269" y="6393712"/>
              <a:ext cx="57150" cy="2094864"/>
            </a:xfrm>
            <a:custGeom>
              <a:avLst/>
              <a:gdLst/>
              <a:ahLst/>
              <a:cxnLst/>
              <a:rect l="l" t="t" r="r" b="b"/>
              <a:pathLst>
                <a:path w="57150" h="2094865">
                  <a:moveTo>
                    <a:pt x="38442" y="2056650"/>
                  </a:moveTo>
                  <a:lnTo>
                    <a:pt x="342" y="2056307"/>
                  </a:lnTo>
                  <a:lnTo>
                    <a:pt x="0" y="2094382"/>
                  </a:lnTo>
                  <a:lnTo>
                    <a:pt x="38100" y="2094725"/>
                  </a:lnTo>
                  <a:lnTo>
                    <a:pt x="38442" y="2056650"/>
                  </a:lnTo>
                  <a:close/>
                </a:path>
                <a:path w="57150" h="2094865">
                  <a:moveTo>
                    <a:pt x="39128" y="1980488"/>
                  </a:moveTo>
                  <a:lnTo>
                    <a:pt x="1028" y="1980145"/>
                  </a:lnTo>
                  <a:lnTo>
                    <a:pt x="685" y="2018220"/>
                  </a:lnTo>
                  <a:lnTo>
                    <a:pt x="38785" y="2018563"/>
                  </a:lnTo>
                  <a:lnTo>
                    <a:pt x="39128" y="1980488"/>
                  </a:lnTo>
                  <a:close/>
                </a:path>
                <a:path w="57150" h="2094865">
                  <a:moveTo>
                    <a:pt x="39814" y="1904326"/>
                  </a:moveTo>
                  <a:lnTo>
                    <a:pt x="1714" y="1903984"/>
                  </a:lnTo>
                  <a:lnTo>
                    <a:pt x="1371" y="1942058"/>
                  </a:lnTo>
                  <a:lnTo>
                    <a:pt x="39471" y="1942401"/>
                  </a:lnTo>
                  <a:lnTo>
                    <a:pt x="39814" y="1904326"/>
                  </a:lnTo>
                  <a:close/>
                </a:path>
                <a:path w="57150" h="2094865">
                  <a:moveTo>
                    <a:pt x="40500" y="1828165"/>
                  </a:moveTo>
                  <a:lnTo>
                    <a:pt x="2400" y="1827822"/>
                  </a:lnTo>
                  <a:lnTo>
                    <a:pt x="2057" y="1865909"/>
                  </a:lnTo>
                  <a:lnTo>
                    <a:pt x="40157" y="1866252"/>
                  </a:lnTo>
                  <a:lnTo>
                    <a:pt x="40500" y="1828165"/>
                  </a:lnTo>
                  <a:close/>
                </a:path>
                <a:path w="57150" h="2094865">
                  <a:moveTo>
                    <a:pt x="41186" y="1752003"/>
                  </a:moveTo>
                  <a:lnTo>
                    <a:pt x="3086" y="1751660"/>
                  </a:lnTo>
                  <a:lnTo>
                    <a:pt x="2743" y="1789747"/>
                  </a:lnTo>
                  <a:lnTo>
                    <a:pt x="40843" y="1790090"/>
                  </a:lnTo>
                  <a:lnTo>
                    <a:pt x="41186" y="1752003"/>
                  </a:lnTo>
                  <a:close/>
                </a:path>
                <a:path w="57150" h="2094865">
                  <a:moveTo>
                    <a:pt x="41871" y="1675853"/>
                  </a:moveTo>
                  <a:lnTo>
                    <a:pt x="3771" y="1675511"/>
                  </a:lnTo>
                  <a:lnTo>
                    <a:pt x="3429" y="1713585"/>
                  </a:lnTo>
                  <a:lnTo>
                    <a:pt x="41529" y="1713928"/>
                  </a:lnTo>
                  <a:lnTo>
                    <a:pt x="41871" y="1675853"/>
                  </a:lnTo>
                  <a:close/>
                </a:path>
                <a:path w="57150" h="2094865">
                  <a:moveTo>
                    <a:pt x="42557" y="1599692"/>
                  </a:moveTo>
                  <a:lnTo>
                    <a:pt x="4457" y="1599349"/>
                  </a:lnTo>
                  <a:lnTo>
                    <a:pt x="4114" y="1637423"/>
                  </a:lnTo>
                  <a:lnTo>
                    <a:pt x="42214" y="1637766"/>
                  </a:lnTo>
                  <a:lnTo>
                    <a:pt x="42557" y="1599692"/>
                  </a:lnTo>
                  <a:close/>
                </a:path>
                <a:path w="57150" h="2094865">
                  <a:moveTo>
                    <a:pt x="43243" y="1523530"/>
                  </a:moveTo>
                  <a:lnTo>
                    <a:pt x="5143" y="1523187"/>
                  </a:lnTo>
                  <a:lnTo>
                    <a:pt x="4800" y="1561261"/>
                  </a:lnTo>
                  <a:lnTo>
                    <a:pt x="42900" y="1561604"/>
                  </a:lnTo>
                  <a:lnTo>
                    <a:pt x="43243" y="1523530"/>
                  </a:lnTo>
                  <a:close/>
                </a:path>
                <a:path w="57150" h="2094865">
                  <a:moveTo>
                    <a:pt x="43929" y="1447368"/>
                  </a:moveTo>
                  <a:lnTo>
                    <a:pt x="5829" y="1447025"/>
                  </a:lnTo>
                  <a:lnTo>
                    <a:pt x="5486" y="1485112"/>
                  </a:lnTo>
                  <a:lnTo>
                    <a:pt x="43586" y="1485455"/>
                  </a:lnTo>
                  <a:lnTo>
                    <a:pt x="43929" y="1447368"/>
                  </a:lnTo>
                  <a:close/>
                </a:path>
                <a:path w="57150" h="2094865">
                  <a:moveTo>
                    <a:pt x="44615" y="1371206"/>
                  </a:moveTo>
                  <a:lnTo>
                    <a:pt x="6515" y="1370863"/>
                  </a:lnTo>
                  <a:lnTo>
                    <a:pt x="6172" y="1408950"/>
                  </a:lnTo>
                  <a:lnTo>
                    <a:pt x="44272" y="1409293"/>
                  </a:lnTo>
                  <a:lnTo>
                    <a:pt x="44615" y="1371206"/>
                  </a:lnTo>
                  <a:close/>
                </a:path>
                <a:path w="57150" h="2094865">
                  <a:moveTo>
                    <a:pt x="45300" y="1295057"/>
                  </a:moveTo>
                  <a:lnTo>
                    <a:pt x="7200" y="1294714"/>
                  </a:lnTo>
                  <a:lnTo>
                    <a:pt x="6858" y="1332788"/>
                  </a:lnTo>
                  <a:lnTo>
                    <a:pt x="44958" y="1333131"/>
                  </a:lnTo>
                  <a:lnTo>
                    <a:pt x="45300" y="1295057"/>
                  </a:lnTo>
                  <a:close/>
                </a:path>
                <a:path w="57150" h="2094865">
                  <a:moveTo>
                    <a:pt x="45986" y="1218895"/>
                  </a:moveTo>
                  <a:lnTo>
                    <a:pt x="7886" y="1218552"/>
                  </a:lnTo>
                  <a:lnTo>
                    <a:pt x="7543" y="1256626"/>
                  </a:lnTo>
                  <a:lnTo>
                    <a:pt x="45643" y="1256969"/>
                  </a:lnTo>
                  <a:lnTo>
                    <a:pt x="45986" y="1218895"/>
                  </a:lnTo>
                  <a:close/>
                </a:path>
                <a:path w="57150" h="2094865">
                  <a:moveTo>
                    <a:pt x="46672" y="1142733"/>
                  </a:moveTo>
                  <a:lnTo>
                    <a:pt x="8572" y="1142390"/>
                  </a:lnTo>
                  <a:lnTo>
                    <a:pt x="8229" y="1180465"/>
                  </a:lnTo>
                  <a:lnTo>
                    <a:pt x="46329" y="1180807"/>
                  </a:lnTo>
                  <a:lnTo>
                    <a:pt x="46672" y="1142733"/>
                  </a:lnTo>
                  <a:close/>
                </a:path>
                <a:path w="57150" h="2094865">
                  <a:moveTo>
                    <a:pt x="47358" y="1066571"/>
                  </a:moveTo>
                  <a:lnTo>
                    <a:pt x="9258" y="1066228"/>
                  </a:lnTo>
                  <a:lnTo>
                    <a:pt x="8915" y="1104315"/>
                  </a:lnTo>
                  <a:lnTo>
                    <a:pt x="47015" y="1104658"/>
                  </a:lnTo>
                  <a:lnTo>
                    <a:pt x="47358" y="1066571"/>
                  </a:lnTo>
                  <a:close/>
                </a:path>
                <a:path w="57150" h="2094865">
                  <a:moveTo>
                    <a:pt x="48044" y="990409"/>
                  </a:moveTo>
                  <a:lnTo>
                    <a:pt x="9944" y="990066"/>
                  </a:lnTo>
                  <a:lnTo>
                    <a:pt x="9601" y="1028153"/>
                  </a:lnTo>
                  <a:lnTo>
                    <a:pt x="47701" y="1028496"/>
                  </a:lnTo>
                  <a:lnTo>
                    <a:pt x="48044" y="990409"/>
                  </a:lnTo>
                  <a:close/>
                </a:path>
                <a:path w="57150" h="2094865">
                  <a:moveTo>
                    <a:pt x="48729" y="914260"/>
                  </a:moveTo>
                  <a:lnTo>
                    <a:pt x="10629" y="913917"/>
                  </a:lnTo>
                  <a:lnTo>
                    <a:pt x="10287" y="951992"/>
                  </a:lnTo>
                  <a:lnTo>
                    <a:pt x="48387" y="952334"/>
                  </a:lnTo>
                  <a:lnTo>
                    <a:pt x="48729" y="914260"/>
                  </a:lnTo>
                  <a:close/>
                </a:path>
                <a:path w="57150" h="2094865">
                  <a:moveTo>
                    <a:pt x="49415" y="838098"/>
                  </a:moveTo>
                  <a:lnTo>
                    <a:pt x="11315" y="837755"/>
                  </a:lnTo>
                  <a:lnTo>
                    <a:pt x="10972" y="875830"/>
                  </a:lnTo>
                  <a:lnTo>
                    <a:pt x="49072" y="876173"/>
                  </a:lnTo>
                  <a:lnTo>
                    <a:pt x="49415" y="838098"/>
                  </a:lnTo>
                  <a:close/>
                </a:path>
                <a:path w="57150" h="2094865">
                  <a:moveTo>
                    <a:pt x="50101" y="761936"/>
                  </a:moveTo>
                  <a:lnTo>
                    <a:pt x="12001" y="761593"/>
                  </a:lnTo>
                  <a:lnTo>
                    <a:pt x="11658" y="799668"/>
                  </a:lnTo>
                  <a:lnTo>
                    <a:pt x="49758" y="800011"/>
                  </a:lnTo>
                  <a:lnTo>
                    <a:pt x="50101" y="761936"/>
                  </a:lnTo>
                  <a:close/>
                </a:path>
                <a:path w="57150" h="2094865">
                  <a:moveTo>
                    <a:pt x="50787" y="685774"/>
                  </a:moveTo>
                  <a:lnTo>
                    <a:pt x="12687" y="685431"/>
                  </a:lnTo>
                  <a:lnTo>
                    <a:pt x="12344" y="723519"/>
                  </a:lnTo>
                  <a:lnTo>
                    <a:pt x="50444" y="723861"/>
                  </a:lnTo>
                  <a:lnTo>
                    <a:pt x="50787" y="685774"/>
                  </a:lnTo>
                  <a:close/>
                </a:path>
                <a:path w="57150" h="2094865">
                  <a:moveTo>
                    <a:pt x="51473" y="609612"/>
                  </a:moveTo>
                  <a:lnTo>
                    <a:pt x="13373" y="609269"/>
                  </a:lnTo>
                  <a:lnTo>
                    <a:pt x="13030" y="647357"/>
                  </a:lnTo>
                  <a:lnTo>
                    <a:pt x="51130" y="647700"/>
                  </a:lnTo>
                  <a:lnTo>
                    <a:pt x="51473" y="609612"/>
                  </a:lnTo>
                  <a:close/>
                </a:path>
                <a:path w="57150" h="2094865">
                  <a:moveTo>
                    <a:pt x="52158" y="533463"/>
                  </a:moveTo>
                  <a:lnTo>
                    <a:pt x="14058" y="533120"/>
                  </a:lnTo>
                  <a:lnTo>
                    <a:pt x="13716" y="571195"/>
                  </a:lnTo>
                  <a:lnTo>
                    <a:pt x="51816" y="571538"/>
                  </a:lnTo>
                  <a:lnTo>
                    <a:pt x="52158" y="533463"/>
                  </a:lnTo>
                  <a:close/>
                </a:path>
                <a:path w="57150" h="2094865">
                  <a:moveTo>
                    <a:pt x="52844" y="457301"/>
                  </a:moveTo>
                  <a:lnTo>
                    <a:pt x="14744" y="456958"/>
                  </a:lnTo>
                  <a:lnTo>
                    <a:pt x="14401" y="495033"/>
                  </a:lnTo>
                  <a:lnTo>
                    <a:pt x="52501" y="495376"/>
                  </a:lnTo>
                  <a:lnTo>
                    <a:pt x="52844" y="457301"/>
                  </a:lnTo>
                  <a:close/>
                </a:path>
                <a:path w="57150" h="2094865">
                  <a:moveTo>
                    <a:pt x="53530" y="381139"/>
                  </a:moveTo>
                  <a:lnTo>
                    <a:pt x="15430" y="380796"/>
                  </a:lnTo>
                  <a:lnTo>
                    <a:pt x="15087" y="418871"/>
                  </a:lnTo>
                  <a:lnTo>
                    <a:pt x="53187" y="419214"/>
                  </a:lnTo>
                  <a:lnTo>
                    <a:pt x="53530" y="381139"/>
                  </a:lnTo>
                  <a:close/>
                </a:path>
                <a:path w="57150" h="2094865">
                  <a:moveTo>
                    <a:pt x="54216" y="304977"/>
                  </a:moveTo>
                  <a:lnTo>
                    <a:pt x="16116" y="304634"/>
                  </a:lnTo>
                  <a:lnTo>
                    <a:pt x="15773" y="342722"/>
                  </a:lnTo>
                  <a:lnTo>
                    <a:pt x="53873" y="343065"/>
                  </a:lnTo>
                  <a:lnTo>
                    <a:pt x="54216" y="304977"/>
                  </a:lnTo>
                  <a:close/>
                </a:path>
                <a:path w="57150" h="2094865">
                  <a:moveTo>
                    <a:pt x="54902" y="228815"/>
                  </a:moveTo>
                  <a:lnTo>
                    <a:pt x="16802" y="228473"/>
                  </a:lnTo>
                  <a:lnTo>
                    <a:pt x="16459" y="266560"/>
                  </a:lnTo>
                  <a:lnTo>
                    <a:pt x="54559" y="266903"/>
                  </a:lnTo>
                  <a:lnTo>
                    <a:pt x="54902" y="228815"/>
                  </a:lnTo>
                  <a:close/>
                </a:path>
                <a:path w="57150" h="2094865">
                  <a:moveTo>
                    <a:pt x="55587" y="152666"/>
                  </a:moveTo>
                  <a:lnTo>
                    <a:pt x="17487" y="152323"/>
                  </a:lnTo>
                  <a:lnTo>
                    <a:pt x="17145" y="190398"/>
                  </a:lnTo>
                  <a:lnTo>
                    <a:pt x="55245" y="190741"/>
                  </a:lnTo>
                  <a:lnTo>
                    <a:pt x="55587" y="152666"/>
                  </a:lnTo>
                  <a:close/>
                </a:path>
                <a:path w="57150" h="2094865">
                  <a:moveTo>
                    <a:pt x="56273" y="76504"/>
                  </a:moveTo>
                  <a:lnTo>
                    <a:pt x="18173" y="76161"/>
                  </a:lnTo>
                  <a:lnTo>
                    <a:pt x="17830" y="114236"/>
                  </a:lnTo>
                  <a:lnTo>
                    <a:pt x="55930" y="114579"/>
                  </a:lnTo>
                  <a:lnTo>
                    <a:pt x="56273" y="76504"/>
                  </a:lnTo>
                  <a:close/>
                </a:path>
                <a:path w="57150" h="2094865">
                  <a:moveTo>
                    <a:pt x="56959" y="342"/>
                  </a:moveTo>
                  <a:lnTo>
                    <a:pt x="18859" y="0"/>
                  </a:lnTo>
                  <a:lnTo>
                    <a:pt x="18516" y="38074"/>
                  </a:lnTo>
                  <a:lnTo>
                    <a:pt x="56616" y="38417"/>
                  </a:lnTo>
                  <a:lnTo>
                    <a:pt x="56959" y="342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92318" y="7169991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4">
                  <a:moveTo>
                    <a:pt x="279568" y="559139"/>
                  </a:moveTo>
                  <a:lnTo>
                    <a:pt x="234221" y="555480"/>
                  </a:lnTo>
                  <a:lnTo>
                    <a:pt x="191203" y="544886"/>
                  </a:lnTo>
                  <a:lnTo>
                    <a:pt x="151091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5" y="408047"/>
                  </a:lnTo>
                  <a:lnTo>
                    <a:pt x="14252" y="367935"/>
                  </a:lnTo>
                  <a:lnTo>
                    <a:pt x="3659" y="324917"/>
                  </a:lnTo>
                  <a:lnTo>
                    <a:pt x="0" y="279569"/>
                  </a:lnTo>
                  <a:lnTo>
                    <a:pt x="3659" y="234222"/>
                  </a:lnTo>
                  <a:lnTo>
                    <a:pt x="14252" y="191204"/>
                  </a:lnTo>
                  <a:lnTo>
                    <a:pt x="31205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9" y="53940"/>
                  </a:lnTo>
                  <a:lnTo>
                    <a:pt x="151091" y="31205"/>
                  </a:lnTo>
                  <a:lnTo>
                    <a:pt x="191203" y="14252"/>
                  </a:lnTo>
                  <a:lnTo>
                    <a:pt x="234221" y="3659"/>
                  </a:lnTo>
                  <a:lnTo>
                    <a:pt x="279569" y="0"/>
                  </a:lnTo>
                  <a:lnTo>
                    <a:pt x="324917" y="3659"/>
                  </a:lnTo>
                  <a:lnTo>
                    <a:pt x="367935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5" y="81883"/>
                  </a:lnTo>
                  <a:lnTo>
                    <a:pt x="505198" y="114459"/>
                  </a:lnTo>
                  <a:lnTo>
                    <a:pt x="527934" y="151091"/>
                  </a:lnTo>
                  <a:lnTo>
                    <a:pt x="544886" y="191204"/>
                  </a:lnTo>
                  <a:lnTo>
                    <a:pt x="555480" y="234222"/>
                  </a:lnTo>
                  <a:lnTo>
                    <a:pt x="559139" y="279569"/>
                  </a:lnTo>
                  <a:lnTo>
                    <a:pt x="555480" y="324917"/>
                  </a:lnTo>
                  <a:lnTo>
                    <a:pt x="544886" y="367935"/>
                  </a:lnTo>
                  <a:lnTo>
                    <a:pt x="527934" y="408047"/>
                  </a:lnTo>
                  <a:lnTo>
                    <a:pt x="505198" y="444679"/>
                  </a:lnTo>
                  <a:lnTo>
                    <a:pt x="477255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5" y="544886"/>
                  </a:lnTo>
                  <a:lnTo>
                    <a:pt x="324917" y="555480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51457" y="7430508"/>
              <a:ext cx="828675" cy="0"/>
            </a:xfrm>
            <a:custGeom>
              <a:avLst/>
              <a:gdLst/>
              <a:ahLst/>
              <a:cxnLst/>
              <a:rect l="l" t="t" r="r" b="b"/>
              <a:pathLst>
                <a:path w="828675">
                  <a:moveTo>
                    <a:pt x="0" y="0"/>
                  </a:moveTo>
                  <a:lnTo>
                    <a:pt x="82822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0135" y="7354249"/>
              <a:ext cx="114759" cy="15251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80755" y="7150941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4">
                  <a:moveTo>
                    <a:pt x="279570" y="559139"/>
                  </a:moveTo>
                  <a:lnTo>
                    <a:pt x="234222" y="555480"/>
                  </a:lnTo>
                  <a:lnTo>
                    <a:pt x="191204" y="544886"/>
                  </a:lnTo>
                  <a:lnTo>
                    <a:pt x="151091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5" y="408047"/>
                  </a:lnTo>
                  <a:lnTo>
                    <a:pt x="14252" y="367935"/>
                  </a:lnTo>
                  <a:lnTo>
                    <a:pt x="3659" y="324917"/>
                  </a:lnTo>
                  <a:lnTo>
                    <a:pt x="0" y="279569"/>
                  </a:lnTo>
                  <a:lnTo>
                    <a:pt x="3659" y="234222"/>
                  </a:lnTo>
                  <a:lnTo>
                    <a:pt x="14252" y="191204"/>
                  </a:lnTo>
                  <a:lnTo>
                    <a:pt x="31205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9" y="53940"/>
                  </a:lnTo>
                  <a:lnTo>
                    <a:pt x="151091" y="31205"/>
                  </a:lnTo>
                  <a:lnTo>
                    <a:pt x="191204" y="14252"/>
                  </a:lnTo>
                  <a:lnTo>
                    <a:pt x="234222" y="3659"/>
                  </a:lnTo>
                  <a:lnTo>
                    <a:pt x="279569" y="0"/>
                  </a:lnTo>
                  <a:lnTo>
                    <a:pt x="324917" y="3659"/>
                  </a:lnTo>
                  <a:lnTo>
                    <a:pt x="367935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4" y="81883"/>
                  </a:lnTo>
                  <a:lnTo>
                    <a:pt x="505198" y="114459"/>
                  </a:lnTo>
                  <a:lnTo>
                    <a:pt x="527933" y="151091"/>
                  </a:lnTo>
                  <a:lnTo>
                    <a:pt x="544886" y="191204"/>
                  </a:lnTo>
                  <a:lnTo>
                    <a:pt x="555479" y="234222"/>
                  </a:lnTo>
                  <a:lnTo>
                    <a:pt x="559138" y="279569"/>
                  </a:lnTo>
                  <a:lnTo>
                    <a:pt x="555479" y="324917"/>
                  </a:lnTo>
                  <a:lnTo>
                    <a:pt x="544886" y="367935"/>
                  </a:lnTo>
                  <a:lnTo>
                    <a:pt x="527933" y="408047"/>
                  </a:lnTo>
                  <a:lnTo>
                    <a:pt x="505198" y="444679"/>
                  </a:lnTo>
                  <a:lnTo>
                    <a:pt x="477254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5" y="544886"/>
                  </a:lnTo>
                  <a:lnTo>
                    <a:pt x="324917" y="555480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39894" y="7430508"/>
              <a:ext cx="828675" cy="0"/>
            </a:xfrm>
            <a:custGeom>
              <a:avLst/>
              <a:gdLst/>
              <a:ahLst/>
              <a:cxnLst/>
              <a:rect l="l" t="t" r="r" b="b"/>
              <a:pathLst>
                <a:path w="828675">
                  <a:moveTo>
                    <a:pt x="0" y="0"/>
                  </a:moveTo>
                  <a:lnTo>
                    <a:pt x="82822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58573" y="7354249"/>
              <a:ext cx="114759" cy="152518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8869192" y="5947999"/>
            <a:ext cx="2981325" cy="2924810"/>
            <a:chOff x="8869192" y="5947999"/>
            <a:chExt cx="2981325" cy="2924810"/>
          </a:xfrm>
        </p:grpSpPr>
        <p:sp>
          <p:nvSpPr>
            <p:cNvPr id="18" name="object 18"/>
            <p:cNvSpPr/>
            <p:nvPr/>
          </p:nvSpPr>
          <p:spPr>
            <a:xfrm>
              <a:off x="9129687" y="5948006"/>
              <a:ext cx="38100" cy="2924810"/>
            </a:xfrm>
            <a:custGeom>
              <a:avLst/>
              <a:gdLst/>
              <a:ahLst/>
              <a:cxnLst/>
              <a:rect l="l" t="t" r="r" b="b"/>
              <a:pathLst>
                <a:path w="38100" h="2924809">
                  <a:moveTo>
                    <a:pt x="38100" y="2886075"/>
                  </a:moveTo>
                  <a:lnTo>
                    <a:pt x="0" y="2886075"/>
                  </a:lnTo>
                  <a:lnTo>
                    <a:pt x="0" y="2924200"/>
                  </a:lnTo>
                  <a:lnTo>
                    <a:pt x="38100" y="2924200"/>
                  </a:lnTo>
                  <a:lnTo>
                    <a:pt x="38100" y="2886075"/>
                  </a:lnTo>
                  <a:close/>
                </a:path>
                <a:path w="38100" h="2924809">
                  <a:moveTo>
                    <a:pt x="38100" y="2809798"/>
                  </a:moveTo>
                  <a:lnTo>
                    <a:pt x="0" y="2809798"/>
                  </a:lnTo>
                  <a:lnTo>
                    <a:pt x="0" y="2847937"/>
                  </a:lnTo>
                  <a:lnTo>
                    <a:pt x="38100" y="2847937"/>
                  </a:lnTo>
                  <a:lnTo>
                    <a:pt x="38100" y="2809798"/>
                  </a:lnTo>
                  <a:close/>
                </a:path>
                <a:path w="38100" h="2924809">
                  <a:moveTo>
                    <a:pt x="38100" y="2733535"/>
                  </a:moveTo>
                  <a:lnTo>
                    <a:pt x="0" y="2733535"/>
                  </a:lnTo>
                  <a:lnTo>
                    <a:pt x="0" y="2771660"/>
                  </a:lnTo>
                  <a:lnTo>
                    <a:pt x="38100" y="2771660"/>
                  </a:lnTo>
                  <a:lnTo>
                    <a:pt x="38100" y="2733535"/>
                  </a:lnTo>
                  <a:close/>
                </a:path>
                <a:path w="38100" h="2924809">
                  <a:moveTo>
                    <a:pt x="38100" y="2657259"/>
                  </a:moveTo>
                  <a:lnTo>
                    <a:pt x="0" y="2657259"/>
                  </a:lnTo>
                  <a:lnTo>
                    <a:pt x="0" y="2695397"/>
                  </a:lnTo>
                  <a:lnTo>
                    <a:pt x="38100" y="2695397"/>
                  </a:lnTo>
                  <a:lnTo>
                    <a:pt x="38100" y="2657259"/>
                  </a:lnTo>
                  <a:close/>
                </a:path>
                <a:path w="38100" h="2924809">
                  <a:moveTo>
                    <a:pt x="38100" y="2580995"/>
                  </a:moveTo>
                  <a:lnTo>
                    <a:pt x="0" y="2580995"/>
                  </a:lnTo>
                  <a:lnTo>
                    <a:pt x="0" y="2619121"/>
                  </a:lnTo>
                  <a:lnTo>
                    <a:pt x="38100" y="2619121"/>
                  </a:lnTo>
                  <a:lnTo>
                    <a:pt x="38100" y="2580995"/>
                  </a:lnTo>
                  <a:close/>
                </a:path>
                <a:path w="38100" h="2924809">
                  <a:moveTo>
                    <a:pt x="38100" y="2504719"/>
                  </a:moveTo>
                  <a:lnTo>
                    <a:pt x="0" y="2504719"/>
                  </a:lnTo>
                  <a:lnTo>
                    <a:pt x="0" y="2542857"/>
                  </a:lnTo>
                  <a:lnTo>
                    <a:pt x="38100" y="2542857"/>
                  </a:lnTo>
                  <a:lnTo>
                    <a:pt x="38100" y="2504719"/>
                  </a:lnTo>
                  <a:close/>
                </a:path>
                <a:path w="38100" h="2924809">
                  <a:moveTo>
                    <a:pt x="38100" y="2428456"/>
                  </a:moveTo>
                  <a:lnTo>
                    <a:pt x="0" y="2428456"/>
                  </a:lnTo>
                  <a:lnTo>
                    <a:pt x="0" y="2466581"/>
                  </a:lnTo>
                  <a:lnTo>
                    <a:pt x="38100" y="2466581"/>
                  </a:lnTo>
                  <a:lnTo>
                    <a:pt x="38100" y="2428456"/>
                  </a:lnTo>
                  <a:close/>
                </a:path>
                <a:path w="38100" h="2924809">
                  <a:moveTo>
                    <a:pt x="38100" y="2352179"/>
                  </a:moveTo>
                  <a:lnTo>
                    <a:pt x="0" y="2352179"/>
                  </a:lnTo>
                  <a:lnTo>
                    <a:pt x="0" y="2390317"/>
                  </a:lnTo>
                  <a:lnTo>
                    <a:pt x="38100" y="2390317"/>
                  </a:lnTo>
                  <a:lnTo>
                    <a:pt x="38100" y="2352179"/>
                  </a:lnTo>
                  <a:close/>
                </a:path>
                <a:path w="38100" h="2924809">
                  <a:moveTo>
                    <a:pt x="38100" y="2275916"/>
                  </a:moveTo>
                  <a:lnTo>
                    <a:pt x="0" y="2275916"/>
                  </a:lnTo>
                  <a:lnTo>
                    <a:pt x="0" y="2314041"/>
                  </a:lnTo>
                  <a:lnTo>
                    <a:pt x="38100" y="2314041"/>
                  </a:lnTo>
                  <a:lnTo>
                    <a:pt x="38100" y="2275916"/>
                  </a:lnTo>
                  <a:close/>
                </a:path>
                <a:path w="38100" h="2924809">
                  <a:moveTo>
                    <a:pt x="38100" y="2199640"/>
                  </a:moveTo>
                  <a:lnTo>
                    <a:pt x="0" y="2199640"/>
                  </a:lnTo>
                  <a:lnTo>
                    <a:pt x="0" y="2237778"/>
                  </a:lnTo>
                  <a:lnTo>
                    <a:pt x="38100" y="2237778"/>
                  </a:lnTo>
                  <a:lnTo>
                    <a:pt x="38100" y="2199640"/>
                  </a:lnTo>
                  <a:close/>
                </a:path>
                <a:path w="38100" h="2924809">
                  <a:moveTo>
                    <a:pt x="38100" y="2123376"/>
                  </a:moveTo>
                  <a:lnTo>
                    <a:pt x="0" y="2123376"/>
                  </a:lnTo>
                  <a:lnTo>
                    <a:pt x="0" y="2161502"/>
                  </a:lnTo>
                  <a:lnTo>
                    <a:pt x="38100" y="2161502"/>
                  </a:lnTo>
                  <a:lnTo>
                    <a:pt x="38100" y="2123376"/>
                  </a:lnTo>
                  <a:close/>
                </a:path>
                <a:path w="38100" h="2924809">
                  <a:moveTo>
                    <a:pt x="38100" y="2047100"/>
                  </a:moveTo>
                  <a:lnTo>
                    <a:pt x="0" y="2047100"/>
                  </a:lnTo>
                  <a:lnTo>
                    <a:pt x="0" y="2085238"/>
                  </a:lnTo>
                  <a:lnTo>
                    <a:pt x="38100" y="2085238"/>
                  </a:lnTo>
                  <a:lnTo>
                    <a:pt x="38100" y="2047100"/>
                  </a:lnTo>
                  <a:close/>
                </a:path>
                <a:path w="38100" h="2924809">
                  <a:moveTo>
                    <a:pt x="38100" y="1970836"/>
                  </a:moveTo>
                  <a:lnTo>
                    <a:pt x="0" y="1970836"/>
                  </a:lnTo>
                  <a:lnTo>
                    <a:pt x="0" y="2008962"/>
                  </a:lnTo>
                  <a:lnTo>
                    <a:pt x="38100" y="2008962"/>
                  </a:lnTo>
                  <a:lnTo>
                    <a:pt x="38100" y="1970836"/>
                  </a:lnTo>
                  <a:close/>
                </a:path>
                <a:path w="38100" h="2924809">
                  <a:moveTo>
                    <a:pt x="38100" y="1894560"/>
                  </a:moveTo>
                  <a:lnTo>
                    <a:pt x="0" y="1894560"/>
                  </a:lnTo>
                  <a:lnTo>
                    <a:pt x="0" y="1932698"/>
                  </a:lnTo>
                  <a:lnTo>
                    <a:pt x="38100" y="1932698"/>
                  </a:lnTo>
                  <a:lnTo>
                    <a:pt x="38100" y="1894560"/>
                  </a:lnTo>
                  <a:close/>
                </a:path>
                <a:path w="38100" h="2924809">
                  <a:moveTo>
                    <a:pt x="38100" y="1818297"/>
                  </a:moveTo>
                  <a:lnTo>
                    <a:pt x="0" y="1818297"/>
                  </a:lnTo>
                  <a:lnTo>
                    <a:pt x="0" y="1856422"/>
                  </a:lnTo>
                  <a:lnTo>
                    <a:pt x="38100" y="1856422"/>
                  </a:lnTo>
                  <a:lnTo>
                    <a:pt x="38100" y="1818297"/>
                  </a:lnTo>
                  <a:close/>
                </a:path>
                <a:path w="38100" h="2924809">
                  <a:moveTo>
                    <a:pt x="38100" y="1742020"/>
                  </a:moveTo>
                  <a:lnTo>
                    <a:pt x="0" y="1742020"/>
                  </a:lnTo>
                  <a:lnTo>
                    <a:pt x="0" y="1780159"/>
                  </a:lnTo>
                  <a:lnTo>
                    <a:pt x="38100" y="1780159"/>
                  </a:lnTo>
                  <a:lnTo>
                    <a:pt x="38100" y="1742020"/>
                  </a:lnTo>
                  <a:close/>
                </a:path>
                <a:path w="38100" h="2924809">
                  <a:moveTo>
                    <a:pt x="38100" y="1665757"/>
                  </a:moveTo>
                  <a:lnTo>
                    <a:pt x="0" y="1665757"/>
                  </a:lnTo>
                  <a:lnTo>
                    <a:pt x="0" y="1703882"/>
                  </a:lnTo>
                  <a:lnTo>
                    <a:pt x="38100" y="1703882"/>
                  </a:lnTo>
                  <a:lnTo>
                    <a:pt x="38100" y="1665757"/>
                  </a:lnTo>
                  <a:close/>
                </a:path>
                <a:path w="38100" h="2924809">
                  <a:moveTo>
                    <a:pt x="38100" y="1589481"/>
                  </a:moveTo>
                  <a:lnTo>
                    <a:pt x="0" y="1589481"/>
                  </a:lnTo>
                  <a:lnTo>
                    <a:pt x="0" y="1627619"/>
                  </a:lnTo>
                  <a:lnTo>
                    <a:pt x="38100" y="1627619"/>
                  </a:lnTo>
                  <a:lnTo>
                    <a:pt x="38100" y="1589481"/>
                  </a:lnTo>
                  <a:close/>
                </a:path>
                <a:path w="38100" h="2924809">
                  <a:moveTo>
                    <a:pt x="38100" y="1513217"/>
                  </a:moveTo>
                  <a:lnTo>
                    <a:pt x="0" y="1513217"/>
                  </a:lnTo>
                  <a:lnTo>
                    <a:pt x="0" y="1551343"/>
                  </a:lnTo>
                  <a:lnTo>
                    <a:pt x="38100" y="1551343"/>
                  </a:lnTo>
                  <a:lnTo>
                    <a:pt x="38100" y="1513217"/>
                  </a:lnTo>
                  <a:close/>
                </a:path>
                <a:path w="38100" h="2924809">
                  <a:moveTo>
                    <a:pt x="38100" y="1436941"/>
                  </a:moveTo>
                  <a:lnTo>
                    <a:pt x="0" y="1436941"/>
                  </a:lnTo>
                  <a:lnTo>
                    <a:pt x="0" y="1475079"/>
                  </a:lnTo>
                  <a:lnTo>
                    <a:pt x="38100" y="1475079"/>
                  </a:lnTo>
                  <a:lnTo>
                    <a:pt x="38100" y="1436941"/>
                  </a:lnTo>
                  <a:close/>
                </a:path>
                <a:path w="38100" h="2924809">
                  <a:moveTo>
                    <a:pt x="38100" y="1360678"/>
                  </a:moveTo>
                  <a:lnTo>
                    <a:pt x="0" y="1360678"/>
                  </a:lnTo>
                  <a:lnTo>
                    <a:pt x="0" y="1398803"/>
                  </a:lnTo>
                  <a:lnTo>
                    <a:pt x="38100" y="1398803"/>
                  </a:lnTo>
                  <a:lnTo>
                    <a:pt x="38100" y="1360678"/>
                  </a:lnTo>
                  <a:close/>
                </a:path>
                <a:path w="38100" h="2924809">
                  <a:moveTo>
                    <a:pt x="38100" y="1284401"/>
                  </a:moveTo>
                  <a:lnTo>
                    <a:pt x="0" y="1284401"/>
                  </a:lnTo>
                  <a:lnTo>
                    <a:pt x="0" y="1322539"/>
                  </a:lnTo>
                  <a:lnTo>
                    <a:pt x="38100" y="1322539"/>
                  </a:lnTo>
                  <a:lnTo>
                    <a:pt x="38100" y="1284401"/>
                  </a:lnTo>
                  <a:close/>
                </a:path>
                <a:path w="38100" h="2924809">
                  <a:moveTo>
                    <a:pt x="38100" y="1208138"/>
                  </a:moveTo>
                  <a:lnTo>
                    <a:pt x="0" y="1208138"/>
                  </a:lnTo>
                  <a:lnTo>
                    <a:pt x="0" y="1246263"/>
                  </a:lnTo>
                  <a:lnTo>
                    <a:pt x="38100" y="1246263"/>
                  </a:lnTo>
                  <a:lnTo>
                    <a:pt x="38100" y="1208138"/>
                  </a:lnTo>
                  <a:close/>
                </a:path>
                <a:path w="38100" h="2924809">
                  <a:moveTo>
                    <a:pt x="38100" y="1131862"/>
                  </a:moveTo>
                  <a:lnTo>
                    <a:pt x="0" y="1131862"/>
                  </a:lnTo>
                  <a:lnTo>
                    <a:pt x="0" y="1170000"/>
                  </a:lnTo>
                  <a:lnTo>
                    <a:pt x="38100" y="1170000"/>
                  </a:lnTo>
                  <a:lnTo>
                    <a:pt x="38100" y="1131862"/>
                  </a:lnTo>
                  <a:close/>
                </a:path>
                <a:path w="38100" h="2924809">
                  <a:moveTo>
                    <a:pt x="38100" y="1055598"/>
                  </a:moveTo>
                  <a:lnTo>
                    <a:pt x="0" y="1055598"/>
                  </a:lnTo>
                  <a:lnTo>
                    <a:pt x="0" y="1093724"/>
                  </a:lnTo>
                  <a:lnTo>
                    <a:pt x="38100" y="1093724"/>
                  </a:lnTo>
                  <a:lnTo>
                    <a:pt x="38100" y="1055598"/>
                  </a:lnTo>
                  <a:close/>
                </a:path>
                <a:path w="38100" h="2924809">
                  <a:moveTo>
                    <a:pt x="38100" y="979322"/>
                  </a:moveTo>
                  <a:lnTo>
                    <a:pt x="0" y="979322"/>
                  </a:lnTo>
                  <a:lnTo>
                    <a:pt x="0" y="1017460"/>
                  </a:lnTo>
                  <a:lnTo>
                    <a:pt x="38100" y="1017460"/>
                  </a:lnTo>
                  <a:lnTo>
                    <a:pt x="38100" y="979322"/>
                  </a:lnTo>
                  <a:close/>
                </a:path>
                <a:path w="38100" h="2924809">
                  <a:moveTo>
                    <a:pt x="38100" y="903058"/>
                  </a:moveTo>
                  <a:lnTo>
                    <a:pt x="0" y="903058"/>
                  </a:lnTo>
                  <a:lnTo>
                    <a:pt x="0" y="941184"/>
                  </a:lnTo>
                  <a:lnTo>
                    <a:pt x="38100" y="941184"/>
                  </a:lnTo>
                  <a:lnTo>
                    <a:pt x="38100" y="903058"/>
                  </a:lnTo>
                  <a:close/>
                </a:path>
                <a:path w="38100" h="2924809">
                  <a:moveTo>
                    <a:pt x="38100" y="826782"/>
                  </a:moveTo>
                  <a:lnTo>
                    <a:pt x="0" y="826782"/>
                  </a:lnTo>
                  <a:lnTo>
                    <a:pt x="0" y="864920"/>
                  </a:lnTo>
                  <a:lnTo>
                    <a:pt x="38100" y="864920"/>
                  </a:lnTo>
                  <a:lnTo>
                    <a:pt x="38100" y="826782"/>
                  </a:lnTo>
                  <a:close/>
                </a:path>
                <a:path w="38100" h="2924809">
                  <a:moveTo>
                    <a:pt x="38100" y="750519"/>
                  </a:moveTo>
                  <a:lnTo>
                    <a:pt x="0" y="750519"/>
                  </a:lnTo>
                  <a:lnTo>
                    <a:pt x="0" y="788644"/>
                  </a:lnTo>
                  <a:lnTo>
                    <a:pt x="38100" y="788644"/>
                  </a:lnTo>
                  <a:lnTo>
                    <a:pt x="38100" y="750519"/>
                  </a:lnTo>
                  <a:close/>
                </a:path>
                <a:path w="38100" h="2924809">
                  <a:moveTo>
                    <a:pt x="38100" y="674243"/>
                  </a:moveTo>
                  <a:lnTo>
                    <a:pt x="0" y="674243"/>
                  </a:lnTo>
                  <a:lnTo>
                    <a:pt x="0" y="712381"/>
                  </a:lnTo>
                  <a:lnTo>
                    <a:pt x="38100" y="712381"/>
                  </a:lnTo>
                  <a:lnTo>
                    <a:pt x="38100" y="674243"/>
                  </a:lnTo>
                  <a:close/>
                </a:path>
                <a:path w="38100" h="2924809">
                  <a:moveTo>
                    <a:pt x="38100" y="597979"/>
                  </a:moveTo>
                  <a:lnTo>
                    <a:pt x="0" y="597979"/>
                  </a:lnTo>
                  <a:lnTo>
                    <a:pt x="0" y="636104"/>
                  </a:lnTo>
                  <a:lnTo>
                    <a:pt x="38100" y="636104"/>
                  </a:lnTo>
                  <a:lnTo>
                    <a:pt x="38100" y="597979"/>
                  </a:lnTo>
                  <a:close/>
                </a:path>
                <a:path w="38100" h="2924809">
                  <a:moveTo>
                    <a:pt x="38100" y="521703"/>
                  </a:moveTo>
                  <a:lnTo>
                    <a:pt x="0" y="521703"/>
                  </a:lnTo>
                  <a:lnTo>
                    <a:pt x="0" y="559841"/>
                  </a:lnTo>
                  <a:lnTo>
                    <a:pt x="38100" y="559841"/>
                  </a:lnTo>
                  <a:lnTo>
                    <a:pt x="38100" y="521703"/>
                  </a:lnTo>
                  <a:close/>
                </a:path>
                <a:path w="38100" h="2924809">
                  <a:moveTo>
                    <a:pt x="38100" y="445439"/>
                  </a:moveTo>
                  <a:lnTo>
                    <a:pt x="0" y="445439"/>
                  </a:lnTo>
                  <a:lnTo>
                    <a:pt x="0" y="483565"/>
                  </a:lnTo>
                  <a:lnTo>
                    <a:pt x="38100" y="483565"/>
                  </a:lnTo>
                  <a:lnTo>
                    <a:pt x="38100" y="445439"/>
                  </a:lnTo>
                  <a:close/>
                </a:path>
                <a:path w="38100" h="2924809">
                  <a:moveTo>
                    <a:pt x="38100" y="369163"/>
                  </a:moveTo>
                  <a:lnTo>
                    <a:pt x="0" y="369163"/>
                  </a:lnTo>
                  <a:lnTo>
                    <a:pt x="0" y="407301"/>
                  </a:lnTo>
                  <a:lnTo>
                    <a:pt x="38100" y="407301"/>
                  </a:lnTo>
                  <a:lnTo>
                    <a:pt x="38100" y="369163"/>
                  </a:lnTo>
                  <a:close/>
                </a:path>
                <a:path w="38100" h="2924809">
                  <a:moveTo>
                    <a:pt x="38100" y="292900"/>
                  </a:moveTo>
                  <a:lnTo>
                    <a:pt x="0" y="292900"/>
                  </a:lnTo>
                  <a:lnTo>
                    <a:pt x="0" y="331025"/>
                  </a:lnTo>
                  <a:lnTo>
                    <a:pt x="38100" y="331025"/>
                  </a:lnTo>
                  <a:lnTo>
                    <a:pt x="38100" y="292900"/>
                  </a:lnTo>
                  <a:close/>
                </a:path>
                <a:path w="38100" h="2924809">
                  <a:moveTo>
                    <a:pt x="38100" y="216623"/>
                  </a:moveTo>
                  <a:lnTo>
                    <a:pt x="0" y="216623"/>
                  </a:lnTo>
                  <a:lnTo>
                    <a:pt x="0" y="254762"/>
                  </a:lnTo>
                  <a:lnTo>
                    <a:pt x="38100" y="254762"/>
                  </a:lnTo>
                  <a:lnTo>
                    <a:pt x="38100" y="216623"/>
                  </a:lnTo>
                  <a:close/>
                </a:path>
                <a:path w="38100" h="2924809">
                  <a:moveTo>
                    <a:pt x="38100" y="140360"/>
                  </a:moveTo>
                  <a:lnTo>
                    <a:pt x="0" y="140360"/>
                  </a:lnTo>
                  <a:lnTo>
                    <a:pt x="0" y="178485"/>
                  </a:lnTo>
                  <a:lnTo>
                    <a:pt x="38100" y="178485"/>
                  </a:lnTo>
                  <a:lnTo>
                    <a:pt x="38100" y="140360"/>
                  </a:lnTo>
                  <a:close/>
                </a:path>
                <a:path w="38100" h="2924809">
                  <a:moveTo>
                    <a:pt x="38100" y="64084"/>
                  </a:moveTo>
                  <a:lnTo>
                    <a:pt x="0" y="64084"/>
                  </a:lnTo>
                  <a:lnTo>
                    <a:pt x="0" y="102222"/>
                  </a:lnTo>
                  <a:lnTo>
                    <a:pt x="38100" y="102222"/>
                  </a:lnTo>
                  <a:lnTo>
                    <a:pt x="38100" y="64084"/>
                  </a:lnTo>
                  <a:close/>
                </a:path>
                <a:path w="38100" h="2924809">
                  <a:moveTo>
                    <a:pt x="38100" y="0"/>
                  </a:moveTo>
                  <a:lnTo>
                    <a:pt x="0" y="0"/>
                  </a:lnTo>
                  <a:lnTo>
                    <a:pt x="0" y="25946"/>
                  </a:lnTo>
                  <a:lnTo>
                    <a:pt x="38100" y="25946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4E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69192" y="7150941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4">
                  <a:moveTo>
                    <a:pt x="279570" y="559139"/>
                  </a:moveTo>
                  <a:lnTo>
                    <a:pt x="234221" y="555480"/>
                  </a:lnTo>
                  <a:lnTo>
                    <a:pt x="191203" y="544886"/>
                  </a:lnTo>
                  <a:lnTo>
                    <a:pt x="151090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4" y="408047"/>
                  </a:lnTo>
                  <a:lnTo>
                    <a:pt x="14252" y="367935"/>
                  </a:lnTo>
                  <a:lnTo>
                    <a:pt x="3658" y="324917"/>
                  </a:lnTo>
                  <a:lnTo>
                    <a:pt x="0" y="279565"/>
                  </a:lnTo>
                  <a:lnTo>
                    <a:pt x="3658" y="234222"/>
                  </a:lnTo>
                  <a:lnTo>
                    <a:pt x="14252" y="191204"/>
                  </a:lnTo>
                  <a:lnTo>
                    <a:pt x="31204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9" y="53940"/>
                  </a:lnTo>
                  <a:lnTo>
                    <a:pt x="151090" y="31205"/>
                  </a:lnTo>
                  <a:lnTo>
                    <a:pt x="191203" y="14252"/>
                  </a:lnTo>
                  <a:lnTo>
                    <a:pt x="234221" y="3659"/>
                  </a:lnTo>
                  <a:lnTo>
                    <a:pt x="279569" y="0"/>
                  </a:lnTo>
                  <a:lnTo>
                    <a:pt x="324917" y="3659"/>
                  </a:lnTo>
                  <a:lnTo>
                    <a:pt x="367934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4" y="81883"/>
                  </a:lnTo>
                  <a:lnTo>
                    <a:pt x="505198" y="114459"/>
                  </a:lnTo>
                  <a:lnTo>
                    <a:pt x="527933" y="151091"/>
                  </a:lnTo>
                  <a:lnTo>
                    <a:pt x="544886" y="191204"/>
                  </a:lnTo>
                  <a:lnTo>
                    <a:pt x="555479" y="234222"/>
                  </a:lnTo>
                  <a:lnTo>
                    <a:pt x="559138" y="279569"/>
                  </a:lnTo>
                  <a:lnTo>
                    <a:pt x="555479" y="324917"/>
                  </a:lnTo>
                  <a:lnTo>
                    <a:pt x="544886" y="367935"/>
                  </a:lnTo>
                  <a:lnTo>
                    <a:pt x="527933" y="408047"/>
                  </a:lnTo>
                  <a:lnTo>
                    <a:pt x="505198" y="444679"/>
                  </a:lnTo>
                  <a:lnTo>
                    <a:pt x="477254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4" y="544886"/>
                  </a:lnTo>
                  <a:lnTo>
                    <a:pt x="324917" y="555480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428331" y="7459083"/>
              <a:ext cx="828675" cy="0"/>
            </a:xfrm>
            <a:custGeom>
              <a:avLst/>
              <a:gdLst/>
              <a:ahLst/>
              <a:cxnLst/>
              <a:rect l="l" t="t" r="r" b="b"/>
              <a:pathLst>
                <a:path w="828675">
                  <a:moveTo>
                    <a:pt x="0" y="0"/>
                  </a:moveTo>
                  <a:lnTo>
                    <a:pt x="82822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7010" y="7382824"/>
              <a:ext cx="114759" cy="15251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357630" y="7179516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4">
                  <a:moveTo>
                    <a:pt x="279570" y="559139"/>
                  </a:moveTo>
                  <a:lnTo>
                    <a:pt x="234222" y="555479"/>
                  </a:lnTo>
                  <a:lnTo>
                    <a:pt x="191203" y="544886"/>
                  </a:lnTo>
                  <a:lnTo>
                    <a:pt x="151091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4" y="408047"/>
                  </a:lnTo>
                  <a:lnTo>
                    <a:pt x="14252" y="367935"/>
                  </a:lnTo>
                  <a:lnTo>
                    <a:pt x="3659" y="324917"/>
                  </a:lnTo>
                  <a:lnTo>
                    <a:pt x="0" y="279570"/>
                  </a:lnTo>
                  <a:lnTo>
                    <a:pt x="3659" y="234222"/>
                  </a:lnTo>
                  <a:lnTo>
                    <a:pt x="14252" y="191203"/>
                  </a:lnTo>
                  <a:lnTo>
                    <a:pt x="31204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9" y="53940"/>
                  </a:lnTo>
                  <a:lnTo>
                    <a:pt x="151091" y="31204"/>
                  </a:lnTo>
                  <a:lnTo>
                    <a:pt x="191203" y="14252"/>
                  </a:lnTo>
                  <a:lnTo>
                    <a:pt x="234222" y="3659"/>
                  </a:lnTo>
                  <a:lnTo>
                    <a:pt x="279569" y="0"/>
                  </a:lnTo>
                  <a:lnTo>
                    <a:pt x="324917" y="3659"/>
                  </a:lnTo>
                  <a:lnTo>
                    <a:pt x="367935" y="14252"/>
                  </a:lnTo>
                  <a:lnTo>
                    <a:pt x="408047" y="31204"/>
                  </a:lnTo>
                  <a:lnTo>
                    <a:pt x="444679" y="53940"/>
                  </a:lnTo>
                  <a:lnTo>
                    <a:pt x="477254" y="81883"/>
                  </a:lnTo>
                  <a:lnTo>
                    <a:pt x="505198" y="114459"/>
                  </a:lnTo>
                  <a:lnTo>
                    <a:pt x="527933" y="151091"/>
                  </a:lnTo>
                  <a:lnTo>
                    <a:pt x="544886" y="191203"/>
                  </a:lnTo>
                  <a:lnTo>
                    <a:pt x="555479" y="234222"/>
                  </a:lnTo>
                  <a:lnTo>
                    <a:pt x="559138" y="279568"/>
                  </a:lnTo>
                  <a:lnTo>
                    <a:pt x="555479" y="324917"/>
                  </a:lnTo>
                  <a:lnTo>
                    <a:pt x="544886" y="367935"/>
                  </a:lnTo>
                  <a:lnTo>
                    <a:pt x="527933" y="408047"/>
                  </a:lnTo>
                  <a:lnTo>
                    <a:pt x="505198" y="444679"/>
                  </a:lnTo>
                  <a:lnTo>
                    <a:pt x="477254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5" y="544886"/>
                  </a:lnTo>
                  <a:lnTo>
                    <a:pt x="324917" y="555479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916769" y="7459083"/>
              <a:ext cx="828675" cy="0"/>
            </a:xfrm>
            <a:custGeom>
              <a:avLst/>
              <a:gdLst/>
              <a:ahLst/>
              <a:cxnLst/>
              <a:rect l="l" t="t" r="r" b="b"/>
              <a:pathLst>
                <a:path w="828675">
                  <a:moveTo>
                    <a:pt x="0" y="0"/>
                  </a:moveTo>
                  <a:lnTo>
                    <a:pt x="82822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35447" y="7382824"/>
              <a:ext cx="114759" cy="152518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1846067" y="6393707"/>
            <a:ext cx="2867025" cy="2094864"/>
            <a:chOff x="11846067" y="6393707"/>
            <a:chExt cx="2867025" cy="2094864"/>
          </a:xfrm>
        </p:grpSpPr>
        <p:sp>
          <p:nvSpPr>
            <p:cNvPr id="26" name="object 26"/>
            <p:cNvSpPr/>
            <p:nvPr/>
          </p:nvSpPr>
          <p:spPr>
            <a:xfrm>
              <a:off x="12125592" y="6393712"/>
              <a:ext cx="57150" cy="2094864"/>
            </a:xfrm>
            <a:custGeom>
              <a:avLst/>
              <a:gdLst/>
              <a:ahLst/>
              <a:cxnLst/>
              <a:rect l="l" t="t" r="r" b="b"/>
              <a:pathLst>
                <a:path w="57150" h="2094865">
                  <a:moveTo>
                    <a:pt x="38442" y="2056650"/>
                  </a:moveTo>
                  <a:lnTo>
                    <a:pt x="342" y="2056307"/>
                  </a:lnTo>
                  <a:lnTo>
                    <a:pt x="0" y="2094382"/>
                  </a:lnTo>
                  <a:lnTo>
                    <a:pt x="38100" y="2094725"/>
                  </a:lnTo>
                  <a:lnTo>
                    <a:pt x="38442" y="2056650"/>
                  </a:lnTo>
                  <a:close/>
                </a:path>
                <a:path w="57150" h="2094865">
                  <a:moveTo>
                    <a:pt x="39128" y="1980488"/>
                  </a:moveTo>
                  <a:lnTo>
                    <a:pt x="1028" y="1980145"/>
                  </a:lnTo>
                  <a:lnTo>
                    <a:pt x="685" y="2018220"/>
                  </a:lnTo>
                  <a:lnTo>
                    <a:pt x="38785" y="2018563"/>
                  </a:lnTo>
                  <a:lnTo>
                    <a:pt x="39128" y="1980488"/>
                  </a:lnTo>
                  <a:close/>
                </a:path>
                <a:path w="57150" h="2094865">
                  <a:moveTo>
                    <a:pt x="39814" y="1904326"/>
                  </a:moveTo>
                  <a:lnTo>
                    <a:pt x="1714" y="1903984"/>
                  </a:lnTo>
                  <a:lnTo>
                    <a:pt x="1371" y="1942058"/>
                  </a:lnTo>
                  <a:lnTo>
                    <a:pt x="39471" y="1942401"/>
                  </a:lnTo>
                  <a:lnTo>
                    <a:pt x="39814" y="1904326"/>
                  </a:lnTo>
                  <a:close/>
                </a:path>
                <a:path w="57150" h="2094865">
                  <a:moveTo>
                    <a:pt x="40500" y="1828165"/>
                  </a:moveTo>
                  <a:lnTo>
                    <a:pt x="2400" y="1827822"/>
                  </a:lnTo>
                  <a:lnTo>
                    <a:pt x="2057" y="1865909"/>
                  </a:lnTo>
                  <a:lnTo>
                    <a:pt x="40157" y="1866252"/>
                  </a:lnTo>
                  <a:lnTo>
                    <a:pt x="40500" y="1828165"/>
                  </a:lnTo>
                  <a:close/>
                </a:path>
                <a:path w="57150" h="2094865">
                  <a:moveTo>
                    <a:pt x="41186" y="1752003"/>
                  </a:moveTo>
                  <a:lnTo>
                    <a:pt x="3086" y="1751660"/>
                  </a:lnTo>
                  <a:lnTo>
                    <a:pt x="2743" y="1789747"/>
                  </a:lnTo>
                  <a:lnTo>
                    <a:pt x="40843" y="1790090"/>
                  </a:lnTo>
                  <a:lnTo>
                    <a:pt x="41186" y="1752003"/>
                  </a:lnTo>
                  <a:close/>
                </a:path>
                <a:path w="57150" h="2094865">
                  <a:moveTo>
                    <a:pt x="41871" y="1675853"/>
                  </a:moveTo>
                  <a:lnTo>
                    <a:pt x="3771" y="1675511"/>
                  </a:lnTo>
                  <a:lnTo>
                    <a:pt x="3429" y="1713585"/>
                  </a:lnTo>
                  <a:lnTo>
                    <a:pt x="41529" y="1713928"/>
                  </a:lnTo>
                  <a:lnTo>
                    <a:pt x="41871" y="1675853"/>
                  </a:lnTo>
                  <a:close/>
                </a:path>
                <a:path w="57150" h="2094865">
                  <a:moveTo>
                    <a:pt x="42557" y="1599692"/>
                  </a:moveTo>
                  <a:lnTo>
                    <a:pt x="4457" y="1599349"/>
                  </a:lnTo>
                  <a:lnTo>
                    <a:pt x="4114" y="1637423"/>
                  </a:lnTo>
                  <a:lnTo>
                    <a:pt x="42214" y="1637766"/>
                  </a:lnTo>
                  <a:lnTo>
                    <a:pt x="42557" y="1599692"/>
                  </a:lnTo>
                  <a:close/>
                </a:path>
                <a:path w="57150" h="2094865">
                  <a:moveTo>
                    <a:pt x="43243" y="1523530"/>
                  </a:moveTo>
                  <a:lnTo>
                    <a:pt x="5143" y="1523187"/>
                  </a:lnTo>
                  <a:lnTo>
                    <a:pt x="4800" y="1561261"/>
                  </a:lnTo>
                  <a:lnTo>
                    <a:pt x="42900" y="1561604"/>
                  </a:lnTo>
                  <a:lnTo>
                    <a:pt x="43243" y="1523530"/>
                  </a:lnTo>
                  <a:close/>
                </a:path>
                <a:path w="57150" h="2094865">
                  <a:moveTo>
                    <a:pt x="43929" y="1447368"/>
                  </a:moveTo>
                  <a:lnTo>
                    <a:pt x="5829" y="1447025"/>
                  </a:lnTo>
                  <a:lnTo>
                    <a:pt x="5486" y="1485112"/>
                  </a:lnTo>
                  <a:lnTo>
                    <a:pt x="43586" y="1485455"/>
                  </a:lnTo>
                  <a:lnTo>
                    <a:pt x="43929" y="1447368"/>
                  </a:lnTo>
                  <a:close/>
                </a:path>
                <a:path w="57150" h="2094865">
                  <a:moveTo>
                    <a:pt x="44615" y="1371206"/>
                  </a:moveTo>
                  <a:lnTo>
                    <a:pt x="6515" y="1370863"/>
                  </a:lnTo>
                  <a:lnTo>
                    <a:pt x="6172" y="1408950"/>
                  </a:lnTo>
                  <a:lnTo>
                    <a:pt x="44272" y="1409293"/>
                  </a:lnTo>
                  <a:lnTo>
                    <a:pt x="44615" y="1371206"/>
                  </a:lnTo>
                  <a:close/>
                </a:path>
                <a:path w="57150" h="2094865">
                  <a:moveTo>
                    <a:pt x="45300" y="1295057"/>
                  </a:moveTo>
                  <a:lnTo>
                    <a:pt x="7200" y="1294714"/>
                  </a:lnTo>
                  <a:lnTo>
                    <a:pt x="6858" y="1332788"/>
                  </a:lnTo>
                  <a:lnTo>
                    <a:pt x="44958" y="1333131"/>
                  </a:lnTo>
                  <a:lnTo>
                    <a:pt x="45300" y="1295057"/>
                  </a:lnTo>
                  <a:close/>
                </a:path>
                <a:path w="57150" h="2094865">
                  <a:moveTo>
                    <a:pt x="45986" y="1218895"/>
                  </a:moveTo>
                  <a:lnTo>
                    <a:pt x="7886" y="1218552"/>
                  </a:lnTo>
                  <a:lnTo>
                    <a:pt x="7543" y="1256626"/>
                  </a:lnTo>
                  <a:lnTo>
                    <a:pt x="45643" y="1256969"/>
                  </a:lnTo>
                  <a:lnTo>
                    <a:pt x="45986" y="1218895"/>
                  </a:lnTo>
                  <a:close/>
                </a:path>
                <a:path w="57150" h="2094865">
                  <a:moveTo>
                    <a:pt x="46672" y="1142733"/>
                  </a:moveTo>
                  <a:lnTo>
                    <a:pt x="8572" y="1142390"/>
                  </a:lnTo>
                  <a:lnTo>
                    <a:pt x="8229" y="1180465"/>
                  </a:lnTo>
                  <a:lnTo>
                    <a:pt x="46329" y="1180807"/>
                  </a:lnTo>
                  <a:lnTo>
                    <a:pt x="46672" y="1142733"/>
                  </a:lnTo>
                  <a:close/>
                </a:path>
                <a:path w="57150" h="2094865">
                  <a:moveTo>
                    <a:pt x="47358" y="1066571"/>
                  </a:moveTo>
                  <a:lnTo>
                    <a:pt x="9258" y="1066228"/>
                  </a:lnTo>
                  <a:lnTo>
                    <a:pt x="8915" y="1104315"/>
                  </a:lnTo>
                  <a:lnTo>
                    <a:pt x="47015" y="1104658"/>
                  </a:lnTo>
                  <a:lnTo>
                    <a:pt x="47358" y="1066571"/>
                  </a:lnTo>
                  <a:close/>
                </a:path>
                <a:path w="57150" h="2094865">
                  <a:moveTo>
                    <a:pt x="48044" y="990409"/>
                  </a:moveTo>
                  <a:lnTo>
                    <a:pt x="9944" y="990066"/>
                  </a:lnTo>
                  <a:lnTo>
                    <a:pt x="9601" y="1028153"/>
                  </a:lnTo>
                  <a:lnTo>
                    <a:pt x="47701" y="1028496"/>
                  </a:lnTo>
                  <a:lnTo>
                    <a:pt x="48044" y="990409"/>
                  </a:lnTo>
                  <a:close/>
                </a:path>
                <a:path w="57150" h="2094865">
                  <a:moveTo>
                    <a:pt x="48729" y="914260"/>
                  </a:moveTo>
                  <a:lnTo>
                    <a:pt x="10629" y="913917"/>
                  </a:lnTo>
                  <a:lnTo>
                    <a:pt x="10287" y="951992"/>
                  </a:lnTo>
                  <a:lnTo>
                    <a:pt x="48387" y="952334"/>
                  </a:lnTo>
                  <a:lnTo>
                    <a:pt x="48729" y="914260"/>
                  </a:lnTo>
                  <a:close/>
                </a:path>
                <a:path w="57150" h="2094865">
                  <a:moveTo>
                    <a:pt x="49415" y="838098"/>
                  </a:moveTo>
                  <a:lnTo>
                    <a:pt x="11315" y="837755"/>
                  </a:lnTo>
                  <a:lnTo>
                    <a:pt x="10972" y="875830"/>
                  </a:lnTo>
                  <a:lnTo>
                    <a:pt x="49072" y="876173"/>
                  </a:lnTo>
                  <a:lnTo>
                    <a:pt x="49415" y="838098"/>
                  </a:lnTo>
                  <a:close/>
                </a:path>
                <a:path w="57150" h="2094865">
                  <a:moveTo>
                    <a:pt x="50101" y="761936"/>
                  </a:moveTo>
                  <a:lnTo>
                    <a:pt x="12001" y="761593"/>
                  </a:lnTo>
                  <a:lnTo>
                    <a:pt x="11658" y="799668"/>
                  </a:lnTo>
                  <a:lnTo>
                    <a:pt x="49758" y="800011"/>
                  </a:lnTo>
                  <a:lnTo>
                    <a:pt x="50101" y="761936"/>
                  </a:lnTo>
                  <a:close/>
                </a:path>
                <a:path w="57150" h="2094865">
                  <a:moveTo>
                    <a:pt x="50787" y="685774"/>
                  </a:moveTo>
                  <a:lnTo>
                    <a:pt x="12687" y="685431"/>
                  </a:lnTo>
                  <a:lnTo>
                    <a:pt x="12344" y="723519"/>
                  </a:lnTo>
                  <a:lnTo>
                    <a:pt x="50444" y="723861"/>
                  </a:lnTo>
                  <a:lnTo>
                    <a:pt x="50787" y="685774"/>
                  </a:lnTo>
                  <a:close/>
                </a:path>
                <a:path w="57150" h="2094865">
                  <a:moveTo>
                    <a:pt x="51473" y="609612"/>
                  </a:moveTo>
                  <a:lnTo>
                    <a:pt x="13373" y="609269"/>
                  </a:lnTo>
                  <a:lnTo>
                    <a:pt x="13030" y="647357"/>
                  </a:lnTo>
                  <a:lnTo>
                    <a:pt x="51130" y="647700"/>
                  </a:lnTo>
                  <a:lnTo>
                    <a:pt x="51473" y="609612"/>
                  </a:lnTo>
                  <a:close/>
                </a:path>
                <a:path w="57150" h="2094865">
                  <a:moveTo>
                    <a:pt x="52158" y="533463"/>
                  </a:moveTo>
                  <a:lnTo>
                    <a:pt x="14058" y="533120"/>
                  </a:lnTo>
                  <a:lnTo>
                    <a:pt x="13716" y="571195"/>
                  </a:lnTo>
                  <a:lnTo>
                    <a:pt x="51816" y="571538"/>
                  </a:lnTo>
                  <a:lnTo>
                    <a:pt x="52158" y="533463"/>
                  </a:lnTo>
                  <a:close/>
                </a:path>
                <a:path w="57150" h="2094865">
                  <a:moveTo>
                    <a:pt x="52844" y="457301"/>
                  </a:moveTo>
                  <a:lnTo>
                    <a:pt x="14744" y="456958"/>
                  </a:lnTo>
                  <a:lnTo>
                    <a:pt x="14401" y="495033"/>
                  </a:lnTo>
                  <a:lnTo>
                    <a:pt x="52501" y="495376"/>
                  </a:lnTo>
                  <a:lnTo>
                    <a:pt x="52844" y="457301"/>
                  </a:lnTo>
                  <a:close/>
                </a:path>
                <a:path w="57150" h="2094865">
                  <a:moveTo>
                    <a:pt x="53530" y="381139"/>
                  </a:moveTo>
                  <a:lnTo>
                    <a:pt x="15430" y="380796"/>
                  </a:lnTo>
                  <a:lnTo>
                    <a:pt x="15087" y="418871"/>
                  </a:lnTo>
                  <a:lnTo>
                    <a:pt x="53187" y="419214"/>
                  </a:lnTo>
                  <a:lnTo>
                    <a:pt x="53530" y="381139"/>
                  </a:lnTo>
                  <a:close/>
                </a:path>
                <a:path w="57150" h="2094865">
                  <a:moveTo>
                    <a:pt x="54216" y="304977"/>
                  </a:moveTo>
                  <a:lnTo>
                    <a:pt x="16116" y="304634"/>
                  </a:lnTo>
                  <a:lnTo>
                    <a:pt x="15773" y="342722"/>
                  </a:lnTo>
                  <a:lnTo>
                    <a:pt x="53873" y="343065"/>
                  </a:lnTo>
                  <a:lnTo>
                    <a:pt x="54216" y="304977"/>
                  </a:lnTo>
                  <a:close/>
                </a:path>
                <a:path w="57150" h="2094865">
                  <a:moveTo>
                    <a:pt x="54902" y="228815"/>
                  </a:moveTo>
                  <a:lnTo>
                    <a:pt x="16802" y="228473"/>
                  </a:lnTo>
                  <a:lnTo>
                    <a:pt x="16459" y="266560"/>
                  </a:lnTo>
                  <a:lnTo>
                    <a:pt x="54559" y="266903"/>
                  </a:lnTo>
                  <a:lnTo>
                    <a:pt x="54902" y="228815"/>
                  </a:lnTo>
                  <a:close/>
                </a:path>
                <a:path w="57150" h="2094865">
                  <a:moveTo>
                    <a:pt x="55587" y="152666"/>
                  </a:moveTo>
                  <a:lnTo>
                    <a:pt x="17487" y="152323"/>
                  </a:lnTo>
                  <a:lnTo>
                    <a:pt x="17145" y="190398"/>
                  </a:lnTo>
                  <a:lnTo>
                    <a:pt x="55245" y="190741"/>
                  </a:lnTo>
                  <a:lnTo>
                    <a:pt x="55587" y="152666"/>
                  </a:lnTo>
                  <a:close/>
                </a:path>
                <a:path w="57150" h="2094865">
                  <a:moveTo>
                    <a:pt x="56273" y="76504"/>
                  </a:moveTo>
                  <a:lnTo>
                    <a:pt x="18173" y="76161"/>
                  </a:lnTo>
                  <a:lnTo>
                    <a:pt x="17830" y="114236"/>
                  </a:lnTo>
                  <a:lnTo>
                    <a:pt x="55930" y="114579"/>
                  </a:lnTo>
                  <a:lnTo>
                    <a:pt x="56273" y="76504"/>
                  </a:lnTo>
                  <a:close/>
                </a:path>
                <a:path w="57150" h="2094865">
                  <a:moveTo>
                    <a:pt x="56959" y="342"/>
                  </a:moveTo>
                  <a:lnTo>
                    <a:pt x="18859" y="0"/>
                  </a:lnTo>
                  <a:lnTo>
                    <a:pt x="18516" y="38074"/>
                  </a:lnTo>
                  <a:lnTo>
                    <a:pt x="56616" y="38417"/>
                  </a:lnTo>
                  <a:lnTo>
                    <a:pt x="56959" y="342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846067" y="7179516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4">
                  <a:moveTo>
                    <a:pt x="279570" y="559139"/>
                  </a:moveTo>
                  <a:lnTo>
                    <a:pt x="234222" y="555479"/>
                  </a:lnTo>
                  <a:lnTo>
                    <a:pt x="191204" y="544886"/>
                  </a:lnTo>
                  <a:lnTo>
                    <a:pt x="151091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4" y="408047"/>
                  </a:lnTo>
                  <a:lnTo>
                    <a:pt x="14252" y="367935"/>
                  </a:lnTo>
                  <a:lnTo>
                    <a:pt x="3658" y="324917"/>
                  </a:lnTo>
                  <a:lnTo>
                    <a:pt x="0" y="279571"/>
                  </a:lnTo>
                  <a:lnTo>
                    <a:pt x="3658" y="234222"/>
                  </a:lnTo>
                  <a:lnTo>
                    <a:pt x="14252" y="191203"/>
                  </a:lnTo>
                  <a:lnTo>
                    <a:pt x="31204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9" y="53940"/>
                  </a:lnTo>
                  <a:lnTo>
                    <a:pt x="151091" y="31204"/>
                  </a:lnTo>
                  <a:lnTo>
                    <a:pt x="191204" y="14252"/>
                  </a:lnTo>
                  <a:lnTo>
                    <a:pt x="234222" y="3659"/>
                  </a:lnTo>
                  <a:lnTo>
                    <a:pt x="279569" y="0"/>
                  </a:lnTo>
                  <a:lnTo>
                    <a:pt x="324917" y="3659"/>
                  </a:lnTo>
                  <a:lnTo>
                    <a:pt x="367935" y="14252"/>
                  </a:lnTo>
                  <a:lnTo>
                    <a:pt x="408047" y="31204"/>
                  </a:lnTo>
                  <a:lnTo>
                    <a:pt x="444679" y="53940"/>
                  </a:lnTo>
                  <a:lnTo>
                    <a:pt x="477255" y="81883"/>
                  </a:lnTo>
                  <a:lnTo>
                    <a:pt x="505198" y="114459"/>
                  </a:lnTo>
                  <a:lnTo>
                    <a:pt x="527934" y="151091"/>
                  </a:lnTo>
                  <a:lnTo>
                    <a:pt x="544886" y="191203"/>
                  </a:lnTo>
                  <a:lnTo>
                    <a:pt x="555479" y="234222"/>
                  </a:lnTo>
                  <a:lnTo>
                    <a:pt x="559138" y="279568"/>
                  </a:lnTo>
                  <a:lnTo>
                    <a:pt x="555479" y="324917"/>
                  </a:lnTo>
                  <a:lnTo>
                    <a:pt x="544886" y="367935"/>
                  </a:lnTo>
                  <a:lnTo>
                    <a:pt x="527934" y="408047"/>
                  </a:lnTo>
                  <a:lnTo>
                    <a:pt x="505198" y="444679"/>
                  </a:lnTo>
                  <a:lnTo>
                    <a:pt x="477255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5" y="544886"/>
                  </a:lnTo>
                  <a:lnTo>
                    <a:pt x="324917" y="555479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405206" y="7440033"/>
              <a:ext cx="828675" cy="0"/>
            </a:xfrm>
            <a:custGeom>
              <a:avLst/>
              <a:gdLst/>
              <a:ahLst/>
              <a:cxnLst/>
              <a:rect l="l" t="t" r="r" b="b"/>
              <a:pathLst>
                <a:path w="828675">
                  <a:moveTo>
                    <a:pt x="0" y="0"/>
                  </a:moveTo>
                  <a:lnTo>
                    <a:pt x="82822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23884" y="7363774"/>
              <a:ext cx="114759" cy="15251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3334504" y="7160466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4">
                  <a:moveTo>
                    <a:pt x="279569" y="559139"/>
                  </a:moveTo>
                  <a:lnTo>
                    <a:pt x="234221" y="555479"/>
                  </a:lnTo>
                  <a:lnTo>
                    <a:pt x="191203" y="544886"/>
                  </a:lnTo>
                  <a:lnTo>
                    <a:pt x="151090" y="527934"/>
                  </a:lnTo>
                  <a:lnTo>
                    <a:pt x="114458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4" y="408047"/>
                  </a:lnTo>
                  <a:lnTo>
                    <a:pt x="14252" y="367935"/>
                  </a:lnTo>
                  <a:lnTo>
                    <a:pt x="3658" y="324917"/>
                  </a:lnTo>
                  <a:lnTo>
                    <a:pt x="0" y="279565"/>
                  </a:lnTo>
                  <a:lnTo>
                    <a:pt x="3658" y="234222"/>
                  </a:lnTo>
                  <a:lnTo>
                    <a:pt x="14252" y="191203"/>
                  </a:lnTo>
                  <a:lnTo>
                    <a:pt x="31204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8" y="53940"/>
                  </a:lnTo>
                  <a:lnTo>
                    <a:pt x="151090" y="31204"/>
                  </a:lnTo>
                  <a:lnTo>
                    <a:pt x="191203" y="14252"/>
                  </a:lnTo>
                  <a:lnTo>
                    <a:pt x="234221" y="3659"/>
                  </a:lnTo>
                  <a:lnTo>
                    <a:pt x="279568" y="0"/>
                  </a:lnTo>
                  <a:lnTo>
                    <a:pt x="324916" y="3659"/>
                  </a:lnTo>
                  <a:lnTo>
                    <a:pt x="367935" y="14252"/>
                  </a:lnTo>
                  <a:lnTo>
                    <a:pt x="408047" y="31204"/>
                  </a:lnTo>
                  <a:lnTo>
                    <a:pt x="444679" y="53940"/>
                  </a:lnTo>
                  <a:lnTo>
                    <a:pt x="477255" y="81883"/>
                  </a:lnTo>
                  <a:lnTo>
                    <a:pt x="505198" y="114459"/>
                  </a:lnTo>
                  <a:lnTo>
                    <a:pt x="527934" y="151091"/>
                  </a:lnTo>
                  <a:lnTo>
                    <a:pt x="544886" y="191203"/>
                  </a:lnTo>
                  <a:lnTo>
                    <a:pt x="555480" y="234222"/>
                  </a:lnTo>
                  <a:lnTo>
                    <a:pt x="559138" y="279571"/>
                  </a:lnTo>
                  <a:lnTo>
                    <a:pt x="555480" y="324917"/>
                  </a:lnTo>
                  <a:lnTo>
                    <a:pt x="544886" y="367935"/>
                  </a:lnTo>
                  <a:lnTo>
                    <a:pt x="527934" y="408047"/>
                  </a:lnTo>
                  <a:lnTo>
                    <a:pt x="505198" y="444679"/>
                  </a:lnTo>
                  <a:lnTo>
                    <a:pt x="477255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5" y="544886"/>
                  </a:lnTo>
                  <a:lnTo>
                    <a:pt x="324916" y="555479"/>
                  </a:lnTo>
                  <a:lnTo>
                    <a:pt x="279569" y="5591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893642" y="7440035"/>
              <a:ext cx="715010" cy="8890"/>
            </a:xfrm>
            <a:custGeom>
              <a:avLst/>
              <a:gdLst/>
              <a:ahLst/>
              <a:cxnLst/>
              <a:rect l="l" t="t" r="r" b="b"/>
              <a:pathLst>
                <a:path w="715009" h="8890">
                  <a:moveTo>
                    <a:pt x="0" y="0"/>
                  </a:moveTo>
                  <a:lnTo>
                    <a:pt x="714513" y="8303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97969" y="7372260"/>
              <a:ext cx="114903" cy="152377"/>
            </a:xfrm>
            <a:prstGeom prst="rect">
              <a:avLst/>
            </a:prstGeom>
          </p:spPr>
        </p:pic>
      </p:grpSp>
      <p:sp>
        <p:nvSpPr>
          <p:cNvPr id="33" name="object 33"/>
          <p:cNvSpPr/>
          <p:nvPr/>
        </p:nvSpPr>
        <p:spPr>
          <a:xfrm>
            <a:off x="14822941" y="7160466"/>
            <a:ext cx="559435" cy="559435"/>
          </a:xfrm>
          <a:custGeom>
            <a:avLst/>
            <a:gdLst/>
            <a:ahLst/>
            <a:cxnLst/>
            <a:rect l="l" t="t" r="r" b="b"/>
            <a:pathLst>
              <a:path w="559434" h="559434">
                <a:moveTo>
                  <a:pt x="279569" y="559139"/>
                </a:moveTo>
                <a:lnTo>
                  <a:pt x="234221" y="555479"/>
                </a:lnTo>
                <a:lnTo>
                  <a:pt x="191203" y="544886"/>
                </a:lnTo>
                <a:lnTo>
                  <a:pt x="151090" y="527934"/>
                </a:lnTo>
                <a:lnTo>
                  <a:pt x="114458" y="505198"/>
                </a:lnTo>
                <a:lnTo>
                  <a:pt x="81883" y="477255"/>
                </a:lnTo>
                <a:lnTo>
                  <a:pt x="53940" y="444679"/>
                </a:lnTo>
                <a:lnTo>
                  <a:pt x="31204" y="408047"/>
                </a:lnTo>
                <a:lnTo>
                  <a:pt x="14252" y="367935"/>
                </a:lnTo>
                <a:lnTo>
                  <a:pt x="3658" y="324917"/>
                </a:lnTo>
                <a:lnTo>
                  <a:pt x="0" y="279576"/>
                </a:lnTo>
                <a:lnTo>
                  <a:pt x="3658" y="234222"/>
                </a:lnTo>
                <a:lnTo>
                  <a:pt x="14252" y="191203"/>
                </a:lnTo>
                <a:lnTo>
                  <a:pt x="31204" y="151091"/>
                </a:lnTo>
                <a:lnTo>
                  <a:pt x="53940" y="114459"/>
                </a:lnTo>
                <a:lnTo>
                  <a:pt x="81883" y="81883"/>
                </a:lnTo>
                <a:lnTo>
                  <a:pt x="114458" y="53940"/>
                </a:lnTo>
                <a:lnTo>
                  <a:pt x="151090" y="31204"/>
                </a:lnTo>
                <a:lnTo>
                  <a:pt x="191203" y="14252"/>
                </a:lnTo>
                <a:lnTo>
                  <a:pt x="234221" y="3659"/>
                </a:lnTo>
                <a:lnTo>
                  <a:pt x="279567" y="0"/>
                </a:lnTo>
                <a:lnTo>
                  <a:pt x="324916" y="3659"/>
                </a:lnTo>
                <a:lnTo>
                  <a:pt x="367934" y="14252"/>
                </a:lnTo>
                <a:lnTo>
                  <a:pt x="408047" y="31204"/>
                </a:lnTo>
                <a:lnTo>
                  <a:pt x="444679" y="53940"/>
                </a:lnTo>
                <a:lnTo>
                  <a:pt x="477255" y="81883"/>
                </a:lnTo>
                <a:lnTo>
                  <a:pt x="505198" y="114459"/>
                </a:lnTo>
                <a:lnTo>
                  <a:pt x="527934" y="151091"/>
                </a:lnTo>
                <a:lnTo>
                  <a:pt x="544886" y="191203"/>
                </a:lnTo>
                <a:lnTo>
                  <a:pt x="555480" y="234222"/>
                </a:lnTo>
                <a:lnTo>
                  <a:pt x="559138" y="279563"/>
                </a:lnTo>
                <a:lnTo>
                  <a:pt x="555480" y="324917"/>
                </a:lnTo>
                <a:lnTo>
                  <a:pt x="544886" y="367935"/>
                </a:lnTo>
                <a:lnTo>
                  <a:pt x="527934" y="408047"/>
                </a:lnTo>
                <a:lnTo>
                  <a:pt x="505198" y="444679"/>
                </a:lnTo>
                <a:lnTo>
                  <a:pt x="477255" y="477255"/>
                </a:lnTo>
                <a:lnTo>
                  <a:pt x="444679" y="505198"/>
                </a:lnTo>
                <a:lnTo>
                  <a:pt x="408047" y="527934"/>
                </a:lnTo>
                <a:lnTo>
                  <a:pt x="367934" y="544886"/>
                </a:lnTo>
                <a:lnTo>
                  <a:pt x="324916" y="555479"/>
                </a:lnTo>
                <a:lnTo>
                  <a:pt x="279569" y="559139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4607220" y="5588748"/>
            <a:ext cx="4556125" cy="1105535"/>
            <a:chOff x="4607220" y="5588748"/>
            <a:chExt cx="4556125" cy="1105535"/>
          </a:xfrm>
        </p:grpSpPr>
        <p:sp>
          <p:nvSpPr>
            <p:cNvPr id="35" name="object 35"/>
            <p:cNvSpPr/>
            <p:nvPr/>
          </p:nvSpPr>
          <p:spPr>
            <a:xfrm>
              <a:off x="4683408" y="5588790"/>
              <a:ext cx="0" cy="1000760"/>
            </a:xfrm>
            <a:custGeom>
              <a:avLst/>
              <a:gdLst/>
              <a:ahLst/>
              <a:cxnLst/>
              <a:rect l="l" t="t" r="r" b="b"/>
              <a:pathLst>
                <a:path h="1000759">
                  <a:moveTo>
                    <a:pt x="0" y="0"/>
                  </a:moveTo>
                  <a:lnTo>
                    <a:pt x="0" y="1000307"/>
                  </a:lnTo>
                </a:path>
              </a:pathLst>
            </a:custGeom>
            <a:ln w="38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7220" y="6579575"/>
              <a:ext cx="152375" cy="11420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683449" y="5607798"/>
              <a:ext cx="4467860" cy="0"/>
            </a:xfrm>
            <a:custGeom>
              <a:avLst/>
              <a:gdLst/>
              <a:ahLst/>
              <a:cxnLst/>
              <a:rect l="l" t="t" r="r" b="b"/>
              <a:pathLst>
                <a:path w="4467859">
                  <a:moveTo>
                    <a:pt x="0" y="0"/>
                  </a:moveTo>
                  <a:lnTo>
                    <a:pt x="4467246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43939" y="5588808"/>
              <a:ext cx="0" cy="305435"/>
            </a:xfrm>
            <a:custGeom>
              <a:avLst/>
              <a:gdLst/>
              <a:ahLst/>
              <a:cxnLst/>
              <a:rect l="l" t="t" r="r" b="b"/>
              <a:pathLst>
                <a:path h="305435">
                  <a:moveTo>
                    <a:pt x="0" y="0"/>
                  </a:moveTo>
                  <a:lnTo>
                    <a:pt x="0" y="304920"/>
                  </a:lnTo>
                </a:path>
              </a:pathLst>
            </a:custGeom>
            <a:ln w="37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129652" y="8153269"/>
            <a:ext cx="4556125" cy="1105535"/>
            <a:chOff x="9129652" y="8153269"/>
            <a:chExt cx="4556125" cy="1105535"/>
          </a:xfrm>
        </p:grpSpPr>
        <p:sp>
          <p:nvSpPr>
            <p:cNvPr id="40" name="object 40"/>
            <p:cNvSpPr/>
            <p:nvPr/>
          </p:nvSpPr>
          <p:spPr>
            <a:xfrm>
              <a:off x="13609268" y="8257950"/>
              <a:ext cx="0" cy="1000760"/>
            </a:xfrm>
            <a:custGeom>
              <a:avLst/>
              <a:gdLst/>
              <a:ahLst/>
              <a:cxnLst/>
              <a:rect l="l" t="t" r="r" b="b"/>
              <a:pathLst>
                <a:path h="1000759">
                  <a:moveTo>
                    <a:pt x="0" y="1000307"/>
                  </a:moveTo>
                  <a:lnTo>
                    <a:pt x="0" y="0"/>
                  </a:lnTo>
                </a:path>
              </a:pathLst>
            </a:custGeom>
            <a:ln w="380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33081" y="8153269"/>
              <a:ext cx="152375" cy="11420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142043" y="9239249"/>
              <a:ext cx="4467860" cy="0"/>
            </a:xfrm>
            <a:custGeom>
              <a:avLst/>
              <a:gdLst/>
              <a:ahLst/>
              <a:cxnLst/>
              <a:rect l="l" t="t" r="r" b="b"/>
              <a:pathLst>
                <a:path w="4467859">
                  <a:moveTo>
                    <a:pt x="4467246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48702" y="8953319"/>
              <a:ext cx="0" cy="305435"/>
            </a:xfrm>
            <a:custGeom>
              <a:avLst/>
              <a:gdLst/>
              <a:ahLst/>
              <a:cxnLst/>
              <a:rect l="l" t="t" r="r" b="b"/>
              <a:pathLst>
                <a:path h="305434">
                  <a:moveTo>
                    <a:pt x="0" y="304920"/>
                  </a:moveTo>
                  <a:lnTo>
                    <a:pt x="0" y="0"/>
                  </a:lnTo>
                </a:path>
              </a:pathLst>
            </a:custGeom>
            <a:ln w="378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git</a:t>
            </a:r>
            <a:r>
              <a:rPr spc="5" dirty="0"/>
              <a:t> </a:t>
            </a:r>
            <a:r>
              <a:rPr spc="-10" dirty="0"/>
              <a:t>bisect</a:t>
            </a:r>
          </a:p>
        </p:txBody>
      </p:sp>
      <p:sp>
        <p:nvSpPr>
          <p:cNvPr id="45" name="object 45"/>
          <p:cNvSpPr/>
          <p:nvPr/>
        </p:nvSpPr>
        <p:spPr>
          <a:xfrm>
            <a:off x="2678288" y="6469349"/>
            <a:ext cx="1407795" cy="441325"/>
          </a:xfrm>
          <a:custGeom>
            <a:avLst/>
            <a:gdLst/>
            <a:ahLst/>
            <a:cxnLst/>
            <a:rect l="l" t="t" r="r" b="b"/>
            <a:pathLst>
              <a:path w="1407795" h="441325">
                <a:moveTo>
                  <a:pt x="1296790" y="441325"/>
                </a:moveTo>
                <a:lnTo>
                  <a:pt x="110789" y="441325"/>
                </a:lnTo>
                <a:lnTo>
                  <a:pt x="67664" y="432654"/>
                </a:lnTo>
                <a:lnTo>
                  <a:pt x="32449" y="409009"/>
                </a:lnTo>
                <a:lnTo>
                  <a:pt x="8706" y="373939"/>
                </a:lnTo>
                <a:lnTo>
                  <a:pt x="0" y="330993"/>
                </a:lnTo>
                <a:lnTo>
                  <a:pt x="0" y="110331"/>
                </a:lnTo>
                <a:lnTo>
                  <a:pt x="8706" y="67385"/>
                </a:lnTo>
                <a:lnTo>
                  <a:pt x="32449" y="32315"/>
                </a:lnTo>
                <a:lnTo>
                  <a:pt x="67664" y="8670"/>
                </a:lnTo>
                <a:lnTo>
                  <a:pt x="110789" y="0"/>
                </a:lnTo>
                <a:lnTo>
                  <a:pt x="1296790" y="0"/>
                </a:lnTo>
                <a:lnTo>
                  <a:pt x="1339914" y="8670"/>
                </a:lnTo>
                <a:lnTo>
                  <a:pt x="1375130" y="32315"/>
                </a:lnTo>
                <a:lnTo>
                  <a:pt x="1398873" y="67385"/>
                </a:lnTo>
                <a:lnTo>
                  <a:pt x="1407579" y="110331"/>
                </a:lnTo>
                <a:lnTo>
                  <a:pt x="1407579" y="330993"/>
                </a:lnTo>
                <a:lnTo>
                  <a:pt x="1398873" y="373939"/>
                </a:lnTo>
                <a:lnTo>
                  <a:pt x="1375130" y="409009"/>
                </a:lnTo>
                <a:lnTo>
                  <a:pt x="1339914" y="432654"/>
                </a:lnTo>
                <a:lnTo>
                  <a:pt x="1296790" y="441325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4106790" y="6469349"/>
            <a:ext cx="1407795" cy="441325"/>
          </a:xfrm>
          <a:custGeom>
            <a:avLst/>
            <a:gdLst/>
            <a:ahLst/>
            <a:cxnLst/>
            <a:rect l="l" t="t" r="r" b="b"/>
            <a:pathLst>
              <a:path w="1407794" h="441325">
                <a:moveTo>
                  <a:pt x="1296790" y="441325"/>
                </a:moveTo>
                <a:lnTo>
                  <a:pt x="110789" y="441325"/>
                </a:lnTo>
                <a:lnTo>
                  <a:pt x="67664" y="432654"/>
                </a:lnTo>
                <a:lnTo>
                  <a:pt x="32449" y="409009"/>
                </a:lnTo>
                <a:lnTo>
                  <a:pt x="8706" y="373939"/>
                </a:lnTo>
                <a:lnTo>
                  <a:pt x="0" y="330993"/>
                </a:lnTo>
                <a:lnTo>
                  <a:pt x="0" y="110331"/>
                </a:lnTo>
                <a:lnTo>
                  <a:pt x="8706" y="67385"/>
                </a:lnTo>
                <a:lnTo>
                  <a:pt x="32449" y="32315"/>
                </a:lnTo>
                <a:lnTo>
                  <a:pt x="67664" y="8670"/>
                </a:lnTo>
                <a:lnTo>
                  <a:pt x="110789" y="0"/>
                </a:lnTo>
                <a:lnTo>
                  <a:pt x="1296790" y="0"/>
                </a:lnTo>
                <a:lnTo>
                  <a:pt x="1339914" y="8670"/>
                </a:lnTo>
                <a:lnTo>
                  <a:pt x="1375130" y="32315"/>
                </a:lnTo>
                <a:lnTo>
                  <a:pt x="1398873" y="67385"/>
                </a:lnTo>
                <a:lnTo>
                  <a:pt x="1407579" y="110331"/>
                </a:lnTo>
                <a:lnTo>
                  <a:pt x="1407579" y="330993"/>
                </a:lnTo>
                <a:lnTo>
                  <a:pt x="1398873" y="373939"/>
                </a:lnTo>
                <a:lnTo>
                  <a:pt x="1375130" y="409009"/>
                </a:lnTo>
                <a:lnTo>
                  <a:pt x="1339914" y="432654"/>
                </a:lnTo>
                <a:lnTo>
                  <a:pt x="1296790" y="441325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16000" y="2205189"/>
            <a:ext cx="16245205" cy="643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65" dirty="0">
                <a:solidFill>
                  <a:srgbClr val="FFFFFF"/>
                </a:solidFill>
                <a:latin typeface="Calibri"/>
                <a:cs typeface="Calibri"/>
              </a:rPr>
              <a:t>command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Calibri"/>
                <a:cs typeface="Calibri"/>
              </a:rPr>
              <a:t>uses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binary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Calibri"/>
                <a:cs typeface="Calibri"/>
              </a:rPr>
              <a:t>algorithm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Calibri"/>
                <a:cs typeface="Calibri"/>
              </a:rPr>
              <a:t>project’s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history </a:t>
            </a:r>
            <a:r>
              <a:rPr sz="3000" spc="165" dirty="0">
                <a:solidFill>
                  <a:srgbClr val="FFFFFF"/>
                </a:solidFill>
                <a:latin typeface="Calibri"/>
                <a:cs typeface="Calibri"/>
              </a:rPr>
              <a:t>introduced</a:t>
            </a:r>
            <a:r>
              <a:rPr sz="3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Calibri"/>
                <a:cs typeface="Calibri"/>
              </a:rPr>
              <a:t>bug.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5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4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6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3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Calibri"/>
                <a:cs typeface="Calibri"/>
              </a:rPr>
              <a:t>first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Calibri"/>
                <a:cs typeface="Calibri"/>
              </a:rPr>
              <a:t>telling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"bad"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3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95" dirty="0">
                <a:solidFill>
                  <a:srgbClr val="FFFFFF"/>
                </a:solidFill>
                <a:latin typeface="Calibri"/>
                <a:cs typeface="Calibri"/>
              </a:rPr>
              <a:t>known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to </a:t>
            </a:r>
            <a:r>
              <a:rPr sz="3000" spc="140" dirty="0">
                <a:solidFill>
                  <a:srgbClr val="FFFFFF"/>
                </a:solidFill>
                <a:latin typeface="Calibri"/>
                <a:cs typeface="Calibri"/>
              </a:rPr>
              <a:t>contain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bug,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Calibri"/>
                <a:cs typeface="Calibri"/>
              </a:rPr>
              <a:t>"good"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95" dirty="0">
                <a:solidFill>
                  <a:srgbClr val="FFFFFF"/>
                </a:solidFill>
                <a:latin typeface="Calibri"/>
                <a:cs typeface="Calibri"/>
              </a:rPr>
              <a:t>known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00" dirty="0">
                <a:solidFill>
                  <a:srgbClr val="FFFFFF"/>
                </a:solidFill>
                <a:latin typeface="Calibri"/>
                <a:cs typeface="Calibri"/>
              </a:rPr>
              <a:t>bug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45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introduced.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25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Calibri"/>
                <a:cs typeface="Calibri"/>
              </a:rPr>
              <a:t>bisect </a:t>
            </a:r>
            <a:r>
              <a:rPr sz="3000" spc="210" dirty="0">
                <a:solidFill>
                  <a:srgbClr val="FFFFFF"/>
                </a:solidFill>
                <a:latin typeface="Calibri"/>
                <a:cs typeface="Calibri"/>
              </a:rPr>
              <a:t>picks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Calibri"/>
                <a:cs typeface="Calibri"/>
              </a:rPr>
              <a:t>those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65" dirty="0">
                <a:solidFill>
                  <a:srgbClr val="FFFFFF"/>
                </a:solidFill>
                <a:latin typeface="Calibri"/>
                <a:cs typeface="Calibri"/>
              </a:rPr>
              <a:t>endpoints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35" dirty="0">
                <a:solidFill>
                  <a:srgbClr val="FFFFFF"/>
                </a:solidFill>
                <a:latin typeface="Calibri"/>
                <a:cs typeface="Calibri"/>
              </a:rPr>
              <a:t>asks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40" dirty="0">
                <a:solidFill>
                  <a:srgbClr val="FFFFFF"/>
                </a:solidFill>
                <a:latin typeface="Calibri"/>
                <a:cs typeface="Calibri"/>
              </a:rPr>
              <a:t>us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Calibri"/>
                <a:cs typeface="Calibri"/>
              </a:rPr>
              <a:t>whether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20" dirty="0">
                <a:solidFill>
                  <a:srgbClr val="FFFFFF"/>
                </a:solidFill>
                <a:latin typeface="Calibri"/>
                <a:cs typeface="Calibri"/>
              </a:rPr>
              <a:t>selected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3000" spc="65" dirty="0">
                <a:solidFill>
                  <a:srgbClr val="FFFFFF"/>
                </a:solidFill>
                <a:latin typeface="Calibri"/>
                <a:cs typeface="Calibri"/>
              </a:rPr>
              <a:t>"good"</a:t>
            </a:r>
            <a:r>
              <a:rPr sz="30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"bad".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0" dirty="0">
                <a:solidFill>
                  <a:srgbClr val="FFFFFF"/>
                </a:solidFill>
                <a:latin typeface="Calibri"/>
                <a:cs typeface="Calibri"/>
              </a:rPr>
              <a:t>continues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Calibri"/>
                <a:cs typeface="Calibri"/>
              </a:rPr>
              <a:t>narrowing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20" dirty="0">
                <a:solidFill>
                  <a:srgbClr val="FFFFFF"/>
                </a:solidFill>
                <a:latin typeface="Calibri"/>
                <a:cs typeface="Calibri"/>
              </a:rPr>
              <a:t>down</a:t>
            </a:r>
            <a:r>
              <a:rPr sz="30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Calibri"/>
                <a:cs typeface="Calibri"/>
              </a:rPr>
              <a:t>until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Calibri"/>
                <a:cs typeface="Calibri"/>
              </a:rPr>
              <a:t>finds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95" dirty="0">
                <a:solidFill>
                  <a:srgbClr val="FFFFFF"/>
                </a:solidFill>
                <a:latin typeface="Calibri"/>
                <a:cs typeface="Calibri"/>
              </a:rPr>
              <a:t>exact</a:t>
            </a:r>
            <a:r>
              <a:rPr sz="30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3000" spc="165" dirty="0">
                <a:solidFill>
                  <a:srgbClr val="FFFFFF"/>
                </a:solidFill>
                <a:latin typeface="Calibri"/>
                <a:cs typeface="Calibri"/>
              </a:rPr>
              <a:t>introduced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Calibri"/>
                <a:cs typeface="Calibri"/>
              </a:rPr>
              <a:t>change.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>
              <a:latin typeface="Calibri"/>
              <a:cs typeface="Calibri"/>
            </a:endParaRPr>
          </a:p>
          <a:p>
            <a:pPr marL="172720" algn="ctr">
              <a:lnSpc>
                <a:spcPct val="100000"/>
              </a:lnSpc>
              <a:tabLst>
                <a:tab pos="6087745" algn="l"/>
              </a:tabLst>
            </a:pP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250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bisect</a:t>
            </a:r>
            <a:r>
              <a:rPr sz="25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spc="-25" dirty="0">
                <a:solidFill>
                  <a:srgbClr val="FFFFFF"/>
                </a:solidFill>
                <a:latin typeface="Lucida Console"/>
                <a:cs typeface="Lucida Console"/>
              </a:rPr>
              <a:t>bad</a:t>
            </a: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	git</a:t>
            </a:r>
            <a:r>
              <a:rPr sz="25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bisect</a:t>
            </a:r>
            <a:r>
              <a:rPr sz="2500" spc="-20" dirty="0">
                <a:solidFill>
                  <a:srgbClr val="FFFFFF"/>
                </a:solidFill>
                <a:latin typeface="Lucida Console"/>
                <a:cs typeface="Lucida Console"/>
              </a:rPr>
              <a:t> good</a:t>
            </a:r>
            <a:endParaRPr sz="2500">
              <a:latin typeface="Lucida Console"/>
              <a:cs typeface="Lucida Console"/>
            </a:endParaRPr>
          </a:p>
          <a:p>
            <a:pPr marL="1789430">
              <a:lnSpc>
                <a:spcPct val="100000"/>
              </a:lnSpc>
              <a:spcBef>
                <a:spcPts val="2060"/>
              </a:spcBef>
              <a:tabLst>
                <a:tab pos="13218160" algn="l"/>
              </a:tabLst>
            </a:pPr>
            <a:r>
              <a:rPr sz="2500" spc="-10" dirty="0">
                <a:latin typeface="Lucida Console"/>
                <a:cs typeface="Lucida Console"/>
              </a:rPr>
              <a:t>stable</a:t>
            </a:r>
            <a:r>
              <a:rPr sz="2500" dirty="0">
                <a:latin typeface="Lucida Console"/>
                <a:cs typeface="Lucida Console"/>
              </a:rPr>
              <a:t>	</a:t>
            </a:r>
            <a:r>
              <a:rPr sz="2500" spc="-10" dirty="0">
                <a:latin typeface="Lucida Console"/>
                <a:cs typeface="Lucida Console"/>
              </a:rPr>
              <a:t>broken</a:t>
            </a:r>
            <a:endParaRPr sz="25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Lucida Console"/>
              <a:cs typeface="Lucida Console"/>
            </a:endParaRPr>
          </a:p>
          <a:p>
            <a:pPr marL="20955" algn="ctr">
              <a:lnSpc>
                <a:spcPct val="100000"/>
              </a:lnSpc>
              <a:tabLst>
                <a:tab pos="3012440" algn="l"/>
                <a:tab pos="6005195" algn="l"/>
              </a:tabLst>
            </a:pPr>
            <a:r>
              <a:rPr sz="2500" spc="-50" dirty="0">
                <a:solidFill>
                  <a:srgbClr val="FF3131"/>
                </a:solidFill>
                <a:latin typeface="Lucida Console"/>
                <a:cs typeface="Lucida Console"/>
              </a:rPr>
              <a:t>?</a:t>
            </a:r>
            <a:r>
              <a:rPr sz="2500" dirty="0">
                <a:solidFill>
                  <a:srgbClr val="FF3131"/>
                </a:solidFill>
                <a:latin typeface="Lucida Console"/>
                <a:cs typeface="Lucida Console"/>
              </a:rPr>
              <a:t>	</a:t>
            </a:r>
            <a:r>
              <a:rPr sz="2500" spc="-50" dirty="0">
                <a:solidFill>
                  <a:srgbClr val="777878"/>
                </a:solidFill>
                <a:latin typeface="Lucida Console"/>
                <a:cs typeface="Lucida Console"/>
              </a:rPr>
              <a:t>?</a:t>
            </a:r>
            <a:r>
              <a:rPr sz="2500" dirty="0">
                <a:solidFill>
                  <a:srgbClr val="777878"/>
                </a:solidFill>
                <a:latin typeface="Lucida Console"/>
                <a:cs typeface="Lucida Console"/>
              </a:rPr>
              <a:t>	</a:t>
            </a:r>
            <a:r>
              <a:rPr sz="2500" spc="-50" dirty="0">
                <a:solidFill>
                  <a:srgbClr val="00BE62"/>
                </a:solidFill>
                <a:latin typeface="Lucida Console"/>
                <a:cs typeface="Lucida Console"/>
              </a:rPr>
              <a:t>?</a:t>
            </a:r>
            <a:endParaRPr sz="25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25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Lucida Console"/>
              <a:cs typeface="Lucida Console"/>
            </a:endParaRPr>
          </a:p>
          <a:p>
            <a:pPr marL="2124075" algn="ctr">
              <a:lnSpc>
                <a:spcPct val="100000"/>
              </a:lnSpc>
              <a:spcBef>
                <a:spcPts val="5"/>
              </a:spcBef>
            </a:pP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25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Console"/>
                <a:cs typeface="Lucida Console"/>
              </a:rPr>
              <a:t>bisect</a:t>
            </a:r>
            <a:endParaRPr sz="25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dirty="0"/>
              <a:t>git</a:t>
            </a:r>
            <a:r>
              <a:rPr spc="15" dirty="0"/>
              <a:t> </a:t>
            </a:r>
            <a:r>
              <a:rPr dirty="0"/>
              <a:t>bisect</a:t>
            </a:r>
            <a:r>
              <a:rPr spc="15" dirty="0"/>
              <a:t> </a:t>
            </a:r>
            <a:r>
              <a:rPr spc="-10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395689"/>
            <a:ext cx="16145510" cy="369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5575">
              <a:lnSpc>
                <a:spcPct val="114599"/>
              </a:lnSpc>
              <a:spcBef>
                <a:spcPts val="100"/>
              </a:spcBef>
            </a:pPr>
            <a:r>
              <a:rPr sz="3000" spc="6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fact,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Calibri"/>
                <a:cs typeface="Calibri"/>
              </a:rPr>
              <a:t>bisect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29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Calibri"/>
                <a:cs typeface="Calibri"/>
              </a:rPr>
              <a:t>changed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95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Calibri"/>
                <a:cs typeface="Calibri"/>
              </a:rPr>
              <a:t>property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project;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e.g.,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Calibri"/>
                <a:cs typeface="Calibri"/>
              </a:rPr>
              <a:t>fixed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bug,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commit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Calibri"/>
                <a:cs typeface="Calibri"/>
              </a:rPr>
              <a:t>caused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Calibri"/>
                <a:cs typeface="Calibri"/>
              </a:rPr>
              <a:t>benchmark’s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30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3000" spc="120" dirty="0">
                <a:solidFill>
                  <a:srgbClr val="FFFFFF"/>
                </a:solidFill>
                <a:latin typeface="Calibri"/>
                <a:cs typeface="Calibri"/>
              </a:rPr>
              <a:t>improve.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 marR="5080">
              <a:lnSpc>
                <a:spcPct val="114599"/>
              </a:lnSpc>
              <a:spcBef>
                <a:spcPts val="5"/>
              </a:spcBef>
            </a:pPr>
            <a:r>
              <a:rPr sz="3000" b="1" spc="75" dirty="0">
                <a:solidFill>
                  <a:srgbClr val="FFFFFF"/>
                </a:solidFill>
                <a:latin typeface="Trebuchet MS"/>
                <a:cs typeface="Trebuchet MS"/>
              </a:rPr>
              <a:t>Advantage</a:t>
            </a:r>
            <a:r>
              <a:rPr sz="3000" spc="75" dirty="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If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search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range</a:t>
            </a:r>
            <a:r>
              <a:rPr sz="3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6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75" dirty="0">
                <a:solidFill>
                  <a:srgbClr val="FFFFFF"/>
                </a:solidFill>
                <a:latin typeface="Calibri"/>
                <a:cs typeface="Calibri"/>
              </a:rPr>
              <a:t>commits,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6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3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20" dirty="0">
                <a:solidFill>
                  <a:srgbClr val="FFFFFF"/>
                </a:solidFill>
                <a:latin typeface="Calibri"/>
                <a:cs typeface="Calibri"/>
              </a:rPr>
              <a:t>expect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254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30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25" dirty="0">
                <a:solidFill>
                  <a:srgbClr val="FFFFFF"/>
                </a:solidFill>
                <a:latin typeface="Calibri"/>
                <a:cs typeface="Calibri"/>
              </a:rPr>
              <a:t>log2N</a:t>
            </a:r>
            <a:r>
              <a:rPr sz="30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commits 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Calibri"/>
                <a:cs typeface="Calibri"/>
              </a:rPr>
              <a:t>bisect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Calibri"/>
                <a:cs typeface="Calibri"/>
              </a:rPr>
              <a:t>instead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90" dirty="0">
                <a:solidFill>
                  <a:srgbClr val="FFFFFF"/>
                </a:solidFill>
                <a:latin typeface="Calibri"/>
                <a:cs typeface="Calibri"/>
              </a:rPr>
              <a:t>roughly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36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645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Calibri"/>
                <a:cs typeface="Calibri"/>
              </a:rPr>
              <a:t>commits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with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Calibri"/>
                <a:cs typeface="Calibri"/>
              </a:rPr>
              <a:t>search.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90" dirty="0">
                <a:solidFill>
                  <a:srgbClr val="FFFFFF"/>
                </a:solidFill>
                <a:latin typeface="Calibri"/>
                <a:cs typeface="Calibri"/>
              </a:rPr>
              <a:t>especially </a:t>
            </a:r>
            <a:r>
              <a:rPr sz="3000" spc="210" dirty="0">
                <a:solidFill>
                  <a:srgbClr val="FFFFFF"/>
                </a:solidFill>
                <a:latin typeface="Calibri"/>
                <a:cs typeface="Calibri"/>
              </a:rPr>
              <a:t>advantageous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4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95" dirty="0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00" dirty="0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Calibri"/>
                <a:cs typeface="Calibri"/>
              </a:rPr>
              <a:t>commits</a:t>
            </a:r>
            <a:r>
              <a:rPr sz="30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254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30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195" dirty="0">
                <a:solidFill>
                  <a:srgbClr val="FFFFFF"/>
                </a:solidFill>
                <a:latin typeface="Calibri"/>
                <a:cs typeface="Calibri"/>
              </a:rPr>
              <a:t>checked.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24" y="2557462"/>
            <a:ext cx="114300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24" y="3405187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24" y="4252912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24" y="5100637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24" y="5948362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24" y="6796086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24" y="7643811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24" y="8491537"/>
            <a:ext cx="114300" cy="11429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https://git-</a:t>
            </a:r>
            <a:r>
              <a:rPr spc="120" dirty="0"/>
              <a:t>scm.com/docs</a:t>
            </a:r>
          </a:p>
          <a:p>
            <a:pPr marL="12700" marR="3237865">
              <a:lnSpc>
                <a:spcPct val="185400"/>
              </a:lnSpc>
            </a:pPr>
            <a:r>
              <a:rPr spc="-10" dirty="0"/>
              <a:t>https://www.atlassian.com/git https://stackoverflow.com </a:t>
            </a:r>
            <a:r>
              <a:rPr dirty="0"/>
              <a:t>https://www.toptal.com/git/the-</a:t>
            </a:r>
            <a:r>
              <a:rPr spc="114" dirty="0"/>
              <a:t>advanced-</a:t>
            </a:r>
            <a:r>
              <a:rPr dirty="0"/>
              <a:t>git-</a:t>
            </a:r>
            <a:r>
              <a:rPr spc="100" dirty="0"/>
              <a:t>guide</a:t>
            </a:r>
            <a:endParaRPr spc="100" dirty="0">
              <a:hlinkClick r:id="rId3"/>
            </a:endParaRPr>
          </a:p>
          <a:p>
            <a:pPr marL="12700" marR="5080">
              <a:lnSpc>
                <a:spcPct val="185400"/>
              </a:lnSpc>
            </a:pPr>
            <a:r>
              <a:rPr dirty="0"/>
              <a:t>https://dev.to/unseenwizzard/learn-git-</a:t>
            </a:r>
            <a:r>
              <a:rPr spc="110" dirty="0"/>
              <a:t>concepts-</a:t>
            </a:r>
            <a:r>
              <a:rPr spc="50" dirty="0"/>
              <a:t>not-</a:t>
            </a:r>
            <a:r>
              <a:rPr spc="165" dirty="0"/>
              <a:t>commands-</a:t>
            </a:r>
            <a:r>
              <a:rPr spc="-20" dirty="0"/>
              <a:t>4gjc </a:t>
            </a:r>
            <a:r>
              <a:rPr spc="65" dirty="0"/>
              <a:t>https://dev.to/g_abud/advanced-</a:t>
            </a:r>
            <a:r>
              <a:rPr dirty="0"/>
              <a:t>git-</a:t>
            </a:r>
            <a:r>
              <a:rPr spc="45" dirty="0"/>
              <a:t>reference-</a:t>
            </a:r>
            <a:r>
              <a:rPr spc="-20" dirty="0"/>
              <a:t>1o9j </a:t>
            </a:r>
            <a:r>
              <a:rPr spc="50" dirty="0"/>
              <a:t>https://www.dennyzhang.com/git-</a:t>
            </a:r>
            <a:r>
              <a:rPr spc="95" dirty="0"/>
              <a:t>concepts </a:t>
            </a:r>
            <a:r>
              <a:rPr spc="40" dirty="0"/>
              <a:t>https://www.geeksforgeeks.org</a:t>
            </a:r>
            <a:endParaRPr spc="40" dirty="0">
              <a:hlinkClick r:id="rId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42576" y="3629525"/>
            <a:ext cx="7202805" cy="2994660"/>
          </a:xfrm>
          <a:prstGeom prst="rect">
            <a:avLst/>
          </a:prstGeom>
        </p:spPr>
        <p:txBody>
          <a:bodyPr vert="horz" wrap="square" lIns="0" tIns="328295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2585"/>
              </a:spcBef>
            </a:pPr>
            <a:r>
              <a:rPr sz="9200" dirty="0"/>
              <a:t>Thank</a:t>
            </a:r>
            <a:r>
              <a:rPr sz="9200" spc="-10" dirty="0"/>
              <a:t> </a:t>
            </a:r>
            <a:r>
              <a:rPr sz="9200" spc="-20" dirty="0"/>
              <a:t>You!</a:t>
            </a:r>
            <a:endParaRPr sz="9200"/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6700" dirty="0">
                <a:solidFill>
                  <a:srgbClr val="FFFFFF"/>
                </a:solidFill>
              </a:rPr>
              <a:t>~Nafisa</a:t>
            </a:r>
            <a:r>
              <a:rPr sz="6700" spc="-15" dirty="0">
                <a:solidFill>
                  <a:srgbClr val="FFFFFF"/>
                </a:solidFill>
              </a:rPr>
              <a:t> </a:t>
            </a:r>
            <a:r>
              <a:rPr sz="6700" spc="-10" dirty="0">
                <a:solidFill>
                  <a:srgbClr val="FFFFFF"/>
                </a:solidFill>
              </a:rPr>
              <a:t>Parvin</a:t>
            </a:r>
            <a:endParaRPr sz="6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55" y="7106946"/>
            <a:ext cx="18284190" cy="3163570"/>
            <a:chOff x="4155" y="7106946"/>
            <a:chExt cx="18284190" cy="3163570"/>
          </a:xfrm>
        </p:grpSpPr>
        <p:sp>
          <p:nvSpPr>
            <p:cNvPr id="3" name="object 3"/>
            <p:cNvSpPr/>
            <p:nvPr/>
          </p:nvSpPr>
          <p:spPr>
            <a:xfrm>
              <a:off x="4155" y="7106946"/>
              <a:ext cx="18284190" cy="3163570"/>
            </a:xfrm>
            <a:custGeom>
              <a:avLst/>
              <a:gdLst/>
              <a:ahLst/>
              <a:cxnLst/>
              <a:rect l="l" t="t" r="r" b="b"/>
              <a:pathLst>
                <a:path w="18284190" h="3163570">
                  <a:moveTo>
                    <a:pt x="0" y="3163064"/>
                  </a:moveTo>
                  <a:lnTo>
                    <a:pt x="0" y="0"/>
                  </a:lnTo>
                  <a:lnTo>
                    <a:pt x="18283827" y="0"/>
                  </a:lnTo>
                  <a:lnTo>
                    <a:pt x="18283827" y="3163064"/>
                  </a:lnTo>
                  <a:lnTo>
                    <a:pt x="0" y="31630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8731" y="7962573"/>
              <a:ext cx="15730855" cy="0"/>
            </a:xfrm>
            <a:custGeom>
              <a:avLst/>
              <a:gdLst/>
              <a:ahLst/>
              <a:cxnLst/>
              <a:rect l="l" t="t" r="r" b="b"/>
              <a:pathLst>
                <a:path w="15730855">
                  <a:moveTo>
                    <a:pt x="0" y="0"/>
                  </a:moveTo>
                  <a:lnTo>
                    <a:pt x="15730536" y="0"/>
                  </a:lnTo>
                </a:path>
              </a:pathLst>
            </a:custGeom>
            <a:ln w="66674">
              <a:solidFill>
                <a:srgbClr val="F24E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2037" y="7862560"/>
              <a:ext cx="200025" cy="2000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62037" y="7862560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100012"/>
                  </a:moveTo>
                  <a:lnTo>
                    <a:pt x="200024" y="106579"/>
                  </a:lnTo>
                  <a:lnTo>
                    <a:pt x="199384" y="113083"/>
                  </a:lnTo>
                  <a:lnTo>
                    <a:pt x="198103" y="119523"/>
                  </a:lnTo>
                  <a:lnTo>
                    <a:pt x="196822" y="125964"/>
                  </a:lnTo>
                  <a:lnTo>
                    <a:pt x="183169" y="155576"/>
                  </a:lnTo>
                  <a:lnTo>
                    <a:pt x="179521" y="161036"/>
                  </a:lnTo>
                  <a:lnTo>
                    <a:pt x="150116" y="186818"/>
                  </a:lnTo>
                  <a:lnTo>
                    <a:pt x="119523" y="198103"/>
                  </a:lnTo>
                  <a:lnTo>
                    <a:pt x="113083" y="199384"/>
                  </a:lnTo>
                  <a:lnTo>
                    <a:pt x="106579" y="200024"/>
                  </a:lnTo>
                  <a:lnTo>
                    <a:pt x="100012" y="200025"/>
                  </a:lnTo>
                  <a:lnTo>
                    <a:pt x="93445" y="200024"/>
                  </a:lnTo>
                  <a:lnTo>
                    <a:pt x="86941" y="199384"/>
                  </a:lnTo>
                  <a:lnTo>
                    <a:pt x="80501" y="198103"/>
                  </a:lnTo>
                  <a:lnTo>
                    <a:pt x="74060" y="196822"/>
                  </a:lnTo>
                  <a:lnTo>
                    <a:pt x="38988" y="179521"/>
                  </a:lnTo>
                  <a:lnTo>
                    <a:pt x="13206" y="150116"/>
                  </a:lnTo>
                  <a:lnTo>
                    <a:pt x="1921" y="119523"/>
                  </a:lnTo>
                  <a:lnTo>
                    <a:pt x="640" y="113083"/>
                  </a:lnTo>
                  <a:lnTo>
                    <a:pt x="0" y="106579"/>
                  </a:lnTo>
                  <a:lnTo>
                    <a:pt x="0" y="100012"/>
                  </a:lnTo>
                  <a:lnTo>
                    <a:pt x="0" y="93445"/>
                  </a:lnTo>
                  <a:lnTo>
                    <a:pt x="10126" y="55672"/>
                  </a:lnTo>
                  <a:lnTo>
                    <a:pt x="33936" y="24649"/>
                  </a:lnTo>
                  <a:lnTo>
                    <a:pt x="44448" y="16855"/>
                  </a:lnTo>
                  <a:lnTo>
                    <a:pt x="49908" y="13206"/>
                  </a:lnTo>
                  <a:lnTo>
                    <a:pt x="86941" y="640"/>
                  </a:lnTo>
                  <a:lnTo>
                    <a:pt x="100012" y="0"/>
                  </a:lnTo>
                  <a:lnTo>
                    <a:pt x="106579" y="0"/>
                  </a:lnTo>
                  <a:lnTo>
                    <a:pt x="113083" y="640"/>
                  </a:lnTo>
                  <a:lnTo>
                    <a:pt x="119523" y="1921"/>
                  </a:lnTo>
                  <a:lnTo>
                    <a:pt x="125964" y="3202"/>
                  </a:lnTo>
                  <a:lnTo>
                    <a:pt x="155576" y="16855"/>
                  </a:lnTo>
                  <a:lnTo>
                    <a:pt x="161036" y="20503"/>
                  </a:lnTo>
                  <a:lnTo>
                    <a:pt x="183169" y="44448"/>
                  </a:lnTo>
                  <a:lnTo>
                    <a:pt x="186818" y="49908"/>
                  </a:lnTo>
                  <a:lnTo>
                    <a:pt x="199384" y="86941"/>
                  </a:lnTo>
                  <a:lnTo>
                    <a:pt x="200024" y="93445"/>
                  </a:lnTo>
                  <a:lnTo>
                    <a:pt x="200025" y="100012"/>
                  </a:lnTo>
                  <a:close/>
                </a:path>
              </a:pathLst>
            </a:custGeom>
            <a:ln w="66675">
              <a:solidFill>
                <a:srgbClr val="F24E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25936" y="7862560"/>
              <a:ext cx="200024" cy="2000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025936" y="7862560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200025" y="100012"/>
                  </a:moveTo>
                  <a:lnTo>
                    <a:pt x="192412" y="138285"/>
                  </a:lnTo>
                  <a:lnTo>
                    <a:pt x="170732" y="170732"/>
                  </a:lnTo>
                  <a:lnTo>
                    <a:pt x="155576" y="183169"/>
                  </a:lnTo>
                  <a:lnTo>
                    <a:pt x="150116" y="186818"/>
                  </a:lnTo>
                  <a:lnTo>
                    <a:pt x="113083" y="199384"/>
                  </a:lnTo>
                  <a:lnTo>
                    <a:pt x="100012" y="200025"/>
                  </a:lnTo>
                  <a:lnTo>
                    <a:pt x="93445" y="200024"/>
                  </a:lnTo>
                  <a:lnTo>
                    <a:pt x="86941" y="199384"/>
                  </a:lnTo>
                  <a:lnTo>
                    <a:pt x="80501" y="198103"/>
                  </a:lnTo>
                  <a:lnTo>
                    <a:pt x="74060" y="196822"/>
                  </a:lnTo>
                  <a:lnTo>
                    <a:pt x="44448" y="183169"/>
                  </a:lnTo>
                  <a:lnTo>
                    <a:pt x="38988" y="179521"/>
                  </a:lnTo>
                  <a:lnTo>
                    <a:pt x="16855" y="155576"/>
                  </a:lnTo>
                  <a:lnTo>
                    <a:pt x="13206" y="150116"/>
                  </a:lnTo>
                  <a:lnTo>
                    <a:pt x="640" y="113083"/>
                  </a:lnTo>
                  <a:lnTo>
                    <a:pt x="0" y="100012"/>
                  </a:lnTo>
                  <a:lnTo>
                    <a:pt x="0" y="93445"/>
                  </a:lnTo>
                  <a:lnTo>
                    <a:pt x="640" y="86941"/>
                  </a:lnTo>
                  <a:lnTo>
                    <a:pt x="1921" y="80501"/>
                  </a:lnTo>
                  <a:lnTo>
                    <a:pt x="3202" y="74060"/>
                  </a:lnTo>
                  <a:lnTo>
                    <a:pt x="16855" y="44448"/>
                  </a:lnTo>
                  <a:lnTo>
                    <a:pt x="20503" y="38988"/>
                  </a:lnTo>
                  <a:lnTo>
                    <a:pt x="49908" y="13206"/>
                  </a:lnTo>
                  <a:lnTo>
                    <a:pt x="80501" y="1921"/>
                  </a:lnTo>
                  <a:lnTo>
                    <a:pt x="86941" y="640"/>
                  </a:lnTo>
                  <a:lnTo>
                    <a:pt x="93445" y="0"/>
                  </a:lnTo>
                  <a:lnTo>
                    <a:pt x="100012" y="0"/>
                  </a:lnTo>
                  <a:lnTo>
                    <a:pt x="106579" y="0"/>
                  </a:lnTo>
                  <a:lnTo>
                    <a:pt x="113083" y="640"/>
                  </a:lnTo>
                  <a:lnTo>
                    <a:pt x="119523" y="1921"/>
                  </a:lnTo>
                  <a:lnTo>
                    <a:pt x="125964" y="3202"/>
                  </a:lnTo>
                  <a:lnTo>
                    <a:pt x="161036" y="20503"/>
                  </a:lnTo>
                  <a:lnTo>
                    <a:pt x="186818" y="49908"/>
                  </a:lnTo>
                  <a:lnTo>
                    <a:pt x="198103" y="80501"/>
                  </a:lnTo>
                  <a:lnTo>
                    <a:pt x="199384" y="86941"/>
                  </a:lnTo>
                  <a:lnTo>
                    <a:pt x="200025" y="93445"/>
                  </a:lnTo>
                  <a:lnTo>
                    <a:pt x="200025" y="100012"/>
                  </a:lnTo>
                  <a:close/>
                </a:path>
              </a:pathLst>
            </a:custGeom>
            <a:ln w="66675">
              <a:solidFill>
                <a:srgbClr val="F24E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94803" y="7954177"/>
              <a:ext cx="476250" cy="762635"/>
            </a:xfrm>
            <a:custGeom>
              <a:avLst/>
              <a:gdLst/>
              <a:ahLst/>
              <a:cxnLst/>
              <a:rect l="l" t="t" r="r" b="b"/>
              <a:pathLst>
                <a:path w="476250" h="762634">
                  <a:moveTo>
                    <a:pt x="0" y="0"/>
                  </a:moveTo>
                  <a:lnTo>
                    <a:pt x="0" y="226236"/>
                  </a:lnTo>
                  <a:lnTo>
                    <a:pt x="4430" y="270578"/>
                  </a:lnTo>
                  <a:lnTo>
                    <a:pt x="17390" y="312813"/>
                  </a:lnTo>
                  <a:lnTo>
                    <a:pt x="38383" y="351752"/>
                  </a:lnTo>
                  <a:lnTo>
                    <a:pt x="66914" y="386209"/>
                  </a:lnTo>
                  <a:lnTo>
                    <a:pt x="101709" y="414462"/>
                  </a:lnTo>
                  <a:lnTo>
                    <a:pt x="141031" y="435251"/>
                  </a:lnTo>
                  <a:lnTo>
                    <a:pt x="183680" y="448085"/>
                  </a:lnTo>
                  <a:lnTo>
                    <a:pt x="228459" y="452472"/>
                  </a:lnTo>
                  <a:lnTo>
                    <a:pt x="319508" y="452472"/>
                  </a:lnTo>
                  <a:lnTo>
                    <a:pt x="350170" y="455476"/>
                  </a:lnTo>
                  <a:lnTo>
                    <a:pt x="406300" y="478500"/>
                  </a:lnTo>
                  <a:lnTo>
                    <a:pt x="449663" y="521440"/>
                  </a:lnTo>
                  <a:lnTo>
                    <a:pt x="472913" y="577024"/>
                  </a:lnTo>
                  <a:lnTo>
                    <a:pt x="475947" y="607388"/>
                  </a:lnTo>
                  <a:lnTo>
                    <a:pt x="475947" y="762304"/>
                  </a:lnTo>
                </a:path>
              </a:pathLst>
            </a:custGeom>
            <a:ln w="38306">
              <a:solidFill>
                <a:srgbClr val="F24E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94021" y="8706879"/>
              <a:ext cx="153457" cy="152336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816614" y="8981912"/>
            <a:ext cx="19386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25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Console"/>
                <a:cs typeface="Lucida Console"/>
              </a:rPr>
              <a:t>switch</a:t>
            </a:r>
            <a:endParaRPr sz="2500">
              <a:latin typeface="Lucida Console"/>
              <a:cs typeface="Lucida Consol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87656" y="7926750"/>
            <a:ext cx="14513560" cy="972819"/>
            <a:chOff x="1787656" y="7926750"/>
            <a:chExt cx="14513560" cy="972819"/>
          </a:xfrm>
        </p:grpSpPr>
        <p:sp>
          <p:nvSpPr>
            <p:cNvPr id="13" name="object 13"/>
            <p:cNvSpPr/>
            <p:nvPr/>
          </p:nvSpPr>
          <p:spPr>
            <a:xfrm>
              <a:off x="13504714" y="7970846"/>
              <a:ext cx="476250" cy="762635"/>
            </a:xfrm>
            <a:custGeom>
              <a:avLst/>
              <a:gdLst/>
              <a:ahLst/>
              <a:cxnLst/>
              <a:rect l="l" t="t" r="r" b="b"/>
              <a:pathLst>
                <a:path w="476250" h="762634">
                  <a:moveTo>
                    <a:pt x="0" y="0"/>
                  </a:moveTo>
                  <a:lnTo>
                    <a:pt x="0" y="226236"/>
                  </a:lnTo>
                  <a:lnTo>
                    <a:pt x="4430" y="270578"/>
                  </a:lnTo>
                  <a:lnTo>
                    <a:pt x="17390" y="312813"/>
                  </a:lnTo>
                  <a:lnTo>
                    <a:pt x="38383" y="351752"/>
                  </a:lnTo>
                  <a:lnTo>
                    <a:pt x="66913" y="386209"/>
                  </a:lnTo>
                  <a:lnTo>
                    <a:pt x="101709" y="414461"/>
                  </a:lnTo>
                  <a:lnTo>
                    <a:pt x="141031" y="435251"/>
                  </a:lnTo>
                  <a:lnTo>
                    <a:pt x="183680" y="448085"/>
                  </a:lnTo>
                  <a:lnTo>
                    <a:pt x="228459" y="452472"/>
                  </a:lnTo>
                  <a:lnTo>
                    <a:pt x="319508" y="452472"/>
                  </a:lnTo>
                  <a:lnTo>
                    <a:pt x="350170" y="455476"/>
                  </a:lnTo>
                  <a:lnTo>
                    <a:pt x="406300" y="478500"/>
                  </a:lnTo>
                  <a:lnTo>
                    <a:pt x="449663" y="521440"/>
                  </a:lnTo>
                  <a:lnTo>
                    <a:pt x="472913" y="577024"/>
                  </a:lnTo>
                  <a:lnTo>
                    <a:pt x="475946" y="607388"/>
                  </a:lnTo>
                  <a:lnTo>
                    <a:pt x="475946" y="762304"/>
                  </a:lnTo>
                </a:path>
              </a:pathLst>
            </a:custGeom>
            <a:ln w="38306">
              <a:solidFill>
                <a:srgbClr val="F24E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03933" y="8723547"/>
              <a:ext cx="153457" cy="1523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748033" y="7962572"/>
              <a:ext cx="476250" cy="762635"/>
            </a:xfrm>
            <a:custGeom>
              <a:avLst/>
              <a:gdLst/>
              <a:ahLst/>
              <a:cxnLst/>
              <a:rect l="l" t="t" r="r" b="b"/>
              <a:pathLst>
                <a:path w="476250" h="762634">
                  <a:moveTo>
                    <a:pt x="0" y="0"/>
                  </a:moveTo>
                  <a:lnTo>
                    <a:pt x="0" y="226236"/>
                  </a:lnTo>
                  <a:lnTo>
                    <a:pt x="4430" y="270578"/>
                  </a:lnTo>
                  <a:lnTo>
                    <a:pt x="17390" y="312812"/>
                  </a:lnTo>
                  <a:lnTo>
                    <a:pt x="38383" y="351751"/>
                  </a:lnTo>
                  <a:lnTo>
                    <a:pt x="66913" y="386209"/>
                  </a:lnTo>
                  <a:lnTo>
                    <a:pt x="101709" y="414461"/>
                  </a:lnTo>
                  <a:lnTo>
                    <a:pt x="141031" y="435251"/>
                  </a:lnTo>
                  <a:lnTo>
                    <a:pt x="183680" y="448084"/>
                  </a:lnTo>
                  <a:lnTo>
                    <a:pt x="228459" y="452472"/>
                  </a:lnTo>
                  <a:lnTo>
                    <a:pt x="319508" y="452472"/>
                  </a:lnTo>
                  <a:lnTo>
                    <a:pt x="350170" y="455476"/>
                  </a:lnTo>
                  <a:lnTo>
                    <a:pt x="406300" y="478499"/>
                  </a:lnTo>
                  <a:lnTo>
                    <a:pt x="449662" y="521440"/>
                  </a:lnTo>
                  <a:lnTo>
                    <a:pt x="472912" y="577024"/>
                  </a:lnTo>
                  <a:lnTo>
                    <a:pt x="475946" y="607388"/>
                  </a:lnTo>
                  <a:lnTo>
                    <a:pt x="475946" y="762304"/>
                  </a:lnTo>
                </a:path>
              </a:pathLst>
            </a:custGeom>
            <a:ln w="38306">
              <a:solidFill>
                <a:srgbClr val="F24E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47251" y="8715274"/>
              <a:ext cx="153457" cy="1523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001024" y="7994200"/>
              <a:ext cx="476250" cy="762635"/>
            </a:xfrm>
            <a:custGeom>
              <a:avLst/>
              <a:gdLst/>
              <a:ahLst/>
              <a:cxnLst/>
              <a:rect l="l" t="t" r="r" b="b"/>
              <a:pathLst>
                <a:path w="476250" h="762634">
                  <a:moveTo>
                    <a:pt x="0" y="0"/>
                  </a:moveTo>
                  <a:lnTo>
                    <a:pt x="0" y="226236"/>
                  </a:lnTo>
                  <a:lnTo>
                    <a:pt x="4430" y="270578"/>
                  </a:lnTo>
                  <a:lnTo>
                    <a:pt x="17390" y="312813"/>
                  </a:lnTo>
                  <a:lnTo>
                    <a:pt x="38383" y="351752"/>
                  </a:lnTo>
                  <a:lnTo>
                    <a:pt x="66914" y="386209"/>
                  </a:lnTo>
                  <a:lnTo>
                    <a:pt x="101710" y="414462"/>
                  </a:lnTo>
                  <a:lnTo>
                    <a:pt x="141031" y="435251"/>
                  </a:lnTo>
                  <a:lnTo>
                    <a:pt x="183680" y="448085"/>
                  </a:lnTo>
                  <a:lnTo>
                    <a:pt x="228459" y="452472"/>
                  </a:lnTo>
                  <a:lnTo>
                    <a:pt x="319508" y="452472"/>
                  </a:lnTo>
                  <a:lnTo>
                    <a:pt x="350170" y="455476"/>
                  </a:lnTo>
                  <a:lnTo>
                    <a:pt x="406300" y="478500"/>
                  </a:lnTo>
                  <a:lnTo>
                    <a:pt x="449663" y="521440"/>
                  </a:lnTo>
                  <a:lnTo>
                    <a:pt x="472913" y="577024"/>
                  </a:lnTo>
                  <a:lnTo>
                    <a:pt x="475946" y="607388"/>
                  </a:lnTo>
                  <a:lnTo>
                    <a:pt x="475946" y="762304"/>
                  </a:lnTo>
                </a:path>
              </a:pathLst>
            </a:custGeom>
            <a:ln w="38306">
              <a:solidFill>
                <a:srgbClr val="F24E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0242" y="8746901"/>
              <a:ext cx="153457" cy="15233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806810" y="7945904"/>
              <a:ext cx="476250" cy="762635"/>
            </a:xfrm>
            <a:custGeom>
              <a:avLst/>
              <a:gdLst/>
              <a:ahLst/>
              <a:cxnLst/>
              <a:rect l="l" t="t" r="r" b="b"/>
              <a:pathLst>
                <a:path w="476250" h="762634">
                  <a:moveTo>
                    <a:pt x="0" y="0"/>
                  </a:moveTo>
                  <a:lnTo>
                    <a:pt x="0" y="226236"/>
                  </a:lnTo>
                  <a:lnTo>
                    <a:pt x="4430" y="270578"/>
                  </a:lnTo>
                  <a:lnTo>
                    <a:pt x="17390" y="312813"/>
                  </a:lnTo>
                  <a:lnTo>
                    <a:pt x="38383" y="351752"/>
                  </a:lnTo>
                  <a:lnTo>
                    <a:pt x="66914" y="386209"/>
                  </a:lnTo>
                  <a:lnTo>
                    <a:pt x="101709" y="414462"/>
                  </a:lnTo>
                  <a:lnTo>
                    <a:pt x="141031" y="435251"/>
                  </a:lnTo>
                  <a:lnTo>
                    <a:pt x="183680" y="448085"/>
                  </a:lnTo>
                  <a:lnTo>
                    <a:pt x="228459" y="452472"/>
                  </a:lnTo>
                  <a:lnTo>
                    <a:pt x="319508" y="452472"/>
                  </a:lnTo>
                  <a:lnTo>
                    <a:pt x="350170" y="455476"/>
                  </a:lnTo>
                  <a:lnTo>
                    <a:pt x="406300" y="478500"/>
                  </a:lnTo>
                  <a:lnTo>
                    <a:pt x="449663" y="521440"/>
                  </a:lnTo>
                  <a:lnTo>
                    <a:pt x="472913" y="577024"/>
                  </a:lnTo>
                  <a:lnTo>
                    <a:pt x="475947" y="607388"/>
                  </a:lnTo>
                  <a:lnTo>
                    <a:pt x="475947" y="762304"/>
                  </a:lnTo>
                </a:path>
              </a:pathLst>
            </a:custGeom>
            <a:ln w="38306">
              <a:solidFill>
                <a:srgbClr val="F24E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6028" y="8698605"/>
              <a:ext cx="153457" cy="1523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036187" y="7945904"/>
              <a:ext cx="476250" cy="762635"/>
            </a:xfrm>
            <a:custGeom>
              <a:avLst/>
              <a:gdLst/>
              <a:ahLst/>
              <a:cxnLst/>
              <a:rect l="l" t="t" r="r" b="b"/>
              <a:pathLst>
                <a:path w="476250" h="762634">
                  <a:moveTo>
                    <a:pt x="0" y="0"/>
                  </a:moveTo>
                  <a:lnTo>
                    <a:pt x="0" y="226236"/>
                  </a:lnTo>
                  <a:lnTo>
                    <a:pt x="4430" y="270578"/>
                  </a:lnTo>
                  <a:lnTo>
                    <a:pt x="17390" y="312813"/>
                  </a:lnTo>
                  <a:lnTo>
                    <a:pt x="38383" y="351752"/>
                  </a:lnTo>
                  <a:lnTo>
                    <a:pt x="66914" y="386209"/>
                  </a:lnTo>
                  <a:lnTo>
                    <a:pt x="101710" y="414462"/>
                  </a:lnTo>
                  <a:lnTo>
                    <a:pt x="141031" y="435251"/>
                  </a:lnTo>
                  <a:lnTo>
                    <a:pt x="183681" y="448085"/>
                  </a:lnTo>
                  <a:lnTo>
                    <a:pt x="228459" y="452472"/>
                  </a:lnTo>
                  <a:lnTo>
                    <a:pt x="319508" y="452472"/>
                  </a:lnTo>
                  <a:lnTo>
                    <a:pt x="350170" y="455476"/>
                  </a:lnTo>
                  <a:lnTo>
                    <a:pt x="406300" y="478500"/>
                  </a:lnTo>
                  <a:lnTo>
                    <a:pt x="449663" y="521440"/>
                  </a:lnTo>
                  <a:lnTo>
                    <a:pt x="472913" y="577024"/>
                  </a:lnTo>
                  <a:lnTo>
                    <a:pt x="475946" y="607388"/>
                  </a:lnTo>
                  <a:lnTo>
                    <a:pt x="475946" y="762304"/>
                  </a:lnTo>
                </a:path>
              </a:pathLst>
            </a:custGeom>
            <a:ln w="38306">
              <a:solidFill>
                <a:srgbClr val="F24E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35405" y="8698605"/>
              <a:ext cx="153457" cy="15233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105204" y="7945904"/>
              <a:ext cx="476250" cy="762635"/>
            </a:xfrm>
            <a:custGeom>
              <a:avLst/>
              <a:gdLst/>
              <a:ahLst/>
              <a:cxnLst/>
              <a:rect l="l" t="t" r="r" b="b"/>
              <a:pathLst>
                <a:path w="476250" h="762634">
                  <a:moveTo>
                    <a:pt x="0" y="0"/>
                  </a:moveTo>
                  <a:lnTo>
                    <a:pt x="0" y="226236"/>
                  </a:lnTo>
                  <a:lnTo>
                    <a:pt x="4430" y="270578"/>
                  </a:lnTo>
                  <a:lnTo>
                    <a:pt x="17390" y="312813"/>
                  </a:lnTo>
                  <a:lnTo>
                    <a:pt x="38383" y="351752"/>
                  </a:lnTo>
                  <a:lnTo>
                    <a:pt x="66914" y="386209"/>
                  </a:lnTo>
                  <a:lnTo>
                    <a:pt x="101710" y="414462"/>
                  </a:lnTo>
                  <a:lnTo>
                    <a:pt x="141031" y="435251"/>
                  </a:lnTo>
                  <a:lnTo>
                    <a:pt x="183681" y="448085"/>
                  </a:lnTo>
                  <a:lnTo>
                    <a:pt x="228459" y="452472"/>
                  </a:lnTo>
                  <a:lnTo>
                    <a:pt x="319509" y="452472"/>
                  </a:lnTo>
                  <a:lnTo>
                    <a:pt x="350171" y="455476"/>
                  </a:lnTo>
                  <a:lnTo>
                    <a:pt x="406300" y="478500"/>
                  </a:lnTo>
                  <a:lnTo>
                    <a:pt x="449663" y="521440"/>
                  </a:lnTo>
                  <a:lnTo>
                    <a:pt x="472913" y="577024"/>
                  </a:lnTo>
                  <a:lnTo>
                    <a:pt x="475947" y="607388"/>
                  </a:lnTo>
                  <a:lnTo>
                    <a:pt x="475947" y="762304"/>
                  </a:lnTo>
                </a:path>
              </a:pathLst>
            </a:custGeom>
            <a:ln w="38306">
              <a:solidFill>
                <a:srgbClr val="F24E2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04422" y="8698605"/>
              <a:ext cx="153457" cy="15233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3045619" y="8998580"/>
            <a:ext cx="19386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25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Console"/>
                <a:cs typeface="Lucida Console"/>
              </a:rPr>
              <a:t>reflog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269888" y="8990307"/>
            <a:ext cx="19386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25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Console"/>
                <a:cs typeface="Lucida Console"/>
              </a:rPr>
              <a:t>bisect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20035" y="8990186"/>
            <a:ext cx="15557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25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Lucida Console"/>
                <a:cs typeface="Lucida Console"/>
              </a:rPr>
              <a:t>diff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09873" y="8990186"/>
            <a:ext cx="28949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2500" spc="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Console"/>
                <a:cs typeface="Lucida Console"/>
              </a:rPr>
              <a:t>cherry-</a:t>
            </a:r>
            <a:r>
              <a:rPr sz="2500" spc="-20" dirty="0">
                <a:solidFill>
                  <a:srgbClr val="FFFFFF"/>
                </a:solidFill>
                <a:latin typeface="Lucida Console"/>
                <a:cs typeface="Lucida Console"/>
              </a:rPr>
              <a:t>pick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26981" y="8973639"/>
            <a:ext cx="19386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25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Console"/>
                <a:cs typeface="Lucida Console"/>
              </a:rPr>
              <a:t>rebase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53795" y="8973639"/>
            <a:ext cx="17475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25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Console"/>
                <a:cs typeface="Lucida Console"/>
              </a:rPr>
              <a:t>stash</a:t>
            </a:r>
            <a:endParaRPr sz="2500">
              <a:latin typeface="Lucida Console"/>
              <a:cs typeface="Lucida Console"/>
            </a:endParaRPr>
          </a:p>
        </p:txBody>
      </p: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1219"/>
            <a:ext cx="18265978" cy="2095499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4907616" y="2147487"/>
            <a:ext cx="847280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dirty="0"/>
              <a:t>WHAT IS</a:t>
            </a:r>
            <a:r>
              <a:rPr sz="9200" spc="10" dirty="0"/>
              <a:t> </a:t>
            </a:r>
            <a:r>
              <a:rPr sz="9200" spc="-20" dirty="0"/>
              <a:t>GIT?</a:t>
            </a:r>
            <a:endParaRPr sz="9200"/>
          </a:p>
        </p:txBody>
      </p:sp>
      <p:sp>
        <p:nvSpPr>
          <p:cNvPr id="33" name="object 33"/>
          <p:cNvSpPr txBox="1"/>
          <p:nvPr/>
        </p:nvSpPr>
        <p:spPr>
          <a:xfrm>
            <a:off x="2098520" y="4000496"/>
            <a:ext cx="14181455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100"/>
              </a:lnSpc>
              <a:spcBef>
                <a:spcPts val="100"/>
              </a:spcBef>
            </a:pPr>
            <a:r>
              <a:rPr sz="3800" spc="-120" dirty="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r>
              <a:rPr sz="3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dirty="0">
                <a:solidFill>
                  <a:srgbClr val="FFFFFF"/>
                </a:solidFill>
                <a:latin typeface="Trebuchet MS"/>
                <a:cs typeface="Trebuchet MS"/>
                <a:hlinkClick r:id="rId9"/>
              </a:rPr>
              <a:t>free</a:t>
            </a:r>
            <a:r>
              <a:rPr sz="3800" spc="-95" dirty="0">
                <a:solidFill>
                  <a:srgbClr val="FFFFFF"/>
                </a:solidFill>
                <a:latin typeface="Trebuchet MS"/>
                <a:cs typeface="Trebuchet MS"/>
                <a:hlinkClick r:id="rId9"/>
              </a:rPr>
              <a:t> </a:t>
            </a:r>
            <a:r>
              <a:rPr sz="3800" spc="135" dirty="0">
                <a:solidFill>
                  <a:srgbClr val="FFFFFF"/>
                </a:solidFill>
                <a:latin typeface="Trebuchet MS"/>
                <a:cs typeface="Trebuchet MS"/>
                <a:hlinkClick r:id="rId9"/>
              </a:rPr>
              <a:t>and</a:t>
            </a:r>
            <a:r>
              <a:rPr sz="3800" spc="-95" dirty="0">
                <a:solidFill>
                  <a:srgbClr val="FFFFFF"/>
                </a:solidFill>
                <a:latin typeface="Trebuchet MS"/>
                <a:cs typeface="Trebuchet MS"/>
                <a:hlinkClick r:id="rId9"/>
              </a:rPr>
              <a:t> </a:t>
            </a:r>
            <a:r>
              <a:rPr sz="3800" spc="165" dirty="0">
                <a:solidFill>
                  <a:srgbClr val="FFFFFF"/>
                </a:solidFill>
                <a:latin typeface="Trebuchet MS"/>
                <a:cs typeface="Trebuchet MS"/>
                <a:hlinkClick r:id="rId9"/>
              </a:rPr>
              <a:t>open</a:t>
            </a:r>
            <a:r>
              <a:rPr sz="3800" spc="-95" dirty="0">
                <a:solidFill>
                  <a:srgbClr val="FFFFFF"/>
                </a:solidFill>
                <a:latin typeface="Trebuchet MS"/>
                <a:cs typeface="Trebuchet MS"/>
                <a:hlinkClick r:id="rId9"/>
              </a:rPr>
              <a:t> </a:t>
            </a:r>
            <a:r>
              <a:rPr sz="3800" spc="135" dirty="0">
                <a:solidFill>
                  <a:srgbClr val="FFFFFF"/>
                </a:solidFill>
                <a:latin typeface="Trebuchet MS"/>
                <a:cs typeface="Trebuchet MS"/>
                <a:hlinkClick r:id="rId9"/>
              </a:rPr>
              <a:t>source</a:t>
            </a:r>
            <a:r>
              <a:rPr sz="3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dirty="0">
                <a:solidFill>
                  <a:srgbClr val="FFFFFF"/>
                </a:solidFill>
                <a:latin typeface="Trebuchet MS"/>
                <a:cs typeface="Trebuchet MS"/>
              </a:rPr>
              <a:t>distributed</a:t>
            </a:r>
            <a:r>
              <a:rPr sz="3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70" dirty="0">
                <a:solidFill>
                  <a:srgbClr val="FFFFFF"/>
                </a:solidFill>
                <a:latin typeface="Trebuchet MS"/>
                <a:cs typeface="Trebuchet MS"/>
              </a:rPr>
              <a:t>version</a:t>
            </a:r>
            <a:r>
              <a:rPr sz="3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dirty="0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r>
              <a:rPr sz="38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50" dirty="0">
                <a:solidFill>
                  <a:srgbClr val="FFFFFF"/>
                </a:solidFill>
                <a:latin typeface="Trebuchet MS"/>
                <a:cs typeface="Trebuchet MS"/>
              </a:rPr>
              <a:t>system </a:t>
            </a:r>
            <a:r>
              <a:rPr sz="3800" spc="165" dirty="0">
                <a:solidFill>
                  <a:srgbClr val="FFFFFF"/>
                </a:solidFill>
                <a:latin typeface="Trebuchet MS"/>
                <a:cs typeface="Trebuchet MS"/>
              </a:rPr>
              <a:t>designed</a:t>
            </a:r>
            <a:r>
              <a:rPr sz="3800" spc="26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3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800" spc="26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3800" spc="95" dirty="0">
                <a:solidFill>
                  <a:srgbClr val="FFFFFF"/>
                </a:solidFill>
                <a:latin typeface="Trebuchet MS"/>
                <a:cs typeface="Trebuchet MS"/>
              </a:rPr>
              <a:t>handle</a:t>
            </a:r>
            <a:r>
              <a:rPr sz="3800" spc="26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3800" spc="60" dirty="0">
                <a:solidFill>
                  <a:srgbClr val="FFFFFF"/>
                </a:solidFill>
                <a:latin typeface="Trebuchet MS"/>
                <a:cs typeface="Trebuchet MS"/>
              </a:rPr>
              <a:t>everything</a:t>
            </a:r>
            <a:r>
              <a:rPr sz="3800" spc="26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3800" spc="5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800" spc="26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3800" spc="95" dirty="0">
                <a:solidFill>
                  <a:srgbClr val="FFFFFF"/>
                </a:solidFill>
                <a:latin typeface="Trebuchet MS"/>
                <a:cs typeface="Trebuchet MS"/>
              </a:rPr>
              <a:t>small</a:t>
            </a:r>
            <a:r>
              <a:rPr sz="3800" spc="26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38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800" spc="265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3800" spc="75" dirty="0">
                <a:solidFill>
                  <a:srgbClr val="FFFFFF"/>
                </a:solidFill>
                <a:latin typeface="Trebuchet MS"/>
                <a:cs typeface="Trebuchet MS"/>
              </a:rPr>
              <a:t>very</a:t>
            </a:r>
            <a:r>
              <a:rPr sz="3800" spc="26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sz="3800" spc="55" dirty="0">
                <a:solidFill>
                  <a:srgbClr val="FFFFFF"/>
                </a:solidFill>
                <a:latin typeface="Trebuchet MS"/>
                <a:cs typeface="Trebuchet MS"/>
              </a:rPr>
              <a:t>large </a:t>
            </a:r>
            <a:r>
              <a:rPr sz="3800" dirty="0">
                <a:solidFill>
                  <a:srgbClr val="FFFFFF"/>
                </a:solidFill>
                <a:latin typeface="Trebuchet MS"/>
                <a:cs typeface="Trebuchet MS"/>
              </a:rPr>
              <a:t>projects</a:t>
            </a:r>
            <a:r>
              <a:rPr sz="3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-2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200" dirty="0">
                <a:solidFill>
                  <a:srgbClr val="FFFFFF"/>
                </a:solidFill>
                <a:latin typeface="Trebuchet MS"/>
                <a:cs typeface="Trebuchet MS"/>
              </a:rPr>
              <a:t>speed</a:t>
            </a:r>
            <a:r>
              <a:rPr sz="3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13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800" spc="-10" dirty="0">
                <a:solidFill>
                  <a:srgbClr val="FFFFFF"/>
                </a:solidFill>
                <a:latin typeface="Trebuchet MS"/>
                <a:cs typeface="Trebuchet MS"/>
              </a:rPr>
              <a:t>efficiency.</a:t>
            </a:r>
            <a:endParaRPr sz="3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3695" y="6067425"/>
            <a:ext cx="2962910" cy="1981835"/>
            <a:chOff x="2393695" y="6067425"/>
            <a:chExt cx="2962910" cy="1981835"/>
          </a:xfrm>
        </p:grpSpPr>
        <p:sp>
          <p:nvSpPr>
            <p:cNvPr id="3" name="object 3"/>
            <p:cNvSpPr/>
            <p:nvPr/>
          </p:nvSpPr>
          <p:spPr>
            <a:xfrm>
              <a:off x="2422298" y="6096013"/>
              <a:ext cx="2910205" cy="1918970"/>
            </a:xfrm>
            <a:custGeom>
              <a:avLst/>
              <a:gdLst/>
              <a:ahLst/>
              <a:cxnLst/>
              <a:rect l="l" t="t" r="r" b="b"/>
              <a:pathLst>
                <a:path w="2910204" h="1918970">
                  <a:moveTo>
                    <a:pt x="2909916" y="1918341"/>
                  </a:moveTo>
                  <a:lnTo>
                    <a:pt x="0" y="1918341"/>
                  </a:lnTo>
                  <a:lnTo>
                    <a:pt x="0" y="0"/>
                  </a:lnTo>
                  <a:lnTo>
                    <a:pt x="2909916" y="0"/>
                  </a:lnTo>
                  <a:lnTo>
                    <a:pt x="2909916" y="19183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22298" y="6096027"/>
              <a:ext cx="2905125" cy="1924050"/>
            </a:xfrm>
            <a:custGeom>
              <a:avLst/>
              <a:gdLst/>
              <a:ahLst/>
              <a:cxnLst/>
              <a:rect l="l" t="t" r="r" b="b"/>
              <a:pathLst>
                <a:path w="2905125" h="1924050">
                  <a:moveTo>
                    <a:pt x="0" y="0"/>
                  </a:moveTo>
                  <a:lnTo>
                    <a:pt x="2905124" y="0"/>
                  </a:lnTo>
                  <a:lnTo>
                    <a:pt x="2905124" y="1924020"/>
                  </a:lnTo>
                  <a:lnTo>
                    <a:pt x="0" y="1924020"/>
                  </a:lnTo>
                  <a:lnTo>
                    <a:pt x="0" y="0"/>
                  </a:lnTo>
                </a:path>
              </a:pathLst>
            </a:custGeom>
            <a:ln w="57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22298" y="6197594"/>
            <a:ext cx="287655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 marR="241935" indent="389255">
              <a:lnSpc>
                <a:spcPct val="114599"/>
              </a:lnSpc>
              <a:spcBef>
                <a:spcPts val="100"/>
              </a:spcBef>
            </a:pPr>
            <a:r>
              <a:rPr sz="3000" spc="220" dirty="0">
                <a:latin typeface="Trebuchet MS"/>
                <a:cs typeface="Trebuchet MS"/>
              </a:rPr>
              <a:t>REMOTE </a:t>
            </a:r>
            <a:r>
              <a:rPr sz="3000" spc="17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582929" y="5143501"/>
            <a:ext cx="10145395" cy="3481070"/>
            <a:chOff x="6582929" y="5143501"/>
            <a:chExt cx="10145395" cy="3481070"/>
          </a:xfrm>
        </p:grpSpPr>
        <p:sp>
          <p:nvSpPr>
            <p:cNvPr id="7" name="object 7"/>
            <p:cNvSpPr/>
            <p:nvPr/>
          </p:nvSpPr>
          <p:spPr>
            <a:xfrm>
              <a:off x="6582929" y="5143501"/>
              <a:ext cx="10145395" cy="3481070"/>
            </a:xfrm>
            <a:custGeom>
              <a:avLst/>
              <a:gdLst/>
              <a:ahLst/>
              <a:cxnLst/>
              <a:rect l="l" t="t" r="r" b="b"/>
              <a:pathLst>
                <a:path w="10145394" h="3481070">
                  <a:moveTo>
                    <a:pt x="10145300" y="3480456"/>
                  </a:moveTo>
                  <a:lnTo>
                    <a:pt x="0" y="3480456"/>
                  </a:lnTo>
                  <a:lnTo>
                    <a:pt x="0" y="0"/>
                  </a:lnTo>
                  <a:lnTo>
                    <a:pt x="10145300" y="0"/>
                  </a:lnTo>
                  <a:lnTo>
                    <a:pt x="10145300" y="3480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22380" y="6096012"/>
              <a:ext cx="2835910" cy="1921510"/>
            </a:xfrm>
            <a:custGeom>
              <a:avLst/>
              <a:gdLst/>
              <a:ahLst/>
              <a:cxnLst/>
              <a:rect l="l" t="t" r="r" b="b"/>
              <a:pathLst>
                <a:path w="2835909" h="1921509">
                  <a:moveTo>
                    <a:pt x="2835683" y="1921159"/>
                  </a:moveTo>
                  <a:lnTo>
                    <a:pt x="0" y="1921159"/>
                  </a:lnTo>
                  <a:lnTo>
                    <a:pt x="0" y="0"/>
                  </a:lnTo>
                  <a:lnTo>
                    <a:pt x="2835683" y="0"/>
                  </a:lnTo>
                  <a:lnTo>
                    <a:pt x="2835683" y="19211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22392" y="6096012"/>
              <a:ext cx="2838450" cy="1924050"/>
            </a:xfrm>
            <a:custGeom>
              <a:avLst/>
              <a:gdLst/>
              <a:ahLst/>
              <a:cxnLst/>
              <a:rect l="l" t="t" r="r" b="b"/>
              <a:pathLst>
                <a:path w="2838450" h="1924050">
                  <a:moveTo>
                    <a:pt x="0" y="0"/>
                  </a:moveTo>
                  <a:lnTo>
                    <a:pt x="2838425" y="0"/>
                  </a:lnTo>
                  <a:lnTo>
                    <a:pt x="2838425" y="1924049"/>
                  </a:lnTo>
                  <a:lnTo>
                    <a:pt x="0" y="1924049"/>
                  </a:lnTo>
                  <a:lnTo>
                    <a:pt x="0" y="0"/>
                  </a:lnTo>
                </a:path>
              </a:pathLst>
            </a:custGeom>
            <a:ln w="57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522380" y="6096013"/>
            <a:ext cx="2835910" cy="19215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46379" marR="236854" indent="547370">
              <a:lnSpc>
                <a:spcPct val="114599"/>
              </a:lnSpc>
              <a:spcBef>
                <a:spcPts val="900"/>
              </a:spcBef>
            </a:pPr>
            <a:r>
              <a:rPr sz="3000" spc="220" dirty="0">
                <a:latin typeface="Trebuchet MS"/>
                <a:cs typeface="Trebuchet MS"/>
              </a:rPr>
              <a:t>LOCAL </a:t>
            </a:r>
            <a:r>
              <a:rPr sz="3000" spc="170" dirty="0">
                <a:latin typeface="Trebuchet MS"/>
                <a:cs typeface="Trebuchet MS"/>
              </a:rPr>
              <a:t>REPOSITORY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341847" y="6067125"/>
            <a:ext cx="2896235" cy="1981835"/>
            <a:chOff x="10341847" y="6067125"/>
            <a:chExt cx="2896235" cy="1981835"/>
          </a:xfrm>
        </p:grpSpPr>
        <p:sp>
          <p:nvSpPr>
            <p:cNvPr id="12" name="object 12"/>
            <p:cNvSpPr/>
            <p:nvPr/>
          </p:nvSpPr>
          <p:spPr>
            <a:xfrm>
              <a:off x="10370740" y="6096013"/>
              <a:ext cx="2835910" cy="1921510"/>
            </a:xfrm>
            <a:custGeom>
              <a:avLst/>
              <a:gdLst/>
              <a:ahLst/>
              <a:cxnLst/>
              <a:rect l="l" t="t" r="r" b="b"/>
              <a:pathLst>
                <a:path w="2835909" h="1921509">
                  <a:moveTo>
                    <a:pt x="2835683" y="1921159"/>
                  </a:moveTo>
                  <a:lnTo>
                    <a:pt x="0" y="1921159"/>
                  </a:lnTo>
                  <a:lnTo>
                    <a:pt x="0" y="0"/>
                  </a:lnTo>
                  <a:lnTo>
                    <a:pt x="2835683" y="0"/>
                  </a:lnTo>
                  <a:lnTo>
                    <a:pt x="2835683" y="19211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70740" y="6096017"/>
              <a:ext cx="2838450" cy="1924050"/>
            </a:xfrm>
            <a:custGeom>
              <a:avLst/>
              <a:gdLst/>
              <a:ahLst/>
              <a:cxnLst/>
              <a:rect l="l" t="t" r="r" b="b"/>
              <a:pathLst>
                <a:path w="2838450" h="1924050">
                  <a:moveTo>
                    <a:pt x="0" y="0"/>
                  </a:moveTo>
                  <a:lnTo>
                    <a:pt x="2838449" y="0"/>
                  </a:lnTo>
                  <a:lnTo>
                    <a:pt x="2838449" y="1924041"/>
                  </a:lnTo>
                  <a:lnTo>
                    <a:pt x="0" y="1924041"/>
                  </a:lnTo>
                  <a:lnTo>
                    <a:pt x="0" y="0"/>
                  </a:lnTo>
                </a:path>
              </a:pathLst>
            </a:custGeom>
            <a:ln w="57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370739" y="6096013"/>
            <a:ext cx="2835910" cy="19215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920750" marR="581660" indent="-330200">
              <a:lnSpc>
                <a:spcPct val="114599"/>
              </a:lnSpc>
              <a:spcBef>
                <a:spcPts val="900"/>
              </a:spcBef>
            </a:pPr>
            <a:r>
              <a:rPr sz="3000" spc="155" dirty="0">
                <a:latin typeface="Trebuchet MS"/>
                <a:cs typeface="Trebuchet MS"/>
              </a:rPr>
              <a:t>STAGING </a:t>
            </a:r>
            <a:r>
              <a:rPr sz="3000" spc="200" dirty="0">
                <a:latin typeface="Trebuchet MS"/>
                <a:cs typeface="Trebuchet MS"/>
              </a:rPr>
              <a:t>AREA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18480" y="6067425"/>
            <a:ext cx="2962910" cy="1981835"/>
            <a:chOff x="7118480" y="6067425"/>
            <a:chExt cx="2962910" cy="1981835"/>
          </a:xfrm>
        </p:grpSpPr>
        <p:sp>
          <p:nvSpPr>
            <p:cNvPr id="16" name="object 16"/>
            <p:cNvSpPr/>
            <p:nvPr/>
          </p:nvSpPr>
          <p:spPr>
            <a:xfrm>
              <a:off x="7147083" y="6096013"/>
              <a:ext cx="2908300" cy="1921510"/>
            </a:xfrm>
            <a:custGeom>
              <a:avLst/>
              <a:gdLst/>
              <a:ahLst/>
              <a:cxnLst/>
              <a:rect l="l" t="t" r="r" b="b"/>
              <a:pathLst>
                <a:path w="2908300" h="1921509">
                  <a:moveTo>
                    <a:pt x="2908056" y="1921159"/>
                  </a:moveTo>
                  <a:lnTo>
                    <a:pt x="0" y="1921159"/>
                  </a:lnTo>
                  <a:lnTo>
                    <a:pt x="0" y="0"/>
                  </a:lnTo>
                  <a:lnTo>
                    <a:pt x="2908056" y="0"/>
                  </a:lnTo>
                  <a:lnTo>
                    <a:pt x="2908056" y="19211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47083" y="6096027"/>
              <a:ext cx="2905125" cy="1924050"/>
            </a:xfrm>
            <a:custGeom>
              <a:avLst/>
              <a:gdLst/>
              <a:ahLst/>
              <a:cxnLst/>
              <a:rect l="l" t="t" r="r" b="b"/>
              <a:pathLst>
                <a:path w="2905125" h="1924050">
                  <a:moveTo>
                    <a:pt x="0" y="0"/>
                  </a:moveTo>
                  <a:lnTo>
                    <a:pt x="2905124" y="0"/>
                  </a:lnTo>
                  <a:lnTo>
                    <a:pt x="2905124" y="1924020"/>
                  </a:lnTo>
                  <a:lnTo>
                    <a:pt x="0" y="1924020"/>
                  </a:lnTo>
                  <a:lnTo>
                    <a:pt x="0" y="0"/>
                  </a:lnTo>
                </a:path>
              </a:pathLst>
            </a:custGeom>
            <a:ln w="572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147083" y="6197594"/>
            <a:ext cx="287655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marR="351790" indent="142240">
              <a:lnSpc>
                <a:spcPct val="114599"/>
              </a:lnSpc>
              <a:spcBef>
                <a:spcPts val="100"/>
              </a:spcBef>
            </a:pPr>
            <a:r>
              <a:rPr sz="3000" spc="210" dirty="0">
                <a:latin typeface="Trebuchet MS"/>
                <a:cs typeface="Trebuchet MS"/>
              </a:rPr>
              <a:t>WORKING </a:t>
            </a:r>
            <a:r>
              <a:rPr sz="3000" spc="165" dirty="0">
                <a:latin typeface="Trebuchet MS"/>
                <a:cs typeface="Trebuchet MS"/>
              </a:rPr>
              <a:t>DIRECTORY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82929" y="5143501"/>
            <a:ext cx="10145395" cy="348107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840"/>
              </a:spcBef>
            </a:pPr>
            <a:r>
              <a:rPr sz="2450" spc="200" dirty="0">
                <a:solidFill>
                  <a:srgbClr val="FFFFFF"/>
                </a:solidFill>
                <a:latin typeface="Trebuchet MS"/>
                <a:cs typeface="Trebuchet MS"/>
              </a:rPr>
              <a:t>DEVELEPMENT</a:t>
            </a:r>
            <a:r>
              <a:rPr sz="245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50" spc="190" dirty="0">
                <a:solidFill>
                  <a:srgbClr val="FFFFFF"/>
                </a:solidFill>
                <a:latin typeface="Trebuchet MS"/>
                <a:cs typeface="Trebuchet MS"/>
              </a:rPr>
              <a:t>ENVIRONMENT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5" dirty="0"/>
              <a:t> </a:t>
            </a:r>
            <a:r>
              <a:rPr spc="-10" dirty="0"/>
              <a:t>BASICS</a:t>
            </a: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24" y="2764285"/>
            <a:ext cx="114300" cy="1142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24" y="3812035"/>
            <a:ext cx="114300" cy="11429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663551" y="2475341"/>
            <a:ext cx="15313660" cy="264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930">
              <a:lnSpc>
                <a:spcPct val="114599"/>
              </a:lnSpc>
              <a:spcBef>
                <a:spcPts val="100"/>
              </a:spcBef>
            </a:pP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Remote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Repository-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Remote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repositories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versions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Trebuchet MS"/>
                <a:cs typeface="Trebuchet MS"/>
              </a:rPr>
              <a:t>hosted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Internet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3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Trebuchet MS"/>
                <a:cs typeface="Trebuchet MS"/>
              </a:rPr>
              <a:t>somewhere.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Environment-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rebuchet MS"/>
                <a:cs typeface="Trebuchet MS"/>
              </a:rPr>
              <a:t>Environment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have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30" dirty="0">
                <a:solidFill>
                  <a:srgbClr val="FFFFFF"/>
                </a:solidFill>
                <a:latin typeface="Trebuchet MS"/>
                <a:cs typeface="Trebuchet MS"/>
              </a:rPr>
              <a:t>our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local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machine.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three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parts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rebuchet MS"/>
                <a:cs typeface="Trebuchet MS"/>
              </a:rPr>
              <a:t>Working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Directory,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Trebuchet MS"/>
                <a:cs typeface="Trebuchet MS"/>
              </a:rPr>
              <a:t>Staging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Area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000" spc="95" dirty="0">
                <a:solidFill>
                  <a:srgbClr val="FFFFFF"/>
                </a:solidFill>
                <a:latin typeface="Trebuchet MS"/>
                <a:cs typeface="Trebuchet MS"/>
              </a:rPr>
              <a:t>Local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Repository.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git</a:t>
            </a:r>
            <a:r>
              <a:rPr spc="15" dirty="0"/>
              <a:t> </a:t>
            </a:r>
            <a:r>
              <a:rPr spc="-20" dirty="0"/>
              <a:t>diff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554274"/>
            <a:ext cx="1589786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Diffing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rebuchet MS"/>
                <a:cs typeface="Trebuchet MS"/>
              </a:rPr>
              <a:t>takes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outputs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Trebuchet MS"/>
                <a:cs typeface="Trebuchet MS"/>
              </a:rPr>
              <a:t>changes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them.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diff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multi-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executed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rebuchet MS"/>
                <a:cs typeface="Trebuchet MS"/>
              </a:rPr>
              <a:t>runs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diff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function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sources.</a:t>
            </a:r>
            <a:r>
              <a:rPr sz="3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3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commits,</a:t>
            </a: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branches,</a:t>
            </a: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files</a:t>
            </a: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more.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3454" y="4540784"/>
            <a:ext cx="2371090" cy="803910"/>
          </a:xfrm>
          <a:prstGeom prst="rect">
            <a:avLst/>
          </a:prstGeom>
          <a:solidFill>
            <a:srgbClr val="FFDE58"/>
          </a:solidFill>
        </p:spPr>
        <p:txBody>
          <a:bodyPr vert="horz" wrap="square" lIns="0" tIns="1587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250"/>
              </a:spcBef>
            </a:pPr>
            <a:r>
              <a:rPr sz="2500" spc="-20" dirty="0">
                <a:latin typeface="Lucida Console"/>
                <a:cs typeface="Lucida Console"/>
              </a:rPr>
              <a:t>HEAD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13589" y="5758451"/>
            <a:ext cx="2371090" cy="803910"/>
          </a:xfrm>
          <a:prstGeom prst="rect">
            <a:avLst/>
          </a:prstGeom>
          <a:solidFill>
            <a:srgbClr val="FFE891"/>
          </a:solidFill>
        </p:spPr>
        <p:txBody>
          <a:bodyPr vert="horz" wrap="square" lIns="0" tIns="1587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250"/>
              </a:spcBef>
            </a:pPr>
            <a:r>
              <a:rPr sz="2500" spc="-20" dirty="0">
                <a:latin typeface="Lucida Console"/>
                <a:cs typeface="Lucida Console"/>
              </a:rPr>
              <a:t>HEAD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2253" y="7531363"/>
            <a:ext cx="2371090" cy="803910"/>
          </a:xfrm>
          <a:prstGeom prst="rect">
            <a:avLst/>
          </a:prstGeom>
          <a:solidFill>
            <a:srgbClr val="8B52FF"/>
          </a:solidFill>
        </p:spPr>
        <p:txBody>
          <a:bodyPr vert="horz" wrap="square" lIns="0" tIns="158750" rIns="0" bIns="0" rtlCol="0">
            <a:spAutoFit/>
          </a:bodyPr>
          <a:lstStyle/>
          <a:p>
            <a:pPr marL="708025">
              <a:lnSpc>
                <a:spcPct val="100000"/>
              </a:lnSpc>
              <a:spcBef>
                <a:spcPts val="1250"/>
              </a:spcBef>
            </a:pPr>
            <a:r>
              <a:rPr sz="2500" spc="-10" dirty="0">
                <a:latin typeface="Lucida Console"/>
                <a:cs typeface="Lucida Console"/>
              </a:rPr>
              <a:t>INDEX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13454" y="8454911"/>
            <a:ext cx="2584450" cy="803910"/>
          </a:xfrm>
          <a:prstGeom prst="rect">
            <a:avLst/>
          </a:prstGeom>
          <a:solidFill>
            <a:srgbClr val="00BE62"/>
          </a:solidFill>
        </p:spPr>
        <p:txBody>
          <a:bodyPr vert="horz" wrap="square" lIns="0" tIns="15875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250"/>
              </a:spcBef>
            </a:pPr>
            <a:r>
              <a:rPr sz="2500" dirty="0">
                <a:latin typeface="Lucida Console"/>
                <a:cs typeface="Lucida Console"/>
              </a:rPr>
              <a:t>WORKING</a:t>
            </a:r>
            <a:r>
              <a:rPr sz="2500" spc="-35" dirty="0">
                <a:latin typeface="Lucida Console"/>
                <a:cs typeface="Lucida Console"/>
              </a:rPr>
              <a:t> </a:t>
            </a:r>
            <a:r>
              <a:rPr sz="2500" spc="-20" dirty="0">
                <a:latin typeface="Lucida Console"/>
                <a:cs typeface="Lucida Console"/>
              </a:rPr>
              <a:t>TREE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09020" y="4942480"/>
            <a:ext cx="2705735" cy="19050"/>
          </a:xfrm>
          <a:custGeom>
            <a:avLst/>
            <a:gdLst/>
            <a:ahLst/>
            <a:cxnLst/>
            <a:rect l="l" t="t" r="r" b="b"/>
            <a:pathLst>
              <a:path w="2705734" h="19050">
                <a:moveTo>
                  <a:pt x="0" y="0"/>
                </a:moveTo>
                <a:lnTo>
                  <a:pt x="2705178" y="19055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96533" y="5504486"/>
            <a:ext cx="44253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25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diff</a:t>
            </a:r>
            <a:r>
              <a:rPr sz="25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Console"/>
                <a:cs typeface="Lucida Console"/>
              </a:rPr>
              <a:t>--</a:t>
            </a: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cached</a:t>
            </a:r>
            <a:r>
              <a:rPr sz="25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Console"/>
                <a:cs typeface="Lucida Console"/>
              </a:rPr>
              <a:t>HEAD~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8841" y="4923502"/>
            <a:ext cx="635" cy="648335"/>
          </a:xfrm>
          <a:custGeom>
            <a:avLst/>
            <a:gdLst/>
            <a:ahLst/>
            <a:cxnLst/>
            <a:rect l="l" t="t" r="r" b="b"/>
            <a:pathLst>
              <a:path w="635" h="648335">
                <a:moveTo>
                  <a:pt x="104" y="0"/>
                </a:moveTo>
                <a:lnTo>
                  <a:pt x="0" y="647847"/>
                </a:lnTo>
              </a:path>
            </a:pathLst>
          </a:custGeom>
          <a:ln w="381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934012" y="5926770"/>
            <a:ext cx="152400" cy="1600200"/>
            <a:chOff x="5934012" y="5926770"/>
            <a:chExt cx="152400" cy="1600200"/>
          </a:xfrm>
        </p:grpSpPr>
        <p:sp>
          <p:nvSpPr>
            <p:cNvPr id="12" name="object 12"/>
            <p:cNvSpPr/>
            <p:nvPr/>
          </p:nvSpPr>
          <p:spPr>
            <a:xfrm>
              <a:off x="6010284" y="5945820"/>
              <a:ext cx="17780" cy="1477010"/>
            </a:xfrm>
            <a:custGeom>
              <a:avLst/>
              <a:gdLst/>
              <a:ahLst/>
              <a:cxnLst/>
              <a:rect l="l" t="t" r="r" b="b"/>
              <a:pathLst>
                <a:path w="17779" h="1477009">
                  <a:moveTo>
                    <a:pt x="17713" y="0"/>
                  </a:moveTo>
                  <a:lnTo>
                    <a:pt x="0" y="1476645"/>
                  </a:lnTo>
                </a:path>
              </a:pathLst>
            </a:custGeom>
            <a:ln w="379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4012" y="7412267"/>
              <a:ext cx="152317" cy="114691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785205" y="6141097"/>
            <a:ext cx="1928495" cy="715010"/>
            <a:chOff x="6785205" y="6141097"/>
            <a:chExt cx="1928495" cy="715010"/>
          </a:xfrm>
        </p:grpSpPr>
        <p:sp>
          <p:nvSpPr>
            <p:cNvPr id="15" name="object 15"/>
            <p:cNvSpPr/>
            <p:nvPr/>
          </p:nvSpPr>
          <p:spPr>
            <a:xfrm>
              <a:off x="6808341" y="6160147"/>
              <a:ext cx="1905635" cy="0"/>
            </a:xfrm>
            <a:custGeom>
              <a:avLst/>
              <a:gdLst/>
              <a:ahLst/>
              <a:cxnLst/>
              <a:rect l="l" t="t" r="r" b="b"/>
              <a:pathLst>
                <a:path w="1905634">
                  <a:moveTo>
                    <a:pt x="1905122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04255" y="6141139"/>
              <a:ext cx="0" cy="715010"/>
            </a:xfrm>
            <a:custGeom>
              <a:avLst/>
              <a:gdLst/>
              <a:ahLst/>
              <a:cxnLst/>
              <a:rect l="l" t="t" r="r" b="b"/>
              <a:pathLst>
                <a:path h="715009">
                  <a:moveTo>
                    <a:pt x="0" y="0"/>
                  </a:moveTo>
                  <a:lnTo>
                    <a:pt x="0" y="714459"/>
                  </a:lnTo>
                </a:path>
              </a:pathLst>
            </a:custGeom>
            <a:ln w="379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8199" y="7233933"/>
            <a:ext cx="152188" cy="29533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333345" y="6792634"/>
            <a:ext cx="5228590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25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diff</a:t>
            </a:r>
            <a:r>
              <a:rPr sz="2500" spc="-10" dirty="0">
                <a:solidFill>
                  <a:srgbClr val="FFFFFF"/>
                </a:solidFill>
                <a:latin typeface="Lucida Console"/>
                <a:cs typeface="Lucida Console"/>
              </a:rPr>
              <a:t> --cached</a:t>
            </a:r>
            <a:endParaRPr sz="25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Lucida Console"/>
              <a:cs typeface="Lucida Console"/>
            </a:endParaRPr>
          </a:p>
          <a:p>
            <a:pPr marL="2728595">
              <a:lnSpc>
                <a:spcPct val="100000"/>
              </a:lnSpc>
            </a:pP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25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diff</a:t>
            </a:r>
            <a:r>
              <a:rPr sz="25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Lucida Console"/>
                <a:cs typeface="Lucida Console"/>
              </a:rPr>
              <a:t>HEAD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380260" y="6561855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09">
                <a:moveTo>
                  <a:pt x="0" y="0"/>
                </a:moveTo>
                <a:lnTo>
                  <a:pt x="0" y="1095402"/>
                </a:lnTo>
              </a:path>
            </a:pathLst>
          </a:custGeom>
          <a:ln w="381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0304174" y="8031771"/>
            <a:ext cx="152400" cy="419734"/>
            <a:chOff x="10304174" y="8031771"/>
            <a:chExt cx="152400" cy="419734"/>
          </a:xfrm>
        </p:grpSpPr>
        <p:sp>
          <p:nvSpPr>
            <p:cNvPr id="21" name="object 21"/>
            <p:cNvSpPr/>
            <p:nvPr/>
          </p:nvSpPr>
          <p:spPr>
            <a:xfrm>
              <a:off x="10380249" y="8031771"/>
              <a:ext cx="0" cy="315595"/>
            </a:xfrm>
            <a:custGeom>
              <a:avLst/>
              <a:gdLst/>
              <a:ahLst/>
              <a:cxnLst/>
              <a:rect l="l" t="t" r="r" b="b"/>
              <a:pathLst>
                <a:path h="315595">
                  <a:moveTo>
                    <a:pt x="0" y="0"/>
                  </a:moveTo>
                  <a:lnTo>
                    <a:pt x="0" y="315368"/>
                  </a:lnTo>
                </a:path>
              </a:pathLst>
            </a:custGeom>
            <a:ln w="377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04174" y="8337646"/>
              <a:ext cx="152149" cy="11332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269300" y="8621685"/>
            <a:ext cx="15557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25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spc="-20" dirty="0">
                <a:solidFill>
                  <a:srgbClr val="FFFFFF"/>
                </a:solidFill>
                <a:latin typeface="Lucida Console"/>
                <a:cs typeface="Lucida Console"/>
              </a:rPr>
              <a:t>diff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08963" y="8334805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3487"/>
                </a:lnTo>
              </a:path>
            </a:pathLst>
          </a:custGeom>
          <a:ln w="37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6861290" y="8781470"/>
            <a:ext cx="1848485" cy="152400"/>
            <a:chOff x="6861290" y="8781470"/>
            <a:chExt cx="1848485" cy="152400"/>
          </a:xfrm>
        </p:grpSpPr>
        <p:sp>
          <p:nvSpPr>
            <p:cNvPr id="26" name="object 26"/>
            <p:cNvSpPr/>
            <p:nvPr/>
          </p:nvSpPr>
          <p:spPr>
            <a:xfrm>
              <a:off x="6880340" y="8857736"/>
              <a:ext cx="1724660" cy="18415"/>
            </a:xfrm>
            <a:custGeom>
              <a:avLst/>
              <a:gdLst/>
              <a:ahLst/>
              <a:cxnLst/>
              <a:rect l="l" t="t" r="r" b="b"/>
              <a:pathLst>
                <a:path w="1724659" h="18415">
                  <a:moveTo>
                    <a:pt x="0" y="17918"/>
                  </a:moveTo>
                  <a:lnTo>
                    <a:pt x="172427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4505" y="8781470"/>
              <a:ext cx="114648" cy="15233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1957589" y="6058894"/>
            <a:ext cx="27038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25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diff</a:t>
            </a:r>
            <a:r>
              <a:rPr sz="25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Console"/>
                <a:cs typeface="Lucida Console"/>
              </a:rPr>
              <a:t>HEAD~</a:t>
            </a:r>
            <a:endParaRPr sz="2500">
              <a:latin typeface="Lucida Console"/>
              <a:cs typeface="Lucida Console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1086986" y="4923430"/>
            <a:ext cx="2241550" cy="1200785"/>
            <a:chOff x="11086986" y="4923430"/>
            <a:chExt cx="2241550" cy="1200785"/>
          </a:xfrm>
        </p:grpSpPr>
        <p:sp>
          <p:nvSpPr>
            <p:cNvPr id="30" name="object 30"/>
            <p:cNvSpPr/>
            <p:nvPr/>
          </p:nvSpPr>
          <p:spPr>
            <a:xfrm>
              <a:off x="11086986" y="4942480"/>
              <a:ext cx="2200910" cy="0"/>
            </a:xfrm>
            <a:custGeom>
              <a:avLst/>
              <a:gdLst/>
              <a:ahLst/>
              <a:cxnLst/>
              <a:rect l="l" t="t" r="r" b="b"/>
              <a:pathLst>
                <a:path w="2200909">
                  <a:moveTo>
                    <a:pt x="0" y="0"/>
                  </a:moveTo>
                  <a:lnTo>
                    <a:pt x="2200421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309271" y="4923439"/>
              <a:ext cx="0" cy="1200785"/>
            </a:xfrm>
            <a:custGeom>
              <a:avLst/>
              <a:gdLst/>
              <a:ahLst/>
              <a:cxnLst/>
              <a:rect l="l" t="t" r="r" b="b"/>
              <a:pathLst>
                <a:path h="1200785">
                  <a:moveTo>
                    <a:pt x="0" y="0"/>
                  </a:moveTo>
                  <a:lnTo>
                    <a:pt x="0" y="1200176"/>
                  </a:lnTo>
                </a:path>
              </a:pathLst>
            </a:custGeom>
            <a:ln w="38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1299432" y="6481186"/>
            <a:ext cx="2048510" cy="2432685"/>
            <a:chOff x="11299432" y="6481186"/>
            <a:chExt cx="2048510" cy="2432685"/>
          </a:xfrm>
        </p:grpSpPr>
        <p:sp>
          <p:nvSpPr>
            <p:cNvPr id="33" name="object 33"/>
            <p:cNvSpPr/>
            <p:nvPr/>
          </p:nvSpPr>
          <p:spPr>
            <a:xfrm>
              <a:off x="13309236" y="6500236"/>
              <a:ext cx="19050" cy="2353310"/>
            </a:xfrm>
            <a:custGeom>
              <a:avLst/>
              <a:gdLst/>
              <a:ahLst/>
              <a:cxnLst/>
              <a:rect l="l" t="t" r="r" b="b"/>
              <a:pathLst>
                <a:path w="19050" h="2353309">
                  <a:moveTo>
                    <a:pt x="0" y="0"/>
                  </a:moveTo>
                  <a:lnTo>
                    <a:pt x="19019" y="2352697"/>
                  </a:lnTo>
                </a:path>
              </a:pathLst>
            </a:custGeom>
            <a:ln w="3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404122" y="8837556"/>
              <a:ext cx="1943735" cy="0"/>
            </a:xfrm>
            <a:custGeom>
              <a:avLst/>
              <a:gdLst/>
              <a:ahLst/>
              <a:cxnLst/>
              <a:rect l="l" t="t" r="r" b="b"/>
              <a:pathLst>
                <a:path w="1943734">
                  <a:moveTo>
                    <a:pt x="1943227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99432" y="8761368"/>
              <a:ext cx="114210" cy="1523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77137" y="5760612"/>
            <a:ext cx="4998720" cy="1875789"/>
            <a:chOff x="2977137" y="5760612"/>
            <a:chExt cx="4998720" cy="1875789"/>
          </a:xfrm>
        </p:grpSpPr>
        <p:sp>
          <p:nvSpPr>
            <p:cNvPr id="3" name="object 3"/>
            <p:cNvSpPr/>
            <p:nvPr/>
          </p:nvSpPr>
          <p:spPr>
            <a:xfrm>
              <a:off x="4475710" y="5760612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279569" y="559139"/>
                  </a:moveTo>
                  <a:lnTo>
                    <a:pt x="234221" y="555480"/>
                  </a:lnTo>
                  <a:lnTo>
                    <a:pt x="191203" y="544886"/>
                  </a:lnTo>
                  <a:lnTo>
                    <a:pt x="151090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4" y="408047"/>
                  </a:lnTo>
                  <a:lnTo>
                    <a:pt x="14252" y="367935"/>
                  </a:lnTo>
                  <a:lnTo>
                    <a:pt x="3658" y="324917"/>
                  </a:lnTo>
                  <a:lnTo>
                    <a:pt x="0" y="279565"/>
                  </a:lnTo>
                  <a:lnTo>
                    <a:pt x="3658" y="234221"/>
                  </a:lnTo>
                  <a:lnTo>
                    <a:pt x="14252" y="191203"/>
                  </a:lnTo>
                  <a:lnTo>
                    <a:pt x="31204" y="151091"/>
                  </a:lnTo>
                  <a:lnTo>
                    <a:pt x="53940" y="114459"/>
                  </a:lnTo>
                  <a:lnTo>
                    <a:pt x="81883" y="81884"/>
                  </a:lnTo>
                  <a:lnTo>
                    <a:pt x="114459" y="53940"/>
                  </a:lnTo>
                  <a:lnTo>
                    <a:pt x="151090" y="31205"/>
                  </a:lnTo>
                  <a:lnTo>
                    <a:pt x="191203" y="14252"/>
                  </a:lnTo>
                  <a:lnTo>
                    <a:pt x="234221" y="3659"/>
                  </a:lnTo>
                  <a:lnTo>
                    <a:pt x="279569" y="0"/>
                  </a:lnTo>
                  <a:lnTo>
                    <a:pt x="324916" y="3659"/>
                  </a:lnTo>
                  <a:lnTo>
                    <a:pt x="367934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4" y="81884"/>
                  </a:lnTo>
                  <a:lnTo>
                    <a:pt x="505198" y="114459"/>
                  </a:lnTo>
                  <a:lnTo>
                    <a:pt x="527934" y="151091"/>
                  </a:lnTo>
                  <a:lnTo>
                    <a:pt x="544886" y="191203"/>
                  </a:lnTo>
                  <a:lnTo>
                    <a:pt x="555480" y="234221"/>
                  </a:lnTo>
                  <a:lnTo>
                    <a:pt x="559138" y="279569"/>
                  </a:lnTo>
                  <a:lnTo>
                    <a:pt x="555480" y="324917"/>
                  </a:lnTo>
                  <a:lnTo>
                    <a:pt x="544886" y="367935"/>
                  </a:lnTo>
                  <a:lnTo>
                    <a:pt x="527934" y="408047"/>
                  </a:lnTo>
                  <a:lnTo>
                    <a:pt x="505198" y="444679"/>
                  </a:lnTo>
                  <a:lnTo>
                    <a:pt x="477254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4" y="544886"/>
                  </a:lnTo>
                  <a:lnTo>
                    <a:pt x="324916" y="555480"/>
                  </a:lnTo>
                  <a:lnTo>
                    <a:pt x="279569" y="559139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34849" y="6040186"/>
              <a:ext cx="723900" cy="0"/>
            </a:xfrm>
            <a:custGeom>
              <a:avLst/>
              <a:gdLst/>
              <a:ahLst/>
              <a:cxnLst/>
              <a:rect l="l" t="t" r="r" b="b"/>
              <a:pathLst>
                <a:path w="723900">
                  <a:moveTo>
                    <a:pt x="0" y="0"/>
                  </a:moveTo>
                  <a:lnTo>
                    <a:pt x="72363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8954" y="5963950"/>
              <a:ext cx="114577" cy="1524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861315" y="5760612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279569" y="559139"/>
                  </a:moveTo>
                  <a:lnTo>
                    <a:pt x="234221" y="555480"/>
                  </a:lnTo>
                  <a:lnTo>
                    <a:pt x="191203" y="544886"/>
                  </a:lnTo>
                  <a:lnTo>
                    <a:pt x="151090" y="527934"/>
                  </a:lnTo>
                  <a:lnTo>
                    <a:pt x="114458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4" y="408047"/>
                  </a:lnTo>
                  <a:lnTo>
                    <a:pt x="14252" y="367935"/>
                  </a:lnTo>
                  <a:lnTo>
                    <a:pt x="3658" y="324917"/>
                  </a:lnTo>
                  <a:lnTo>
                    <a:pt x="0" y="279562"/>
                  </a:lnTo>
                  <a:lnTo>
                    <a:pt x="3658" y="234221"/>
                  </a:lnTo>
                  <a:lnTo>
                    <a:pt x="14252" y="191203"/>
                  </a:lnTo>
                  <a:lnTo>
                    <a:pt x="31204" y="151091"/>
                  </a:lnTo>
                  <a:lnTo>
                    <a:pt x="53940" y="114459"/>
                  </a:lnTo>
                  <a:lnTo>
                    <a:pt x="81883" y="81884"/>
                  </a:lnTo>
                  <a:lnTo>
                    <a:pt x="114458" y="53940"/>
                  </a:lnTo>
                  <a:lnTo>
                    <a:pt x="151090" y="31205"/>
                  </a:lnTo>
                  <a:lnTo>
                    <a:pt x="191203" y="14252"/>
                  </a:lnTo>
                  <a:lnTo>
                    <a:pt x="234221" y="3659"/>
                  </a:lnTo>
                  <a:lnTo>
                    <a:pt x="279568" y="0"/>
                  </a:lnTo>
                  <a:lnTo>
                    <a:pt x="324916" y="3659"/>
                  </a:lnTo>
                  <a:lnTo>
                    <a:pt x="367934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4" y="81884"/>
                  </a:lnTo>
                  <a:lnTo>
                    <a:pt x="505198" y="114459"/>
                  </a:lnTo>
                  <a:lnTo>
                    <a:pt x="527933" y="151091"/>
                  </a:lnTo>
                  <a:lnTo>
                    <a:pt x="544886" y="191203"/>
                  </a:lnTo>
                  <a:lnTo>
                    <a:pt x="555479" y="234221"/>
                  </a:lnTo>
                  <a:lnTo>
                    <a:pt x="559137" y="279569"/>
                  </a:lnTo>
                  <a:lnTo>
                    <a:pt x="555479" y="324917"/>
                  </a:lnTo>
                  <a:lnTo>
                    <a:pt x="544886" y="367935"/>
                  </a:lnTo>
                  <a:lnTo>
                    <a:pt x="527933" y="408047"/>
                  </a:lnTo>
                  <a:lnTo>
                    <a:pt x="505198" y="444679"/>
                  </a:lnTo>
                  <a:lnTo>
                    <a:pt x="477254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4" y="544886"/>
                  </a:lnTo>
                  <a:lnTo>
                    <a:pt x="324916" y="555480"/>
                  </a:lnTo>
                  <a:lnTo>
                    <a:pt x="279569" y="559139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77137" y="7076666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4">
                  <a:moveTo>
                    <a:pt x="279570" y="559139"/>
                  </a:moveTo>
                  <a:lnTo>
                    <a:pt x="234222" y="555480"/>
                  </a:lnTo>
                  <a:lnTo>
                    <a:pt x="191204" y="544886"/>
                  </a:lnTo>
                  <a:lnTo>
                    <a:pt x="151091" y="527934"/>
                  </a:lnTo>
                  <a:lnTo>
                    <a:pt x="114459" y="505198"/>
                  </a:lnTo>
                  <a:lnTo>
                    <a:pt x="81884" y="477255"/>
                  </a:lnTo>
                  <a:lnTo>
                    <a:pt x="53940" y="444679"/>
                  </a:lnTo>
                  <a:lnTo>
                    <a:pt x="31205" y="408048"/>
                  </a:lnTo>
                  <a:lnTo>
                    <a:pt x="14252" y="367935"/>
                  </a:lnTo>
                  <a:lnTo>
                    <a:pt x="3659" y="324917"/>
                  </a:lnTo>
                  <a:lnTo>
                    <a:pt x="0" y="279569"/>
                  </a:lnTo>
                  <a:lnTo>
                    <a:pt x="3659" y="234222"/>
                  </a:lnTo>
                  <a:lnTo>
                    <a:pt x="14252" y="191204"/>
                  </a:lnTo>
                  <a:lnTo>
                    <a:pt x="31205" y="151091"/>
                  </a:lnTo>
                  <a:lnTo>
                    <a:pt x="53940" y="114459"/>
                  </a:lnTo>
                  <a:lnTo>
                    <a:pt x="81884" y="81883"/>
                  </a:lnTo>
                  <a:lnTo>
                    <a:pt x="114459" y="53940"/>
                  </a:lnTo>
                  <a:lnTo>
                    <a:pt x="151091" y="31205"/>
                  </a:lnTo>
                  <a:lnTo>
                    <a:pt x="191204" y="14252"/>
                  </a:lnTo>
                  <a:lnTo>
                    <a:pt x="234222" y="3659"/>
                  </a:lnTo>
                  <a:lnTo>
                    <a:pt x="279569" y="0"/>
                  </a:lnTo>
                  <a:lnTo>
                    <a:pt x="324917" y="3659"/>
                  </a:lnTo>
                  <a:lnTo>
                    <a:pt x="367935" y="14252"/>
                  </a:lnTo>
                  <a:lnTo>
                    <a:pt x="408048" y="31205"/>
                  </a:lnTo>
                  <a:lnTo>
                    <a:pt x="444679" y="53940"/>
                  </a:lnTo>
                  <a:lnTo>
                    <a:pt x="477255" y="81883"/>
                  </a:lnTo>
                  <a:lnTo>
                    <a:pt x="505198" y="114459"/>
                  </a:lnTo>
                  <a:lnTo>
                    <a:pt x="527934" y="151091"/>
                  </a:lnTo>
                  <a:lnTo>
                    <a:pt x="544886" y="191204"/>
                  </a:lnTo>
                  <a:lnTo>
                    <a:pt x="555480" y="234222"/>
                  </a:lnTo>
                  <a:lnTo>
                    <a:pt x="559139" y="279569"/>
                  </a:lnTo>
                  <a:lnTo>
                    <a:pt x="555480" y="324917"/>
                  </a:lnTo>
                  <a:lnTo>
                    <a:pt x="544886" y="367935"/>
                  </a:lnTo>
                  <a:lnTo>
                    <a:pt x="527934" y="408048"/>
                  </a:lnTo>
                  <a:lnTo>
                    <a:pt x="505198" y="444679"/>
                  </a:lnTo>
                  <a:lnTo>
                    <a:pt x="477255" y="477255"/>
                  </a:lnTo>
                  <a:lnTo>
                    <a:pt x="444679" y="505198"/>
                  </a:lnTo>
                  <a:lnTo>
                    <a:pt x="408048" y="527934"/>
                  </a:lnTo>
                  <a:lnTo>
                    <a:pt x="367935" y="544886"/>
                  </a:lnTo>
                  <a:lnTo>
                    <a:pt x="324917" y="555480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36276" y="7375287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7832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4569" y="7299037"/>
              <a:ext cx="114690" cy="1525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75710" y="7076666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4">
                  <a:moveTo>
                    <a:pt x="279569" y="559139"/>
                  </a:moveTo>
                  <a:lnTo>
                    <a:pt x="234221" y="555480"/>
                  </a:lnTo>
                  <a:lnTo>
                    <a:pt x="191203" y="544886"/>
                  </a:lnTo>
                  <a:lnTo>
                    <a:pt x="151090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4" y="408048"/>
                  </a:lnTo>
                  <a:lnTo>
                    <a:pt x="14252" y="367935"/>
                  </a:lnTo>
                  <a:lnTo>
                    <a:pt x="3658" y="324917"/>
                  </a:lnTo>
                  <a:lnTo>
                    <a:pt x="0" y="279565"/>
                  </a:lnTo>
                  <a:lnTo>
                    <a:pt x="3658" y="234222"/>
                  </a:lnTo>
                  <a:lnTo>
                    <a:pt x="14252" y="191204"/>
                  </a:lnTo>
                  <a:lnTo>
                    <a:pt x="31204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9" y="53940"/>
                  </a:lnTo>
                  <a:lnTo>
                    <a:pt x="151090" y="31205"/>
                  </a:lnTo>
                  <a:lnTo>
                    <a:pt x="191203" y="14252"/>
                  </a:lnTo>
                  <a:lnTo>
                    <a:pt x="234221" y="3659"/>
                  </a:lnTo>
                  <a:lnTo>
                    <a:pt x="279569" y="0"/>
                  </a:lnTo>
                  <a:lnTo>
                    <a:pt x="324916" y="3659"/>
                  </a:lnTo>
                  <a:lnTo>
                    <a:pt x="367934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4" y="81883"/>
                  </a:lnTo>
                  <a:lnTo>
                    <a:pt x="505198" y="114459"/>
                  </a:lnTo>
                  <a:lnTo>
                    <a:pt x="527934" y="151091"/>
                  </a:lnTo>
                  <a:lnTo>
                    <a:pt x="544886" y="191204"/>
                  </a:lnTo>
                  <a:lnTo>
                    <a:pt x="555480" y="234222"/>
                  </a:lnTo>
                  <a:lnTo>
                    <a:pt x="559138" y="279569"/>
                  </a:lnTo>
                  <a:lnTo>
                    <a:pt x="555480" y="324917"/>
                  </a:lnTo>
                  <a:lnTo>
                    <a:pt x="544886" y="367935"/>
                  </a:lnTo>
                  <a:lnTo>
                    <a:pt x="527934" y="408048"/>
                  </a:lnTo>
                  <a:lnTo>
                    <a:pt x="505198" y="444679"/>
                  </a:lnTo>
                  <a:lnTo>
                    <a:pt x="477254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4" y="544886"/>
                  </a:lnTo>
                  <a:lnTo>
                    <a:pt x="324916" y="555480"/>
                  </a:lnTo>
                  <a:lnTo>
                    <a:pt x="279569" y="559139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34849" y="7356237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079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6109" y="7279993"/>
              <a:ext cx="114645" cy="1524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17799" y="7076666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4">
                  <a:moveTo>
                    <a:pt x="279570" y="559139"/>
                  </a:moveTo>
                  <a:lnTo>
                    <a:pt x="234221" y="555480"/>
                  </a:lnTo>
                  <a:lnTo>
                    <a:pt x="191203" y="544886"/>
                  </a:lnTo>
                  <a:lnTo>
                    <a:pt x="151091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4" y="408048"/>
                  </a:lnTo>
                  <a:lnTo>
                    <a:pt x="14252" y="367935"/>
                  </a:lnTo>
                  <a:lnTo>
                    <a:pt x="3659" y="324917"/>
                  </a:lnTo>
                  <a:lnTo>
                    <a:pt x="0" y="279569"/>
                  </a:lnTo>
                  <a:lnTo>
                    <a:pt x="3659" y="234222"/>
                  </a:lnTo>
                  <a:lnTo>
                    <a:pt x="14252" y="191204"/>
                  </a:lnTo>
                  <a:lnTo>
                    <a:pt x="31204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9" y="53940"/>
                  </a:lnTo>
                  <a:lnTo>
                    <a:pt x="151091" y="31205"/>
                  </a:lnTo>
                  <a:lnTo>
                    <a:pt x="191203" y="14252"/>
                  </a:lnTo>
                  <a:lnTo>
                    <a:pt x="234221" y="3659"/>
                  </a:lnTo>
                  <a:lnTo>
                    <a:pt x="279569" y="0"/>
                  </a:lnTo>
                  <a:lnTo>
                    <a:pt x="324916" y="3659"/>
                  </a:lnTo>
                  <a:lnTo>
                    <a:pt x="367934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4" y="81883"/>
                  </a:lnTo>
                  <a:lnTo>
                    <a:pt x="505198" y="114459"/>
                  </a:lnTo>
                  <a:lnTo>
                    <a:pt x="527933" y="151091"/>
                  </a:lnTo>
                  <a:lnTo>
                    <a:pt x="544886" y="191204"/>
                  </a:lnTo>
                  <a:lnTo>
                    <a:pt x="555479" y="234222"/>
                  </a:lnTo>
                  <a:lnTo>
                    <a:pt x="559138" y="279569"/>
                  </a:lnTo>
                  <a:lnTo>
                    <a:pt x="555479" y="324917"/>
                  </a:lnTo>
                  <a:lnTo>
                    <a:pt x="544886" y="367935"/>
                  </a:lnTo>
                  <a:lnTo>
                    <a:pt x="527933" y="408048"/>
                  </a:lnTo>
                  <a:lnTo>
                    <a:pt x="505198" y="444679"/>
                  </a:lnTo>
                  <a:lnTo>
                    <a:pt x="477254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4" y="544886"/>
                  </a:lnTo>
                  <a:lnTo>
                    <a:pt x="324916" y="555480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76937" y="7356237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7832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5231" y="7279987"/>
              <a:ext cx="114690" cy="152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416373" y="7076666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4">
                  <a:moveTo>
                    <a:pt x="279570" y="559139"/>
                  </a:moveTo>
                  <a:lnTo>
                    <a:pt x="234221" y="555480"/>
                  </a:lnTo>
                  <a:lnTo>
                    <a:pt x="191203" y="544886"/>
                  </a:lnTo>
                  <a:lnTo>
                    <a:pt x="151090" y="527934"/>
                  </a:lnTo>
                  <a:lnTo>
                    <a:pt x="114458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4" y="408048"/>
                  </a:lnTo>
                  <a:lnTo>
                    <a:pt x="14252" y="367935"/>
                  </a:lnTo>
                  <a:lnTo>
                    <a:pt x="3658" y="324917"/>
                  </a:lnTo>
                  <a:lnTo>
                    <a:pt x="0" y="279564"/>
                  </a:lnTo>
                  <a:lnTo>
                    <a:pt x="3658" y="234222"/>
                  </a:lnTo>
                  <a:lnTo>
                    <a:pt x="14252" y="191204"/>
                  </a:lnTo>
                  <a:lnTo>
                    <a:pt x="31204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8" y="53940"/>
                  </a:lnTo>
                  <a:lnTo>
                    <a:pt x="151090" y="31205"/>
                  </a:lnTo>
                  <a:lnTo>
                    <a:pt x="191203" y="14252"/>
                  </a:lnTo>
                  <a:lnTo>
                    <a:pt x="234221" y="3659"/>
                  </a:lnTo>
                  <a:lnTo>
                    <a:pt x="279569" y="0"/>
                  </a:lnTo>
                  <a:lnTo>
                    <a:pt x="324917" y="3659"/>
                  </a:lnTo>
                  <a:lnTo>
                    <a:pt x="367934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4" y="81883"/>
                  </a:lnTo>
                  <a:lnTo>
                    <a:pt x="505198" y="114459"/>
                  </a:lnTo>
                  <a:lnTo>
                    <a:pt x="527933" y="151091"/>
                  </a:lnTo>
                  <a:lnTo>
                    <a:pt x="544886" y="191204"/>
                  </a:lnTo>
                  <a:lnTo>
                    <a:pt x="555479" y="234222"/>
                  </a:lnTo>
                  <a:lnTo>
                    <a:pt x="559137" y="279569"/>
                  </a:lnTo>
                  <a:lnTo>
                    <a:pt x="555479" y="324917"/>
                  </a:lnTo>
                  <a:lnTo>
                    <a:pt x="544886" y="367935"/>
                  </a:lnTo>
                  <a:lnTo>
                    <a:pt x="527933" y="408048"/>
                  </a:lnTo>
                  <a:lnTo>
                    <a:pt x="505198" y="444679"/>
                  </a:lnTo>
                  <a:lnTo>
                    <a:pt x="477254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4" y="544886"/>
                  </a:lnTo>
                  <a:lnTo>
                    <a:pt x="324917" y="555480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55219" y="6428189"/>
              <a:ext cx="0" cy="648970"/>
            </a:xfrm>
            <a:custGeom>
              <a:avLst/>
              <a:gdLst/>
              <a:ahLst/>
              <a:cxnLst/>
              <a:rect l="l" t="t" r="r" b="b"/>
              <a:pathLst>
                <a:path h="648970">
                  <a:moveTo>
                    <a:pt x="0" y="648417"/>
                  </a:moveTo>
                  <a:lnTo>
                    <a:pt x="0" y="0"/>
                  </a:lnTo>
                </a:path>
              </a:pathLst>
            </a:custGeom>
            <a:ln w="378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9094" y="6323979"/>
              <a:ext cx="152249" cy="113714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git</a:t>
            </a:r>
            <a:r>
              <a:rPr spc="15" dirty="0"/>
              <a:t> </a:t>
            </a:r>
            <a:r>
              <a:rPr dirty="0"/>
              <a:t>cherry-</a:t>
            </a:r>
            <a:r>
              <a:rPr spc="-20" dirty="0"/>
              <a:t>pick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16000" y="2361991"/>
            <a:ext cx="1615440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Cherry-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picking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Trebuchet MS"/>
                <a:cs typeface="Trebuchet MS"/>
              </a:rPr>
              <a:t>means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rebuchet MS"/>
                <a:cs typeface="Trebuchet MS"/>
              </a:rPr>
              <a:t>choosing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commit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branch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applying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another branch.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contrast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Trebuchet MS"/>
                <a:cs typeface="Trebuchet MS"/>
              </a:rPr>
              <a:t>ways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4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Trebuchet MS"/>
                <a:cs typeface="Trebuchet MS"/>
              </a:rPr>
              <a:t>merge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Trebuchet MS"/>
                <a:cs typeface="Trebuchet MS"/>
              </a:rPr>
              <a:t>rebases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normally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apply </a:t>
            </a:r>
            <a:r>
              <a:rPr sz="3000" spc="125" dirty="0">
                <a:solidFill>
                  <a:srgbClr val="FFFFFF"/>
                </a:solidFill>
                <a:latin typeface="Trebuchet MS"/>
                <a:cs typeface="Trebuchet MS"/>
              </a:rPr>
              <a:t>many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rebuchet MS"/>
                <a:cs typeface="Trebuchet MS"/>
              </a:rPr>
              <a:t>commits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another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branch.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requires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working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tree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(no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modifications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240" dirty="0">
                <a:solidFill>
                  <a:srgbClr val="FFFFFF"/>
                </a:solidFill>
                <a:latin typeface="Trebuchet MS"/>
                <a:cs typeface="Trebuchet MS"/>
              </a:rPr>
              <a:t>HEAD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commit).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86466" y="5076827"/>
            <a:ext cx="2720975" cy="498475"/>
          </a:xfrm>
          <a:custGeom>
            <a:avLst/>
            <a:gdLst/>
            <a:ahLst/>
            <a:cxnLst/>
            <a:rect l="l" t="t" r="r" b="b"/>
            <a:pathLst>
              <a:path w="2720975" h="498475">
                <a:moveTo>
                  <a:pt x="2596380" y="498475"/>
                </a:moveTo>
                <a:lnTo>
                  <a:pt x="124498" y="498475"/>
                </a:lnTo>
                <a:lnTo>
                  <a:pt x="76038" y="488682"/>
                </a:lnTo>
                <a:lnTo>
                  <a:pt x="36464" y="461975"/>
                </a:lnTo>
                <a:lnTo>
                  <a:pt x="9783" y="422363"/>
                </a:lnTo>
                <a:lnTo>
                  <a:pt x="0" y="373856"/>
                </a:lnTo>
                <a:lnTo>
                  <a:pt x="0" y="124618"/>
                </a:lnTo>
                <a:lnTo>
                  <a:pt x="9783" y="76111"/>
                </a:lnTo>
                <a:lnTo>
                  <a:pt x="36464" y="36500"/>
                </a:lnTo>
                <a:lnTo>
                  <a:pt x="76038" y="9793"/>
                </a:lnTo>
                <a:lnTo>
                  <a:pt x="124498" y="0"/>
                </a:lnTo>
                <a:lnTo>
                  <a:pt x="2596380" y="0"/>
                </a:lnTo>
                <a:lnTo>
                  <a:pt x="2644023" y="9486"/>
                </a:lnTo>
                <a:lnTo>
                  <a:pt x="2684414" y="36500"/>
                </a:lnTo>
                <a:lnTo>
                  <a:pt x="2711402" y="76929"/>
                </a:lnTo>
                <a:lnTo>
                  <a:pt x="2720879" y="124618"/>
                </a:lnTo>
                <a:lnTo>
                  <a:pt x="2720879" y="373856"/>
                </a:lnTo>
                <a:lnTo>
                  <a:pt x="2711402" y="421545"/>
                </a:lnTo>
                <a:lnTo>
                  <a:pt x="2684414" y="461975"/>
                </a:lnTo>
                <a:lnTo>
                  <a:pt x="2644023" y="488989"/>
                </a:lnTo>
                <a:lnTo>
                  <a:pt x="2596380" y="498475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9356636" y="5760612"/>
            <a:ext cx="6085205" cy="1875789"/>
            <a:chOff x="9356636" y="5760612"/>
            <a:chExt cx="6085205" cy="1875789"/>
          </a:xfrm>
        </p:grpSpPr>
        <p:sp>
          <p:nvSpPr>
            <p:cNvPr id="23" name="object 23"/>
            <p:cNvSpPr/>
            <p:nvPr/>
          </p:nvSpPr>
          <p:spPr>
            <a:xfrm>
              <a:off x="10855210" y="5760612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5">
                  <a:moveTo>
                    <a:pt x="279569" y="559139"/>
                  </a:moveTo>
                  <a:lnTo>
                    <a:pt x="234222" y="555480"/>
                  </a:lnTo>
                  <a:lnTo>
                    <a:pt x="191204" y="544886"/>
                  </a:lnTo>
                  <a:lnTo>
                    <a:pt x="151091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5" y="408047"/>
                  </a:lnTo>
                  <a:lnTo>
                    <a:pt x="14252" y="367935"/>
                  </a:lnTo>
                  <a:lnTo>
                    <a:pt x="3659" y="324917"/>
                  </a:lnTo>
                  <a:lnTo>
                    <a:pt x="0" y="279569"/>
                  </a:lnTo>
                  <a:lnTo>
                    <a:pt x="3659" y="234221"/>
                  </a:lnTo>
                  <a:lnTo>
                    <a:pt x="14252" y="191203"/>
                  </a:lnTo>
                  <a:lnTo>
                    <a:pt x="31205" y="151091"/>
                  </a:lnTo>
                  <a:lnTo>
                    <a:pt x="53940" y="114459"/>
                  </a:lnTo>
                  <a:lnTo>
                    <a:pt x="81883" y="81884"/>
                  </a:lnTo>
                  <a:lnTo>
                    <a:pt x="114459" y="53940"/>
                  </a:lnTo>
                  <a:lnTo>
                    <a:pt x="151091" y="31205"/>
                  </a:lnTo>
                  <a:lnTo>
                    <a:pt x="191204" y="14252"/>
                  </a:lnTo>
                  <a:lnTo>
                    <a:pt x="234222" y="3659"/>
                  </a:lnTo>
                  <a:lnTo>
                    <a:pt x="279569" y="0"/>
                  </a:lnTo>
                  <a:lnTo>
                    <a:pt x="324917" y="3659"/>
                  </a:lnTo>
                  <a:lnTo>
                    <a:pt x="367935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5" y="81884"/>
                  </a:lnTo>
                  <a:lnTo>
                    <a:pt x="505198" y="114459"/>
                  </a:lnTo>
                  <a:lnTo>
                    <a:pt x="527934" y="151091"/>
                  </a:lnTo>
                  <a:lnTo>
                    <a:pt x="544886" y="191203"/>
                  </a:lnTo>
                  <a:lnTo>
                    <a:pt x="555480" y="234221"/>
                  </a:lnTo>
                  <a:lnTo>
                    <a:pt x="559139" y="279568"/>
                  </a:lnTo>
                  <a:lnTo>
                    <a:pt x="555480" y="324917"/>
                  </a:lnTo>
                  <a:lnTo>
                    <a:pt x="544886" y="367935"/>
                  </a:lnTo>
                  <a:lnTo>
                    <a:pt x="527934" y="408047"/>
                  </a:lnTo>
                  <a:lnTo>
                    <a:pt x="505198" y="444679"/>
                  </a:lnTo>
                  <a:lnTo>
                    <a:pt x="477255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5" y="544886"/>
                  </a:lnTo>
                  <a:lnTo>
                    <a:pt x="324917" y="555480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414349" y="6040186"/>
              <a:ext cx="723900" cy="0"/>
            </a:xfrm>
            <a:custGeom>
              <a:avLst/>
              <a:gdLst/>
              <a:ahLst/>
              <a:cxnLst/>
              <a:rect l="l" t="t" r="r" b="b"/>
              <a:pathLst>
                <a:path w="723900">
                  <a:moveTo>
                    <a:pt x="0" y="0"/>
                  </a:moveTo>
                  <a:lnTo>
                    <a:pt x="72363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28453" y="5963950"/>
              <a:ext cx="114577" cy="15247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2240816" y="5760612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5">
                  <a:moveTo>
                    <a:pt x="279568" y="559139"/>
                  </a:moveTo>
                  <a:lnTo>
                    <a:pt x="234219" y="555480"/>
                  </a:lnTo>
                  <a:lnTo>
                    <a:pt x="191201" y="544886"/>
                  </a:lnTo>
                  <a:lnTo>
                    <a:pt x="151089" y="527934"/>
                  </a:lnTo>
                  <a:lnTo>
                    <a:pt x="114457" y="505198"/>
                  </a:lnTo>
                  <a:lnTo>
                    <a:pt x="81882" y="477255"/>
                  </a:lnTo>
                  <a:lnTo>
                    <a:pt x="53938" y="444679"/>
                  </a:lnTo>
                  <a:lnTo>
                    <a:pt x="31203" y="408047"/>
                  </a:lnTo>
                  <a:lnTo>
                    <a:pt x="14250" y="367935"/>
                  </a:lnTo>
                  <a:lnTo>
                    <a:pt x="3657" y="324917"/>
                  </a:lnTo>
                  <a:lnTo>
                    <a:pt x="0" y="279546"/>
                  </a:lnTo>
                  <a:lnTo>
                    <a:pt x="3657" y="234221"/>
                  </a:lnTo>
                  <a:lnTo>
                    <a:pt x="14250" y="191203"/>
                  </a:lnTo>
                  <a:lnTo>
                    <a:pt x="31203" y="151091"/>
                  </a:lnTo>
                  <a:lnTo>
                    <a:pt x="53938" y="114459"/>
                  </a:lnTo>
                  <a:lnTo>
                    <a:pt x="81882" y="81884"/>
                  </a:lnTo>
                  <a:lnTo>
                    <a:pt x="114457" y="53940"/>
                  </a:lnTo>
                  <a:lnTo>
                    <a:pt x="151089" y="31205"/>
                  </a:lnTo>
                  <a:lnTo>
                    <a:pt x="191201" y="14252"/>
                  </a:lnTo>
                  <a:lnTo>
                    <a:pt x="234219" y="3659"/>
                  </a:lnTo>
                  <a:lnTo>
                    <a:pt x="279567" y="0"/>
                  </a:lnTo>
                  <a:lnTo>
                    <a:pt x="324915" y="3659"/>
                  </a:lnTo>
                  <a:lnTo>
                    <a:pt x="367933" y="14252"/>
                  </a:lnTo>
                  <a:lnTo>
                    <a:pt x="408046" y="31205"/>
                  </a:lnTo>
                  <a:lnTo>
                    <a:pt x="444678" y="53940"/>
                  </a:lnTo>
                  <a:lnTo>
                    <a:pt x="477253" y="81884"/>
                  </a:lnTo>
                  <a:lnTo>
                    <a:pt x="505197" y="114459"/>
                  </a:lnTo>
                  <a:lnTo>
                    <a:pt x="527933" y="151091"/>
                  </a:lnTo>
                  <a:lnTo>
                    <a:pt x="544885" y="191203"/>
                  </a:lnTo>
                  <a:lnTo>
                    <a:pt x="555479" y="234221"/>
                  </a:lnTo>
                  <a:lnTo>
                    <a:pt x="559134" y="279569"/>
                  </a:lnTo>
                  <a:lnTo>
                    <a:pt x="555479" y="324917"/>
                  </a:lnTo>
                  <a:lnTo>
                    <a:pt x="544885" y="367935"/>
                  </a:lnTo>
                  <a:lnTo>
                    <a:pt x="527933" y="408047"/>
                  </a:lnTo>
                  <a:lnTo>
                    <a:pt x="505197" y="444679"/>
                  </a:lnTo>
                  <a:lnTo>
                    <a:pt x="477253" y="477255"/>
                  </a:lnTo>
                  <a:lnTo>
                    <a:pt x="444678" y="505198"/>
                  </a:lnTo>
                  <a:lnTo>
                    <a:pt x="408046" y="527934"/>
                  </a:lnTo>
                  <a:lnTo>
                    <a:pt x="367933" y="544886"/>
                  </a:lnTo>
                  <a:lnTo>
                    <a:pt x="324915" y="555480"/>
                  </a:lnTo>
                  <a:lnTo>
                    <a:pt x="279568" y="559139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56636" y="7076666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4">
                  <a:moveTo>
                    <a:pt x="279570" y="559139"/>
                  </a:moveTo>
                  <a:lnTo>
                    <a:pt x="234221" y="555480"/>
                  </a:lnTo>
                  <a:lnTo>
                    <a:pt x="191203" y="544886"/>
                  </a:lnTo>
                  <a:lnTo>
                    <a:pt x="151090" y="527934"/>
                  </a:lnTo>
                  <a:lnTo>
                    <a:pt x="114458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4" y="408048"/>
                  </a:lnTo>
                  <a:lnTo>
                    <a:pt x="14252" y="367935"/>
                  </a:lnTo>
                  <a:lnTo>
                    <a:pt x="3658" y="324917"/>
                  </a:lnTo>
                  <a:lnTo>
                    <a:pt x="0" y="279569"/>
                  </a:lnTo>
                  <a:lnTo>
                    <a:pt x="3658" y="234222"/>
                  </a:lnTo>
                  <a:lnTo>
                    <a:pt x="14252" y="191204"/>
                  </a:lnTo>
                  <a:lnTo>
                    <a:pt x="31204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8" y="53940"/>
                  </a:lnTo>
                  <a:lnTo>
                    <a:pt x="151090" y="31205"/>
                  </a:lnTo>
                  <a:lnTo>
                    <a:pt x="191203" y="14252"/>
                  </a:lnTo>
                  <a:lnTo>
                    <a:pt x="234221" y="3659"/>
                  </a:lnTo>
                  <a:lnTo>
                    <a:pt x="279569" y="0"/>
                  </a:lnTo>
                  <a:lnTo>
                    <a:pt x="324916" y="3659"/>
                  </a:lnTo>
                  <a:lnTo>
                    <a:pt x="367934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4" y="81883"/>
                  </a:lnTo>
                  <a:lnTo>
                    <a:pt x="505197" y="114459"/>
                  </a:lnTo>
                  <a:lnTo>
                    <a:pt x="527933" y="151091"/>
                  </a:lnTo>
                  <a:lnTo>
                    <a:pt x="544886" y="191204"/>
                  </a:lnTo>
                  <a:lnTo>
                    <a:pt x="555479" y="234222"/>
                  </a:lnTo>
                  <a:lnTo>
                    <a:pt x="559138" y="279572"/>
                  </a:lnTo>
                  <a:lnTo>
                    <a:pt x="555479" y="324917"/>
                  </a:lnTo>
                  <a:lnTo>
                    <a:pt x="544886" y="367935"/>
                  </a:lnTo>
                  <a:lnTo>
                    <a:pt x="527933" y="408048"/>
                  </a:lnTo>
                  <a:lnTo>
                    <a:pt x="505197" y="444679"/>
                  </a:lnTo>
                  <a:lnTo>
                    <a:pt x="477254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4" y="544886"/>
                  </a:lnTo>
                  <a:lnTo>
                    <a:pt x="324916" y="555480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15776" y="7375287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7832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44070" y="7299037"/>
              <a:ext cx="114690" cy="1525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855210" y="7076666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4">
                  <a:moveTo>
                    <a:pt x="279569" y="559139"/>
                  </a:moveTo>
                  <a:lnTo>
                    <a:pt x="234222" y="555480"/>
                  </a:lnTo>
                  <a:lnTo>
                    <a:pt x="191204" y="544886"/>
                  </a:lnTo>
                  <a:lnTo>
                    <a:pt x="151091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5" y="408048"/>
                  </a:lnTo>
                  <a:lnTo>
                    <a:pt x="14252" y="367935"/>
                  </a:lnTo>
                  <a:lnTo>
                    <a:pt x="3659" y="324917"/>
                  </a:lnTo>
                  <a:lnTo>
                    <a:pt x="0" y="279569"/>
                  </a:lnTo>
                  <a:lnTo>
                    <a:pt x="3659" y="234222"/>
                  </a:lnTo>
                  <a:lnTo>
                    <a:pt x="14252" y="191204"/>
                  </a:lnTo>
                  <a:lnTo>
                    <a:pt x="31205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9" y="53940"/>
                  </a:lnTo>
                  <a:lnTo>
                    <a:pt x="151091" y="31205"/>
                  </a:lnTo>
                  <a:lnTo>
                    <a:pt x="191204" y="14252"/>
                  </a:lnTo>
                  <a:lnTo>
                    <a:pt x="234222" y="3659"/>
                  </a:lnTo>
                  <a:lnTo>
                    <a:pt x="279569" y="0"/>
                  </a:lnTo>
                  <a:lnTo>
                    <a:pt x="324917" y="3659"/>
                  </a:lnTo>
                  <a:lnTo>
                    <a:pt x="367935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5" y="81883"/>
                  </a:lnTo>
                  <a:lnTo>
                    <a:pt x="505198" y="114459"/>
                  </a:lnTo>
                  <a:lnTo>
                    <a:pt x="527934" y="151091"/>
                  </a:lnTo>
                  <a:lnTo>
                    <a:pt x="544886" y="191204"/>
                  </a:lnTo>
                  <a:lnTo>
                    <a:pt x="555480" y="234222"/>
                  </a:lnTo>
                  <a:lnTo>
                    <a:pt x="559139" y="279569"/>
                  </a:lnTo>
                  <a:lnTo>
                    <a:pt x="555480" y="324917"/>
                  </a:lnTo>
                  <a:lnTo>
                    <a:pt x="544886" y="367935"/>
                  </a:lnTo>
                  <a:lnTo>
                    <a:pt x="527934" y="408048"/>
                  </a:lnTo>
                  <a:lnTo>
                    <a:pt x="505198" y="444679"/>
                  </a:lnTo>
                  <a:lnTo>
                    <a:pt x="477255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5" y="544886"/>
                  </a:lnTo>
                  <a:lnTo>
                    <a:pt x="324917" y="555480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14349" y="7356237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079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85610" y="7279993"/>
              <a:ext cx="114645" cy="15248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2297299" y="7076666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4">
                  <a:moveTo>
                    <a:pt x="279569" y="559139"/>
                  </a:moveTo>
                  <a:lnTo>
                    <a:pt x="234222" y="555480"/>
                  </a:lnTo>
                  <a:lnTo>
                    <a:pt x="191204" y="544886"/>
                  </a:lnTo>
                  <a:lnTo>
                    <a:pt x="151091" y="527934"/>
                  </a:lnTo>
                  <a:lnTo>
                    <a:pt x="114459" y="505198"/>
                  </a:lnTo>
                  <a:lnTo>
                    <a:pt x="81883" y="477255"/>
                  </a:lnTo>
                  <a:lnTo>
                    <a:pt x="53940" y="444679"/>
                  </a:lnTo>
                  <a:lnTo>
                    <a:pt x="31205" y="408048"/>
                  </a:lnTo>
                  <a:lnTo>
                    <a:pt x="14252" y="367935"/>
                  </a:lnTo>
                  <a:lnTo>
                    <a:pt x="3659" y="324917"/>
                  </a:lnTo>
                  <a:lnTo>
                    <a:pt x="0" y="279569"/>
                  </a:lnTo>
                  <a:lnTo>
                    <a:pt x="3659" y="234222"/>
                  </a:lnTo>
                  <a:lnTo>
                    <a:pt x="14252" y="191204"/>
                  </a:lnTo>
                  <a:lnTo>
                    <a:pt x="31205" y="151091"/>
                  </a:lnTo>
                  <a:lnTo>
                    <a:pt x="53940" y="114459"/>
                  </a:lnTo>
                  <a:lnTo>
                    <a:pt x="81883" y="81883"/>
                  </a:lnTo>
                  <a:lnTo>
                    <a:pt x="114459" y="53940"/>
                  </a:lnTo>
                  <a:lnTo>
                    <a:pt x="151091" y="31205"/>
                  </a:lnTo>
                  <a:lnTo>
                    <a:pt x="191204" y="14252"/>
                  </a:lnTo>
                  <a:lnTo>
                    <a:pt x="234222" y="3659"/>
                  </a:lnTo>
                  <a:lnTo>
                    <a:pt x="279569" y="0"/>
                  </a:lnTo>
                  <a:lnTo>
                    <a:pt x="324917" y="3659"/>
                  </a:lnTo>
                  <a:lnTo>
                    <a:pt x="367935" y="14252"/>
                  </a:lnTo>
                  <a:lnTo>
                    <a:pt x="408048" y="31205"/>
                  </a:lnTo>
                  <a:lnTo>
                    <a:pt x="444679" y="53940"/>
                  </a:lnTo>
                  <a:lnTo>
                    <a:pt x="477255" y="81883"/>
                  </a:lnTo>
                  <a:lnTo>
                    <a:pt x="505198" y="114459"/>
                  </a:lnTo>
                  <a:lnTo>
                    <a:pt x="527934" y="151091"/>
                  </a:lnTo>
                  <a:lnTo>
                    <a:pt x="544886" y="191204"/>
                  </a:lnTo>
                  <a:lnTo>
                    <a:pt x="555480" y="234222"/>
                  </a:lnTo>
                  <a:lnTo>
                    <a:pt x="559139" y="279569"/>
                  </a:lnTo>
                  <a:lnTo>
                    <a:pt x="555480" y="324917"/>
                  </a:lnTo>
                  <a:lnTo>
                    <a:pt x="544886" y="367935"/>
                  </a:lnTo>
                  <a:lnTo>
                    <a:pt x="527934" y="408048"/>
                  </a:lnTo>
                  <a:lnTo>
                    <a:pt x="505198" y="444679"/>
                  </a:lnTo>
                  <a:lnTo>
                    <a:pt x="477255" y="477255"/>
                  </a:lnTo>
                  <a:lnTo>
                    <a:pt x="444679" y="505198"/>
                  </a:lnTo>
                  <a:lnTo>
                    <a:pt x="408048" y="527934"/>
                  </a:lnTo>
                  <a:lnTo>
                    <a:pt x="367935" y="544886"/>
                  </a:lnTo>
                  <a:lnTo>
                    <a:pt x="324917" y="555480"/>
                  </a:lnTo>
                  <a:lnTo>
                    <a:pt x="279570" y="559139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856438" y="7356237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7832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4732" y="7279987"/>
              <a:ext cx="114690" cy="1525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3795872" y="7076666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4">
                  <a:moveTo>
                    <a:pt x="279569" y="559139"/>
                  </a:moveTo>
                  <a:lnTo>
                    <a:pt x="234220" y="555480"/>
                  </a:lnTo>
                  <a:lnTo>
                    <a:pt x="191202" y="544886"/>
                  </a:lnTo>
                  <a:lnTo>
                    <a:pt x="151090" y="527934"/>
                  </a:lnTo>
                  <a:lnTo>
                    <a:pt x="114458" y="505198"/>
                  </a:lnTo>
                  <a:lnTo>
                    <a:pt x="81883" y="477255"/>
                  </a:lnTo>
                  <a:lnTo>
                    <a:pt x="53939" y="444679"/>
                  </a:lnTo>
                  <a:lnTo>
                    <a:pt x="31204" y="408048"/>
                  </a:lnTo>
                  <a:lnTo>
                    <a:pt x="14251" y="367935"/>
                  </a:lnTo>
                  <a:lnTo>
                    <a:pt x="3658" y="324917"/>
                  </a:lnTo>
                  <a:lnTo>
                    <a:pt x="0" y="279558"/>
                  </a:lnTo>
                  <a:lnTo>
                    <a:pt x="3658" y="234222"/>
                  </a:lnTo>
                  <a:lnTo>
                    <a:pt x="14251" y="191204"/>
                  </a:lnTo>
                  <a:lnTo>
                    <a:pt x="31204" y="151091"/>
                  </a:lnTo>
                  <a:lnTo>
                    <a:pt x="53939" y="114459"/>
                  </a:lnTo>
                  <a:lnTo>
                    <a:pt x="81883" y="81883"/>
                  </a:lnTo>
                  <a:lnTo>
                    <a:pt x="114458" y="53940"/>
                  </a:lnTo>
                  <a:lnTo>
                    <a:pt x="151090" y="31205"/>
                  </a:lnTo>
                  <a:lnTo>
                    <a:pt x="191202" y="14252"/>
                  </a:lnTo>
                  <a:lnTo>
                    <a:pt x="234220" y="3659"/>
                  </a:lnTo>
                  <a:lnTo>
                    <a:pt x="279568" y="0"/>
                  </a:lnTo>
                  <a:lnTo>
                    <a:pt x="324916" y="3659"/>
                  </a:lnTo>
                  <a:lnTo>
                    <a:pt x="367934" y="14252"/>
                  </a:lnTo>
                  <a:lnTo>
                    <a:pt x="408047" y="31205"/>
                  </a:lnTo>
                  <a:lnTo>
                    <a:pt x="444679" y="53940"/>
                  </a:lnTo>
                  <a:lnTo>
                    <a:pt x="477254" y="81883"/>
                  </a:lnTo>
                  <a:lnTo>
                    <a:pt x="505198" y="114459"/>
                  </a:lnTo>
                  <a:lnTo>
                    <a:pt x="527933" y="151091"/>
                  </a:lnTo>
                  <a:lnTo>
                    <a:pt x="544886" y="191204"/>
                  </a:lnTo>
                  <a:lnTo>
                    <a:pt x="555479" y="234222"/>
                  </a:lnTo>
                  <a:lnTo>
                    <a:pt x="559137" y="279569"/>
                  </a:lnTo>
                  <a:lnTo>
                    <a:pt x="555479" y="324917"/>
                  </a:lnTo>
                  <a:lnTo>
                    <a:pt x="544886" y="367935"/>
                  </a:lnTo>
                  <a:lnTo>
                    <a:pt x="527933" y="408048"/>
                  </a:lnTo>
                  <a:lnTo>
                    <a:pt x="505198" y="444679"/>
                  </a:lnTo>
                  <a:lnTo>
                    <a:pt x="477254" y="477255"/>
                  </a:lnTo>
                  <a:lnTo>
                    <a:pt x="444679" y="505198"/>
                  </a:lnTo>
                  <a:lnTo>
                    <a:pt x="408047" y="527934"/>
                  </a:lnTo>
                  <a:lnTo>
                    <a:pt x="367934" y="544886"/>
                  </a:lnTo>
                  <a:lnTo>
                    <a:pt x="324916" y="555480"/>
                  </a:lnTo>
                  <a:lnTo>
                    <a:pt x="279569" y="559139"/>
                  </a:lnTo>
                  <a:close/>
                </a:path>
              </a:pathLst>
            </a:custGeom>
            <a:solidFill>
              <a:srgbClr val="FFE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134718" y="6428189"/>
              <a:ext cx="0" cy="648970"/>
            </a:xfrm>
            <a:custGeom>
              <a:avLst/>
              <a:gdLst/>
              <a:ahLst/>
              <a:cxnLst/>
              <a:rect l="l" t="t" r="r" b="b"/>
              <a:pathLst>
                <a:path h="648970">
                  <a:moveTo>
                    <a:pt x="0" y="648417"/>
                  </a:moveTo>
                  <a:lnTo>
                    <a:pt x="0" y="0"/>
                  </a:lnTo>
                </a:path>
              </a:pathLst>
            </a:custGeom>
            <a:ln w="378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58593" y="6323979"/>
              <a:ext cx="152249" cy="11371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2799951" y="6040191"/>
              <a:ext cx="1197610" cy="973455"/>
            </a:xfrm>
            <a:custGeom>
              <a:avLst/>
              <a:gdLst/>
              <a:ahLst/>
              <a:cxnLst/>
              <a:rect l="l" t="t" r="r" b="b"/>
              <a:pathLst>
                <a:path w="1197609" h="973454">
                  <a:moveTo>
                    <a:pt x="0" y="0"/>
                  </a:moveTo>
                  <a:lnTo>
                    <a:pt x="1197311" y="972954"/>
                  </a:lnTo>
                </a:path>
              </a:pathLst>
            </a:custGeom>
            <a:ln w="381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49549" y="6955729"/>
              <a:ext cx="133502" cy="13070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3501347" y="6065754"/>
              <a:ext cx="1940560" cy="498475"/>
            </a:xfrm>
            <a:custGeom>
              <a:avLst/>
              <a:gdLst/>
              <a:ahLst/>
              <a:cxnLst/>
              <a:rect l="l" t="t" r="r" b="b"/>
              <a:pathLst>
                <a:path w="1940559" h="498475">
                  <a:moveTo>
                    <a:pt x="1815592" y="498475"/>
                  </a:moveTo>
                  <a:lnTo>
                    <a:pt x="124894" y="498475"/>
                  </a:lnTo>
                  <a:lnTo>
                    <a:pt x="76279" y="488682"/>
                  </a:lnTo>
                  <a:lnTo>
                    <a:pt x="36580" y="461975"/>
                  </a:lnTo>
                  <a:lnTo>
                    <a:pt x="9814" y="422363"/>
                  </a:lnTo>
                  <a:lnTo>
                    <a:pt x="0" y="373856"/>
                  </a:lnTo>
                  <a:lnTo>
                    <a:pt x="0" y="124618"/>
                  </a:lnTo>
                  <a:lnTo>
                    <a:pt x="9814" y="76111"/>
                  </a:lnTo>
                  <a:lnTo>
                    <a:pt x="36580" y="36500"/>
                  </a:lnTo>
                  <a:lnTo>
                    <a:pt x="76279" y="9793"/>
                  </a:lnTo>
                  <a:lnTo>
                    <a:pt x="124894" y="0"/>
                  </a:lnTo>
                  <a:lnTo>
                    <a:pt x="1815592" y="0"/>
                  </a:lnTo>
                  <a:lnTo>
                    <a:pt x="1864207" y="9793"/>
                  </a:lnTo>
                  <a:lnTo>
                    <a:pt x="1903906" y="36500"/>
                  </a:lnTo>
                  <a:lnTo>
                    <a:pt x="1930672" y="76111"/>
                  </a:lnTo>
                  <a:lnTo>
                    <a:pt x="1940487" y="124618"/>
                  </a:lnTo>
                  <a:lnTo>
                    <a:pt x="1940487" y="373856"/>
                  </a:lnTo>
                  <a:lnTo>
                    <a:pt x="1930672" y="422363"/>
                  </a:lnTo>
                  <a:lnTo>
                    <a:pt x="1903906" y="461975"/>
                  </a:lnTo>
                  <a:lnTo>
                    <a:pt x="1864207" y="488682"/>
                  </a:lnTo>
                  <a:lnTo>
                    <a:pt x="1815592" y="498475"/>
                  </a:lnTo>
                  <a:close/>
                </a:path>
              </a:pathLst>
            </a:custGeom>
            <a:solidFill>
              <a:srgbClr val="00BE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200644" y="5105433"/>
            <a:ext cx="2494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Trebuchet MS"/>
                <a:cs typeface="Trebuchet MS"/>
              </a:rPr>
              <a:t>(Another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Branch)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258614" y="5076827"/>
            <a:ext cx="2720975" cy="498475"/>
          </a:xfrm>
          <a:custGeom>
            <a:avLst/>
            <a:gdLst/>
            <a:ahLst/>
            <a:cxnLst/>
            <a:rect l="l" t="t" r="r" b="b"/>
            <a:pathLst>
              <a:path w="2720975" h="498475">
                <a:moveTo>
                  <a:pt x="2596380" y="498475"/>
                </a:moveTo>
                <a:lnTo>
                  <a:pt x="124498" y="498475"/>
                </a:lnTo>
                <a:lnTo>
                  <a:pt x="76038" y="488682"/>
                </a:lnTo>
                <a:lnTo>
                  <a:pt x="36464" y="461975"/>
                </a:lnTo>
                <a:lnTo>
                  <a:pt x="9783" y="422363"/>
                </a:lnTo>
                <a:lnTo>
                  <a:pt x="0" y="373856"/>
                </a:lnTo>
                <a:lnTo>
                  <a:pt x="0" y="124618"/>
                </a:lnTo>
                <a:lnTo>
                  <a:pt x="9783" y="76111"/>
                </a:lnTo>
                <a:lnTo>
                  <a:pt x="36464" y="36500"/>
                </a:lnTo>
                <a:lnTo>
                  <a:pt x="76038" y="9793"/>
                </a:lnTo>
                <a:lnTo>
                  <a:pt x="124498" y="0"/>
                </a:lnTo>
                <a:lnTo>
                  <a:pt x="2596380" y="0"/>
                </a:lnTo>
                <a:lnTo>
                  <a:pt x="2644023" y="9486"/>
                </a:lnTo>
                <a:lnTo>
                  <a:pt x="2684414" y="36500"/>
                </a:lnTo>
                <a:lnTo>
                  <a:pt x="2711402" y="76929"/>
                </a:lnTo>
                <a:lnTo>
                  <a:pt x="2720879" y="124618"/>
                </a:lnTo>
                <a:lnTo>
                  <a:pt x="2720879" y="373856"/>
                </a:lnTo>
                <a:lnTo>
                  <a:pt x="2711402" y="421545"/>
                </a:lnTo>
                <a:lnTo>
                  <a:pt x="2684414" y="461975"/>
                </a:lnTo>
                <a:lnTo>
                  <a:pt x="2644023" y="488989"/>
                </a:lnTo>
                <a:lnTo>
                  <a:pt x="2596380" y="498475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372792" y="5105433"/>
            <a:ext cx="2494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Trebuchet MS"/>
                <a:cs typeface="Trebuchet MS"/>
              </a:rPr>
              <a:t>(Another</a:t>
            </a:r>
            <a:r>
              <a:rPr sz="2500" spc="-5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Branch)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673406" y="7807255"/>
            <a:ext cx="2254885" cy="498475"/>
          </a:xfrm>
          <a:custGeom>
            <a:avLst/>
            <a:gdLst/>
            <a:ahLst/>
            <a:cxnLst/>
            <a:rect l="l" t="t" r="r" b="b"/>
            <a:pathLst>
              <a:path w="2254884" h="498475">
                <a:moveTo>
                  <a:pt x="2129973" y="498475"/>
                </a:moveTo>
                <a:lnTo>
                  <a:pt x="124804" y="498475"/>
                </a:lnTo>
                <a:lnTo>
                  <a:pt x="76224" y="488682"/>
                </a:lnTo>
                <a:lnTo>
                  <a:pt x="36554" y="461975"/>
                </a:lnTo>
                <a:lnTo>
                  <a:pt x="9807" y="422363"/>
                </a:lnTo>
                <a:lnTo>
                  <a:pt x="0" y="373856"/>
                </a:lnTo>
                <a:lnTo>
                  <a:pt x="0" y="124618"/>
                </a:lnTo>
                <a:lnTo>
                  <a:pt x="9807" y="76111"/>
                </a:lnTo>
                <a:lnTo>
                  <a:pt x="36554" y="36500"/>
                </a:lnTo>
                <a:lnTo>
                  <a:pt x="76224" y="9793"/>
                </a:lnTo>
                <a:lnTo>
                  <a:pt x="124804" y="0"/>
                </a:lnTo>
                <a:lnTo>
                  <a:pt x="2129973" y="0"/>
                </a:lnTo>
                <a:lnTo>
                  <a:pt x="2178553" y="9793"/>
                </a:lnTo>
                <a:lnTo>
                  <a:pt x="2218223" y="36500"/>
                </a:lnTo>
                <a:lnTo>
                  <a:pt x="2244970" y="76111"/>
                </a:lnTo>
                <a:lnTo>
                  <a:pt x="2254777" y="124618"/>
                </a:lnTo>
                <a:lnTo>
                  <a:pt x="2254777" y="373856"/>
                </a:lnTo>
                <a:lnTo>
                  <a:pt x="2244970" y="422363"/>
                </a:lnTo>
                <a:lnTo>
                  <a:pt x="2218223" y="461975"/>
                </a:lnTo>
                <a:lnTo>
                  <a:pt x="2178553" y="488682"/>
                </a:lnTo>
                <a:lnTo>
                  <a:pt x="2129973" y="498475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787896" y="7835861"/>
            <a:ext cx="20231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Trebuchet MS"/>
                <a:cs typeface="Trebuchet MS"/>
              </a:rPr>
              <a:t>(Main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Branch)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962872" y="7807255"/>
            <a:ext cx="2254885" cy="498475"/>
          </a:xfrm>
          <a:custGeom>
            <a:avLst/>
            <a:gdLst/>
            <a:ahLst/>
            <a:cxnLst/>
            <a:rect l="l" t="t" r="r" b="b"/>
            <a:pathLst>
              <a:path w="2254884" h="498475">
                <a:moveTo>
                  <a:pt x="2129973" y="498475"/>
                </a:moveTo>
                <a:lnTo>
                  <a:pt x="124804" y="498475"/>
                </a:lnTo>
                <a:lnTo>
                  <a:pt x="76224" y="488682"/>
                </a:lnTo>
                <a:lnTo>
                  <a:pt x="36554" y="461975"/>
                </a:lnTo>
                <a:lnTo>
                  <a:pt x="9807" y="422363"/>
                </a:lnTo>
                <a:lnTo>
                  <a:pt x="0" y="373856"/>
                </a:lnTo>
                <a:lnTo>
                  <a:pt x="0" y="124618"/>
                </a:lnTo>
                <a:lnTo>
                  <a:pt x="9807" y="76111"/>
                </a:lnTo>
                <a:lnTo>
                  <a:pt x="36554" y="36500"/>
                </a:lnTo>
                <a:lnTo>
                  <a:pt x="76224" y="9793"/>
                </a:lnTo>
                <a:lnTo>
                  <a:pt x="124804" y="0"/>
                </a:lnTo>
                <a:lnTo>
                  <a:pt x="2129973" y="0"/>
                </a:lnTo>
                <a:lnTo>
                  <a:pt x="2178553" y="9793"/>
                </a:lnTo>
                <a:lnTo>
                  <a:pt x="2218223" y="36500"/>
                </a:lnTo>
                <a:lnTo>
                  <a:pt x="2244970" y="76111"/>
                </a:lnTo>
                <a:lnTo>
                  <a:pt x="2254777" y="124618"/>
                </a:lnTo>
                <a:lnTo>
                  <a:pt x="2254777" y="373856"/>
                </a:lnTo>
                <a:lnTo>
                  <a:pt x="2244970" y="422363"/>
                </a:lnTo>
                <a:lnTo>
                  <a:pt x="2218223" y="461975"/>
                </a:lnTo>
                <a:lnTo>
                  <a:pt x="2178553" y="488682"/>
                </a:lnTo>
                <a:lnTo>
                  <a:pt x="2129973" y="498475"/>
                </a:lnTo>
                <a:close/>
              </a:path>
            </a:pathLst>
          </a:custGeom>
          <a:solidFill>
            <a:srgbClr val="00BE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2077362" y="7835861"/>
            <a:ext cx="20231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Trebuchet MS"/>
                <a:cs typeface="Trebuchet MS"/>
              </a:rPr>
              <a:t>(Main</a:t>
            </a:r>
            <a:r>
              <a:rPr sz="2500" spc="-20" dirty="0">
                <a:latin typeface="Trebuchet MS"/>
                <a:cs typeface="Trebuchet MS"/>
              </a:rPr>
              <a:t> </a:t>
            </a:r>
            <a:r>
              <a:rPr sz="2500" spc="-10" dirty="0">
                <a:latin typeface="Trebuchet MS"/>
                <a:cs typeface="Trebuchet MS"/>
              </a:rPr>
              <a:t>Branch)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615928" y="6094357"/>
            <a:ext cx="170815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Trebuchet MS"/>
                <a:cs typeface="Trebuchet MS"/>
              </a:rPr>
              <a:t>cherry-</a:t>
            </a:r>
            <a:r>
              <a:rPr sz="2500" spc="-20" dirty="0">
                <a:latin typeface="Trebuchet MS"/>
                <a:cs typeface="Trebuchet MS"/>
              </a:rPr>
              <a:t>pick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16000" y="8845582"/>
            <a:ext cx="142652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Note: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80" dirty="0">
                <a:solidFill>
                  <a:srgbClr val="FFFFFF"/>
                </a:solidFill>
                <a:latin typeface="Trebuchet MS"/>
                <a:cs typeface="Trebuchet MS"/>
              </a:rPr>
              <a:t>While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30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95" dirty="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Trebuchet MS"/>
                <a:cs typeface="Trebuchet MS"/>
              </a:rPr>
              <a:t>sure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0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Trebuchet MS"/>
                <a:cs typeface="Trebuchet MS"/>
              </a:rPr>
              <a:t>branch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70" dirty="0">
                <a:solidFill>
                  <a:srgbClr val="FFFFFF"/>
                </a:solidFill>
                <a:latin typeface="Trebuchet MS"/>
                <a:cs typeface="Trebuchet MS"/>
              </a:rPr>
              <a:t>apply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5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commit.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00"/>
              </a:spcBef>
            </a:pPr>
            <a:r>
              <a:rPr dirty="0"/>
              <a:t>git</a:t>
            </a:r>
            <a:r>
              <a:rPr spc="15" dirty="0"/>
              <a:t> </a:t>
            </a:r>
            <a:r>
              <a:rPr dirty="0"/>
              <a:t>cherry-pick</a:t>
            </a:r>
            <a:r>
              <a:rPr spc="15" dirty="0"/>
              <a:t> </a:t>
            </a:r>
            <a:r>
              <a:rPr spc="-10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011343"/>
            <a:ext cx="16095980" cy="7197725"/>
          </a:xfrm>
          <a:prstGeom prst="rect">
            <a:avLst/>
          </a:prstGeom>
        </p:spPr>
        <p:txBody>
          <a:bodyPr vert="horz" wrap="square" lIns="0" tIns="260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sz="3000" spc="220" dirty="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important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75" dirty="0">
                <a:solidFill>
                  <a:srgbClr val="FFFFFF"/>
                </a:solidFill>
                <a:latin typeface="Trebuchet MS"/>
                <a:cs typeface="Trebuchet MS"/>
              </a:rPr>
              <a:t>Usecases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Cherry-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pick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4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follows:</a:t>
            </a:r>
            <a:endParaRPr sz="3000">
              <a:latin typeface="Trebuchet MS"/>
              <a:cs typeface="Trebuchet MS"/>
            </a:endParaRPr>
          </a:p>
          <a:p>
            <a:pPr marL="659765" marR="304800" indent="-273050">
              <a:lnSpc>
                <a:spcPct val="114599"/>
              </a:lnSpc>
              <a:spcBef>
                <a:spcPts val="1425"/>
              </a:spcBef>
              <a:buAutoNum type="arabicPeriod"/>
              <a:tabLst>
                <a:tab pos="660400" algn="l"/>
              </a:tabLst>
            </a:pP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mistake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Trebuchet MS"/>
                <a:cs typeface="Trebuchet MS"/>
              </a:rPr>
              <a:t>make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commit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incorrect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branch,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then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rebuchet MS"/>
                <a:cs typeface="Trebuchet MS"/>
              </a:rPr>
              <a:t>cherry-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pick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apply</a:t>
            </a:r>
            <a:r>
              <a:rPr sz="3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required</a:t>
            </a:r>
            <a:r>
              <a:rPr sz="3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changes.</a:t>
            </a:r>
            <a:endParaRPr sz="3000">
              <a:latin typeface="Trebuchet MS"/>
              <a:cs typeface="Trebuchet MS"/>
            </a:endParaRPr>
          </a:p>
          <a:p>
            <a:pPr marL="659765" marR="18415" indent="-308610">
              <a:lnSpc>
                <a:spcPct val="114599"/>
              </a:lnSpc>
              <a:buAutoNum type="arabicPeriod"/>
              <a:tabLst>
                <a:tab pos="660400" algn="l"/>
              </a:tabLst>
            </a:pPr>
            <a:r>
              <a:rPr sz="3000" spc="185" dirty="0">
                <a:solidFill>
                  <a:srgbClr val="FFFFFF"/>
                </a:solidFill>
                <a:latin typeface="Trebuchet MS"/>
                <a:cs typeface="Trebuchet MS"/>
              </a:rPr>
              <a:t>Suppose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same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structure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6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both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frontend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backend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project.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Trebuchet MS"/>
                <a:cs typeface="Trebuchet MS"/>
              </a:rPr>
              <a:t>Then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developer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rebuchet MS"/>
                <a:cs typeface="Trebuchet MS"/>
              </a:rPr>
              <a:t>cherry-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pick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pick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commit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his/her</a:t>
            </a:r>
            <a:r>
              <a:rPr sz="3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part</a:t>
            </a:r>
            <a:r>
              <a:rPr sz="3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project.</a:t>
            </a:r>
            <a:endParaRPr sz="3000">
              <a:latin typeface="Trebuchet MS"/>
              <a:cs typeface="Trebuchet MS"/>
            </a:endParaRPr>
          </a:p>
          <a:p>
            <a:pPr marL="659765" indent="-31369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660400" algn="l"/>
              </a:tabLst>
            </a:pPr>
            <a:r>
              <a:rPr sz="3000" spc="21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210" dirty="0">
                <a:solidFill>
                  <a:srgbClr val="FFFFFF"/>
                </a:solidFill>
                <a:latin typeface="Trebuchet MS"/>
                <a:cs typeface="Trebuchet MS"/>
              </a:rPr>
              <a:t>bug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rebuchet MS"/>
                <a:cs typeface="Trebuchet MS"/>
              </a:rPr>
              <a:t>found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critical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resolve.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Disadvantages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Cherry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Pick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Cherry-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pick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not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6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Trebuchet MS"/>
                <a:cs typeface="Trebuchet MS"/>
              </a:rPr>
              <a:t>always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4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cause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Trebuchet MS"/>
                <a:cs typeface="Trebuchet MS"/>
              </a:rPr>
              <a:t>copy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commits;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conventional</a:t>
            </a:r>
            <a:r>
              <a:rPr sz="3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40" dirty="0">
                <a:solidFill>
                  <a:srgbClr val="FFFFFF"/>
                </a:solidFill>
                <a:latin typeface="Trebuchet MS"/>
                <a:cs typeface="Trebuchet MS"/>
              </a:rPr>
              <a:t>merges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liked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things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considered.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Also,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situation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where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rebuchet MS"/>
                <a:cs typeface="Trebuchet MS"/>
              </a:rPr>
              <a:t>commits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sz="3000" spc="95" dirty="0">
                <a:solidFill>
                  <a:srgbClr val="FFFFFF"/>
                </a:solidFill>
                <a:latin typeface="Trebuchet MS"/>
                <a:cs typeface="Trebuchet MS"/>
              </a:rPr>
              <a:t>branches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update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similar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lines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rebuchet MS"/>
                <a:cs typeface="Trebuchet MS"/>
              </a:rPr>
              <a:t>cherry-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pick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commit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other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branch,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prompts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conflict.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250421"/>
            <a:ext cx="15855950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spc="-15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6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record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state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working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directory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index,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but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250" dirty="0">
                <a:solidFill>
                  <a:srgbClr val="FFFFFF"/>
                </a:solidFill>
                <a:latin typeface="Trebuchet MS"/>
                <a:cs typeface="Trebuchet MS"/>
              </a:rPr>
              <a:t>go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back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working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directory.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Trebuchet MS"/>
                <a:cs typeface="Trebuchet MS"/>
              </a:rPr>
              <a:t>saves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local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modifications</a:t>
            </a:r>
            <a:r>
              <a:rPr sz="3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away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reverts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5" dirty="0">
                <a:solidFill>
                  <a:srgbClr val="FFFFFF"/>
                </a:solidFill>
                <a:latin typeface="Trebuchet MS"/>
                <a:cs typeface="Trebuchet MS"/>
              </a:rPr>
              <a:t>working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directory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match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240" dirty="0">
                <a:solidFill>
                  <a:srgbClr val="FFFFFF"/>
                </a:solidFill>
                <a:latin typeface="Trebuchet MS"/>
                <a:cs typeface="Trebuchet MS"/>
              </a:rPr>
              <a:t>HEAD</a:t>
            </a:r>
            <a:r>
              <a:rPr sz="3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commit.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6000" y="3888835"/>
            <a:ext cx="128085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modifications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stashed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0" dirty="0">
                <a:solidFill>
                  <a:srgbClr val="FFFFFF"/>
                </a:solidFill>
                <a:latin typeface="Trebuchet MS"/>
                <a:cs typeface="Trebuchet MS"/>
              </a:rPr>
              <a:t>away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listed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00" spc="-37" baseline="3703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endParaRPr sz="4500" baseline="3703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28227" y="3860260"/>
            <a:ext cx="23977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Lucida Console"/>
                <a:cs typeface="Lucida Console"/>
              </a:rPr>
              <a:t>stash</a:t>
            </a:r>
            <a:r>
              <a:rPr sz="30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000" spc="-90" dirty="0">
                <a:solidFill>
                  <a:srgbClr val="FFFFFF"/>
                </a:solidFill>
                <a:latin typeface="Lucida Console"/>
                <a:cs typeface="Lucida Console"/>
              </a:rPr>
              <a:t>list</a:t>
            </a:r>
            <a:r>
              <a:rPr sz="4500" spc="-135" baseline="-4629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4500" baseline="-462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4337349"/>
            <a:ext cx="15547340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5"/>
              </a:spcBef>
            </a:pP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inspected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00" baseline="1851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4500" spc="104" baseline="1851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4500" baseline="1851" dirty="0">
                <a:solidFill>
                  <a:srgbClr val="FFFFFF"/>
                </a:solidFill>
                <a:latin typeface="Lucida Console"/>
                <a:cs typeface="Lucida Console"/>
              </a:rPr>
              <a:t>stash</a:t>
            </a:r>
            <a:r>
              <a:rPr sz="4500" spc="104" baseline="1851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4500" spc="-165" baseline="1851" dirty="0">
                <a:solidFill>
                  <a:srgbClr val="FFFFFF"/>
                </a:solidFill>
                <a:latin typeface="Lucida Console"/>
                <a:cs typeface="Lucida Console"/>
              </a:rPr>
              <a:t>show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restored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(potentially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commit)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000" spc="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3000" spc="-5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Console"/>
                <a:cs typeface="Lucida Console"/>
              </a:rPr>
              <a:t>stash</a:t>
            </a:r>
            <a:r>
              <a:rPr sz="3000" spc="-6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Lucida Console"/>
                <a:cs typeface="Lucida Console"/>
              </a:rPr>
              <a:t>apply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git</a:t>
            </a:r>
            <a:r>
              <a:rPr spc="15" dirty="0"/>
              <a:t> </a:t>
            </a:r>
            <a:r>
              <a:rPr spc="-10" dirty="0"/>
              <a:t>stash</a:t>
            </a:r>
          </a:p>
        </p:txBody>
      </p:sp>
      <p:sp>
        <p:nvSpPr>
          <p:cNvPr id="7" name="object 7"/>
          <p:cNvSpPr/>
          <p:nvPr/>
        </p:nvSpPr>
        <p:spPr>
          <a:xfrm>
            <a:off x="8569586" y="5480509"/>
            <a:ext cx="3777615" cy="739775"/>
          </a:xfrm>
          <a:custGeom>
            <a:avLst/>
            <a:gdLst/>
            <a:ahLst/>
            <a:cxnLst/>
            <a:rect l="l" t="t" r="r" b="b"/>
            <a:pathLst>
              <a:path w="3777615" h="739775">
                <a:moveTo>
                  <a:pt x="3777257" y="739378"/>
                </a:moveTo>
                <a:lnTo>
                  <a:pt x="0" y="739378"/>
                </a:lnTo>
                <a:lnTo>
                  <a:pt x="0" y="0"/>
                </a:lnTo>
                <a:lnTo>
                  <a:pt x="3777257" y="0"/>
                </a:lnTo>
                <a:lnTo>
                  <a:pt x="3777257" y="739378"/>
                </a:lnTo>
                <a:close/>
              </a:path>
            </a:pathLst>
          </a:custGeom>
          <a:solidFill>
            <a:srgbClr val="8B5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23503" y="7582400"/>
            <a:ext cx="3777615" cy="739775"/>
          </a:xfrm>
          <a:prstGeom prst="rect">
            <a:avLst/>
          </a:prstGeom>
          <a:solidFill>
            <a:srgbClr val="8B52FF"/>
          </a:solidFill>
        </p:spPr>
        <p:txBody>
          <a:bodyPr vert="horz" wrap="square" lIns="0" tIns="13017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25"/>
              </a:spcBef>
            </a:pPr>
            <a:r>
              <a:rPr sz="2500" dirty="0">
                <a:latin typeface="Lucida Console"/>
                <a:cs typeface="Lucida Console"/>
              </a:rPr>
              <a:t>Working</a:t>
            </a:r>
            <a:r>
              <a:rPr sz="2500" spc="-35" dirty="0">
                <a:latin typeface="Lucida Console"/>
                <a:cs typeface="Lucida Console"/>
              </a:rPr>
              <a:t> </a:t>
            </a:r>
            <a:r>
              <a:rPr sz="2500" spc="-10" dirty="0">
                <a:latin typeface="Lucida Console"/>
                <a:cs typeface="Lucida Console"/>
              </a:rPr>
              <a:t>Directory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15670" y="7582400"/>
            <a:ext cx="3777615" cy="739775"/>
          </a:xfrm>
          <a:prstGeom prst="rect">
            <a:avLst/>
          </a:prstGeom>
          <a:solidFill>
            <a:srgbClr val="8B52FF"/>
          </a:solidFill>
        </p:spPr>
        <p:txBody>
          <a:bodyPr vert="horz" wrap="square" lIns="0" tIns="1301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2500" spc="-10" dirty="0">
                <a:latin typeface="Lucida Console"/>
                <a:cs typeface="Lucida Console"/>
              </a:rPr>
              <a:t>Stash</a:t>
            </a:r>
            <a:endParaRPr sz="2500">
              <a:latin typeface="Lucida Console"/>
              <a:cs typeface="Lucida Consol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401077" y="7874817"/>
            <a:ext cx="2115185" cy="152400"/>
            <a:chOff x="9401077" y="7874817"/>
            <a:chExt cx="2115185" cy="152400"/>
          </a:xfrm>
        </p:grpSpPr>
        <p:sp>
          <p:nvSpPr>
            <p:cNvPr id="11" name="object 11"/>
            <p:cNvSpPr/>
            <p:nvPr/>
          </p:nvSpPr>
          <p:spPr>
            <a:xfrm>
              <a:off x="9401077" y="7951017"/>
              <a:ext cx="2010410" cy="0"/>
            </a:xfrm>
            <a:custGeom>
              <a:avLst/>
              <a:gdLst/>
              <a:ahLst/>
              <a:cxnLst/>
              <a:rect l="l" t="t" r="r" b="b"/>
              <a:pathLst>
                <a:path w="2010409">
                  <a:moveTo>
                    <a:pt x="0" y="0"/>
                  </a:moveTo>
                  <a:lnTo>
                    <a:pt x="200981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01371" y="7874817"/>
              <a:ext cx="114299" cy="15239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436023" y="8300637"/>
            <a:ext cx="6007100" cy="962025"/>
            <a:chOff x="7436023" y="8300637"/>
            <a:chExt cx="6007100" cy="962025"/>
          </a:xfrm>
        </p:grpSpPr>
        <p:sp>
          <p:nvSpPr>
            <p:cNvPr id="14" name="object 14"/>
            <p:cNvSpPr/>
            <p:nvPr/>
          </p:nvSpPr>
          <p:spPr>
            <a:xfrm>
              <a:off x="13404405" y="8319687"/>
              <a:ext cx="19685" cy="923925"/>
            </a:xfrm>
            <a:custGeom>
              <a:avLst/>
              <a:gdLst/>
              <a:ahLst/>
              <a:cxnLst/>
              <a:rect l="l" t="t" r="r" b="b"/>
              <a:pathLst>
                <a:path w="19684" h="923925">
                  <a:moveTo>
                    <a:pt x="0" y="0"/>
                  </a:moveTo>
                  <a:lnTo>
                    <a:pt x="19145" y="923833"/>
                  </a:lnTo>
                </a:path>
              </a:pathLst>
            </a:custGeom>
            <a:ln w="382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08357" y="9239249"/>
              <a:ext cx="5906135" cy="0"/>
            </a:xfrm>
            <a:custGeom>
              <a:avLst/>
              <a:gdLst/>
              <a:ahLst/>
              <a:cxnLst/>
              <a:rect l="l" t="t" r="r" b="b"/>
              <a:pathLst>
                <a:path w="5906134">
                  <a:moveTo>
                    <a:pt x="5905562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12286" y="8420593"/>
              <a:ext cx="0" cy="800100"/>
            </a:xfrm>
            <a:custGeom>
              <a:avLst/>
              <a:gdLst/>
              <a:ahLst/>
              <a:cxnLst/>
              <a:rect l="l" t="t" r="r" b="b"/>
              <a:pathLst>
                <a:path h="800100">
                  <a:moveTo>
                    <a:pt x="0" y="799603"/>
                  </a:moveTo>
                  <a:lnTo>
                    <a:pt x="0" y="0"/>
                  </a:lnTo>
                </a:path>
              </a:pathLst>
            </a:custGeom>
            <a:ln w="382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6023" y="8315344"/>
              <a:ext cx="152526" cy="114791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417900" y="5772918"/>
            <a:ext cx="3002280" cy="1828800"/>
            <a:chOff x="6417900" y="5772918"/>
            <a:chExt cx="3002280" cy="1828800"/>
          </a:xfrm>
        </p:grpSpPr>
        <p:sp>
          <p:nvSpPr>
            <p:cNvPr id="19" name="object 19"/>
            <p:cNvSpPr/>
            <p:nvPr/>
          </p:nvSpPr>
          <p:spPr>
            <a:xfrm>
              <a:off x="9401026" y="6217796"/>
              <a:ext cx="0" cy="534035"/>
            </a:xfrm>
            <a:custGeom>
              <a:avLst/>
              <a:gdLst/>
              <a:ahLst/>
              <a:cxnLst/>
              <a:rect l="l" t="t" r="r" b="b"/>
              <a:pathLst>
                <a:path h="534034">
                  <a:moveTo>
                    <a:pt x="0" y="0"/>
                  </a:moveTo>
                  <a:lnTo>
                    <a:pt x="0" y="533501"/>
                  </a:lnTo>
                </a:path>
              </a:pathLst>
            </a:custGeom>
            <a:ln w="38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81782" y="6746781"/>
              <a:ext cx="1238885" cy="0"/>
            </a:xfrm>
            <a:custGeom>
              <a:avLst/>
              <a:gdLst/>
              <a:ahLst/>
              <a:cxnLst/>
              <a:rect l="l" t="t" r="r" b="b"/>
              <a:pathLst>
                <a:path w="1238884">
                  <a:moveTo>
                    <a:pt x="1238296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03659" y="6765880"/>
              <a:ext cx="0" cy="714375"/>
            </a:xfrm>
            <a:custGeom>
              <a:avLst/>
              <a:gdLst/>
              <a:ahLst/>
              <a:cxnLst/>
              <a:rect l="l" t="t" r="r" b="b"/>
              <a:pathLst>
                <a:path h="714375">
                  <a:moveTo>
                    <a:pt x="0" y="0"/>
                  </a:moveTo>
                  <a:lnTo>
                    <a:pt x="0" y="714129"/>
                  </a:lnTo>
                </a:path>
              </a:pathLst>
            </a:custGeom>
            <a:ln w="38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7415" y="7470474"/>
              <a:ext cx="152486" cy="11463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436950" y="5848809"/>
              <a:ext cx="8890" cy="1734185"/>
            </a:xfrm>
            <a:custGeom>
              <a:avLst/>
              <a:gdLst/>
              <a:ahLst/>
              <a:cxnLst/>
              <a:rect l="l" t="t" r="r" b="b"/>
              <a:pathLst>
                <a:path w="8889" h="1734184">
                  <a:moveTo>
                    <a:pt x="0" y="1733570"/>
                  </a:moveTo>
                  <a:lnTo>
                    <a:pt x="8569" y="0"/>
                  </a:lnTo>
                </a:path>
              </a:pathLst>
            </a:custGeom>
            <a:ln w="381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17920" y="5849033"/>
              <a:ext cx="2048510" cy="635"/>
            </a:xfrm>
            <a:custGeom>
              <a:avLst/>
              <a:gdLst/>
              <a:ahLst/>
              <a:cxnLst/>
              <a:rect l="l" t="t" r="r" b="b"/>
              <a:pathLst>
                <a:path w="2048509" h="635">
                  <a:moveTo>
                    <a:pt x="0" y="0"/>
                  </a:moveTo>
                  <a:lnTo>
                    <a:pt x="2047883" y="8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6273" y="5772918"/>
              <a:ext cx="114352" cy="15241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106658" y="5598016"/>
            <a:ext cx="2703830" cy="108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Lucida Console"/>
                <a:cs typeface="Lucida Console"/>
              </a:rPr>
              <a:t>Git</a:t>
            </a:r>
            <a:r>
              <a:rPr sz="2500" spc="-15" dirty="0">
                <a:latin typeface="Lucida Console"/>
                <a:cs typeface="Lucida Console"/>
              </a:rPr>
              <a:t> </a:t>
            </a:r>
            <a:r>
              <a:rPr sz="2500" spc="-10" dirty="0">
                <a:latin typeface="Lucida Console"/>
                <a:cs typeface="Lucida Console"/>
              </a:rPr>
              <a:t>Repository</a:t>
            </a:r>
            <a:endParaRPr sz="25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Lucida Console"/>
              <a:cs typeface="Lucida Console"/>
            </a:endParaRPr>
          </a:p>
          <a:p>
            <a:pPr algn="ctr">
              <a:lnSpc>
                <a:spcPct val="100000"/>
              </a:lnSpc>
            </a:pP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25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Console"/>
                <a:cs typeface="Lucida Console"/>
              </a:rPr>
              <a:t>fetch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72529" y="6151103"/>
            <a:ext cx="32772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2500" spc="-2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pull</a:t>
            </a:r>
            <a:r>
              <a:rPr sz="2500" spc="-10" dirty="0">
                <a:solidFill>
                  <a:srgbClr val="FFFFFF"/>
                </a:solidFill>
                <a:latin typeface="Lucida Console"/>
                <a:cs typeface="Lucida Console"/>
              </a:rPr>
              <a:t> --rebase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87050" y="7236328"/>
            <a:ext cx="17475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2500" spc="-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Console"/>
                <a:cs typeface="Lucida Console"/>
              </a:rPr>
              <a:t>stash</a:t>
            </a:r>
            <a:endParaRPr sz="2500">
              <a:latin typeface="Lucida Console"/>
              <a:cs typeface="Lucida Conso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84860" y="8296798"/>
            <a:ext cx="3660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2500" spc="-3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dirty="0">
                <a:solidFill>
                  <a:srgbClr val="FFFFFF"/>
                </a:solidFill>
                <a:latin typeface="Lucida Console"/>
                <a:cs typeface="Lucida Console"/>
              </a:rPr>
              <a:t>stash</a:t>
            </a:r>
            <a:r>
              <a:rPr sz="25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Lucida Console"/>
                <a:cs typeface="Lucida Console"/>
              </a:rPr>
              <a:t>pop/apply</a:t>
            </a:r>
            <a:endParaRPr sz="25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git</a:t>
            </a:r>
            <a:r>
              <a:rPr spc="15" dirty="0"/>
              <a:t> </a:t>
            </a:r>
            <a:r>
              <a:rPr dirty="0"/>
              <a:t>stash</a:t>
            </a:r>
            <a:r>
              <a:rPr spc="15" dirty="0"/>
              <a:t> </a:t>
            </a:r>
            <a:r>
              <a:rPr spc="-10" dirty="0"/>
              <a:t>contd.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403561"/>
            <a:ext cx="15313025" cy="213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u="heavy" spc="50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Creatin</a:t>
            </a:r>
            <a:r>
              <a:rPr sz="3500" spc="50" dirty="0">
                <a:solidFill>
                  <a:srgbClr val="FFE891"/>
                </a:solidFill>
                <a:latin typeface="Trebuchet MS"/>
                <a:cs typeface="Trebuchet MS"/>
              </a:rPr>
              <a:t>g</a:t>
            </a:r>
            <a:r>
              <a:rPr sz="3500" u="heavy" spc="-25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u="heavy" spc="285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A</a:t>
            </a:r>
            <a:r>
              <a:rPr sz="3500" u="heavy" spc="-150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 </a:t>
            </a:r>
            <a:r>
              <a:rPr sz="3500" u="heavy" spc="105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Branch</a:t>
            </a:r>
            <a:r>
              <a:rPr sz="3500" u="heavy" spc="-150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 </a:t>
            </a:r>
            <a:r>
              <a:rPr sz="3500" u="heavy" spc="135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From</a:t>
            </a:r>
            <a:r>
              <a:rPr sz="3500" u="heavy" spc="-150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 </a:t>
            </a:r>
            <a:r>
              <a:rPr sz="3500" u="heavy" spc="114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Your</a:t>
            </a:r>
            <a:r>
              <a:rPr sz="3500" u="heavy" spc="-150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 </a:t>
            </a:r>
            <a:r>
              <a:rPr sz="3500" u="heavy" spc="125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Stash</a:t>
            </a:r>
            <a:r>
              <a:rPr sz="3500" u="heavy" spc="-145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 </a:t>
            </a:r>
            <a:r>
              <a:rPr sz="3500" u="heavy" spc="-185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(Git</a:t>
            </a:r>
            <a:r>
              <a:rPr sz="3500" u="heavy" spc="-150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 </a:t>
            </a:r>
            <a:r>
              <a:rPr sz="3500" u="heavy" spc="125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Stash</a:t>
            </a:r>
            <a:r>
              <a:rPr sz="3500" u="heavy" spc="-150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 </a:t>
            </a:r>
            <a:r>
              <a:rPr sz="3500" u="heavy" spc="-10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Branch)</a:t>
            </a:r>
            <a:endParaRPr sz="3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5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10" dirty="0">
                <a:solidFill>
                  <a:srgbClr val="FFFFFF"/>
                </a:solidFill>
                <a:latin typeface="Trebuchet MS"/>
                <a:cs typeface="Trebuchet MS"/>
              </a:rPr>
              <a:t>check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out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branch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starting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commit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stash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60" dirty="0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originally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created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apply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Trebuchet MS"/>
                <a:cs typeface="Trebuchet MS"/>
              </a:rPr>
              <a:t>changes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Trebuchet MS"/>
                <a:cs typeface="Trebuchet MS"/>
              </a:rPr>
              <a:t>saved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stash,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200" y="4530821"/>
            <a:ext cx="5379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4500" spc="-1672" baseline="-7407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000" dirty="0">
                <a:solidFill>
                  <a:srgbClr val="FFFFFF"/>
                </a:solidFill>
                <a:latin typeface="Lucida Console"/>
                <a:cs typeface="Lucida Console"/>
              </a:rPr>
              <a:t>gi</a:t>
            </a:r>
            <a:r>
              <a:rPr sz="3000" spc="5" dirty="0">
                <a:solidFill>
                  <a:srgbClr val="FFFFFF"/>
                </a:solidFill>
                <a:latin typeface="Lucida Console"/>
                <a:cs typeface="Lucida Console"/>
              </a:rPr>
              <a:t>t</a:t>
            </a:r>
            <a:r>
              <a:rPr sz="3000" spc="-3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Console"/>
                <a:cs typeface="Lucida Console"/>
              </a:rPr>
              <a:t>stash</a:t>
            </a:r>
            <a:r>
              <a:rPr sz="3000" spc="-2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Lucida Console"/>
                <a:cs typeface="Lucida Console"/>
              </a:rPr>
              <a:t>&lt;branch_name&gt;</a:t>
            </a:r>
            <a:endParaRPr sz="30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98066" y="4581643"/>
            <a:ext cx="9830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500" spc="-15" baseline="7407" dirty="0">
                <a:solidFill>
                  <a:srgbClr val="FFFFFF"/>
                </a:solidFill>
                <a:latin typeface="Lucida Console"/>
                <a:cs typeface="Lucida Console"/>
              </a:rPr>
              <a:t>&lt;stash_name&gt;</a:t>
            </a:r>
            <a:r>
              <a:rPr sz="4500" spc="-1942" baseline="7407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000" spc="-54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5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Trebuchet MS"/>
                <a:cs typeface="Trebuchet MS"/>
              </a:rPr>
              <a:t>drops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stash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which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given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4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5105518"/>
            <a:ext cx="15714980" cy="277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argument</a:t>
            </a:r>
            <a:r>
              <a:rPr sz="3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7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3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3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stash</a:t>
            </a:r>
            <a:r>
              <a:rPr sz="3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given,</a:t>
            </a:r>
            <a:r>
              <a:rPr sz="3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Trebuchet MS"/>
                <a:cs typeface="Trebuchet MS"/>
              </a:rPr>
              <a:t>drops</a:t>
            </a:r>
            <a:r>
              <a:rPr sz="3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latest</a:t>
            </a:r>
            <a:r>
              <a:rPr sz="3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one.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500" u="heavy" spc="100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Cleanin</a:t>
            </a:r>
            <a:r>
              <a:rPr sz="3500" spc="100" dirty="0">
                <a:solidFill>
                  <a:srgbClr val="FFE891"/>
                </a:solidFill>
                <a:latin typeface="Trebuchet MS"/>
                <a:cs typeface="Trebuchet MS"/>
              </a:rPr>
              <a:t>g</a:t>
            </a:r>
            <a:r>
              <a:rPr sz="3500" u="heavy" spc="-20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u="heavy" spc="275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Up</a:t>
            </a:r>
            <a:r>
              <a:rPr sz="3500" u="heavy" spc="-150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 </a:t>
            </a:r>
            <a:r>
              <a:rPr sz="3500" u="heavy" spc="114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Your</a:t>
            </a:r>
            <a:r>
              <a:rPr sz="3500" u="heavy" spc="-150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 </a:t>
            </a:r>
            <a:r>
              <a:rPr sz="3500" u="heavy" spc="125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Stash</a:t>
            </a:r>
            <a:r>
              <a:rPr sz="3500" u="heavy" spc="-145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 </a:t>
            </a:r>
            <a:r>
              <a:rPr sz="3500" u="heavy" spc="-185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(Git</a:t>
            </a:r>
            <a:r>
              <a:rPr sz="3500" u="heavy" spc="-150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 </a:t>
            </a:r>
            <a:r>
              <a:rPr sz="3500" u="heavy" spc="125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Stash</a:t>
            </a:r>
            <a:r>
              <a:rPr sz="3500" u="heavy" spc="-150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 </a:t>
            </a:r>
            <a:r>
              <a:rPr sz="3500" u="heavy" spc="-10" dirty="0">
                <a:solidFill>
                  <a:srgbClr val="FFE891"/>
                </a:solidFill>
                <a:uFill>
                  <a:solidFill>
                    <a:srgbClr val="FFE891"/>
                  </a:solidFill>
                </a:uFill>
                <a:latin typeface="Trebuchet MS"/>
                <a:cs typeface="Trebuchet MS"/>
              </a:rPr>
              <a:t>Clear)</a:t>
            </a:r>
            <a:endParaRPr sz="3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12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delete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rebuchet MS"/>
                <a:cs typeface="Trebuchet MS"/>
              </a:rPr>
              <a:t>any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particular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stash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(For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ex:–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stash@{1}),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3000" spc="5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Console"/>
                <a:cs typeface="Lucida Console"/>
              </a:rPr>
              <a:t>stash</a:t>
            </a:r>
            <a:r>
              <a:rPr sz="3000" spc="5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Console"/>
                <a:cs typeface="Lucida Console"/>
              </a:rPr>
              <a:t>drop</a:t>
            </a:r>
            <a:r>
              <a:rPr sz="3000" spc="5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Lucida Console"/>
                <a:cs typeface="Lucida Console"/>
              </a:rPr>
              <a:t>stash@{1}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8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204027" y="7844027"/>
            <a:ext cx="3078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Lucida Console"/>
                <a:cs typeface="Lucida Console"/>
              </a:rPr>
              <a:t>stash</a:t>
            </a:r>
            <a:r>
              <a:rPr sz="3000" spc="10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000" spc="-200" dirty="0">
                <a:solidFill>
                  <a:srgbClr val="FFFFFF"/>
                </a:solidFill>
                <a:latin typeface="Lucida Console"/>
                <a:cs typeface="Lucida Console"/>
              </a:rPr>
              <a:t>drop</a:t>
            </a:r>
            <a:r>
              <a:rPr sz="4500" spc="-300" baseline="-10185" dirty="0">
                <a:solidFill>
                  <a:srgbClr val="FFFFFF"/>
                </a:solidFill>
                <a:latin typeface="Trebuchet MS"/>
                <a:cs typeface="Trebuchet MS"/>
              </a:rPr>
              <a:t>).</a:t>
            </a:r>
            <a:r>
              <a:rPr sz="4500" spc="-195" baseline="-10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00" spc="142" baseline="-1018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endParaRPr sz="4500" baseline="-10185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7900" y="7848603"/>
            <a:ext cx="13086080" cy="10731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25"/>
              </a:spcBef>
            </a:pPr>
            <a:r>
              <a:rPr sz="3000" spc="-45" dirty="0">
                <a:solidFill>
                  <a:srgbClr val="FFFFFF"/>
                </a:solidFill>
                <a:latin typeface="Trebuchet MS"/>
                <a:cs typeface="Trebuchet MS"/>
              </a:rPr>
              <a:t>default,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command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Trebuchet MS"/>
                <a:cs typeface="Trebuchet MS"/>
              </a:rPr>
              <a:t>drop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stash@{0}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7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argument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provided</a:t>
            </a:r>
            <a:r>
              <a:rPr sz="30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00" dirty="0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sz="3000" spc="-6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500" spc="-37" baseline="10185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endParaRPr sz="4500" baseline="10185">
              <a:latin typeface="Lucida Console"/>
              <a:cs typeface="Lucida Console"/>
            </a:endParaRPr>
          </a:p>
          <a:p>
            <a:pPr marL="50800">
              <a:lnSpc>
                <a:spcPct val="100000"/>
              </a:lnSpc>
              <a:spcBef>
                <a:spcPts val="525"/>
              </a:spcBef>
            </a:pP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delete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stashes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once,</a:t>
            </a:r>
            <a:r>
              <a:rPr sz="3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3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Console"/>
                <a:cs typeface="Lucida Console"/>
              </a:rPr>
              <a:t>git</a:t>
            </a:r>
            <a:r>
              <a:rPr sz="3000" spc="4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000" dirty="0">
                <a:solidFill>
                  <a:srgbClr val="FFFFFF"/>
                </a:solidFill>
                <a:latin typeface="Lucida Console"/>
                <a:cs typeface="Lucida Console"/>
              </a:rPr>
              <a:t>stash</a:t>
            </a:r>
            <a:r>
              <a:rPr sz="3000" spc="4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Lucida Console"/>
                <a:cs typeface="Lucida Console"/>
              </a:rPr>
              <a:t>clear</a:t>
            </a:r>
            <a:r>
              <a:rPr sz="3000" spc="-815" dirty="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command.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git</a:t>
            </a:r>
            <a:r>
              <a:rPr spc="5" dirty="0"/>
              <a:t> </a:t>
            </a:r>
            <a:r>
              <a:rPr spc="-10" dirty="0"/>
              <a:t>rebase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344822"/>
            <a:ext cx="16230600" cy="535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520">
              <a:lnSpc>
                <a:spcPct val="114599"/>
              </a:lnSpc>
              <a:spcBef>
                <a:spcPts val="100"/>
              </a:spcBef>
            </a:pPr>
            <a:r>
              <a:rPr sz="3000" spc="120" dirty="0">
                <a:solidFill>
                  <a:srgbClr val="FFFFFF"/>
                </a:solidFill>
                <a:latin typeface="Trebuchet MS"/>
                <a:cs typeface="Trebuchet MS"/>
              </a:rPr>
              <a:t>Rebasing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Trebuchet MS"/>
                <a:cs typeface="Trebuchet MS"/>
              </a:rPr>
              <a:t>changing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Trebuchet MS"/>
                <a:cs typeface="Trebuchet MS"/>
              </a:rPr>
              <a:t>base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branch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commit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another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5" dirty="0">
                <a:solidFill>
                  <a:srgbClr val="FFFFFF"/>
                </a:solidFill>
                <a:latin typeface="Trebuchet MS"/>
                <a:cs typeface="Trebuchet MS"/>
              </a:rPr>
              <a:t>making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10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appear </a:t>
            </a:r>
            <a:r>
              <a:rPr sz="3000" spc="140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7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had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created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Trebuchet MS"/>
                <a:cs typeface="Trebuchet MS"/>
              </a:rPr>
              <a:t>branch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rebuchet MS"/>
                <a:cs typeface="Trebuchet MS"/>
              </a:rPr>
              <a:t>commit.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Trebuchet MS"/>
                <a:cs typeface="Trebuchet MS"/>
              </a:rPr>
              <a:t>Internally,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Git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accomplishes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creating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rebuchet MS"/>
                <a:cs typeface="Trebuchet MS"/>
              </a:rPr>
              <a:t>commits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applying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them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specified</a:t>
            </a:r>
            <a:r>
              <a:rPr sz="30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base.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500" dirty="0">
                <a:solidFill>
                  <a:srgbClr val="FFE891"/>
                </a:solidFill>
                <a:latin typeface="Lucida Console"/>
                <a:cs typeface="Lucida Console"/>
              </a:rPr>
              <a:t>git</a:t>
            </a:r>
            <a:r>
              <a:rPr sz="3500" spc="-30" dirty="0">
                <a:solidFill>
                  <a:srgbClr val="FFE891"/>
                </a:solidFill>
                <a:latin typeface="Lucida Console"/>
                <a:cs typeface="Lucida Console"/>
              </a:rPr>
              <a:t> </a:t>
            </a:r>
            <a:r>
              <a:rPr sz="3500" dirty="0">
                <a:solidFill>
                  <a:srgbClr val="FFE891"/>
                </a:solidFill>
                <a:latin typeface="Lucida Console"/>
                <a:cs typeface="Lucida Console"/>
              </a:rPr>
              <a:t>rebase</a:t>
            </a:r>
            <a:r>
              <a:rPr sz="3500" spc="-20" dirty="0">
                <a:solidFill>
                  <a:srgbClr val="FFE891"/>
                </a:solidFill>
                <a:latin typeface="Lucida Console"/>
                <a:cs typeface="Lucida Console"/>
              </a:rPr>
              <a:t> </a:t>
            </a:r>
            <a:r>
              <a:rPr sz="3500" spc="-10" dirty="0">
                <a:solidFill>
                  <a:srgbClr val="FFE891"/>
                </a:solidFill>
                <a:latin typeface="Lucida Console"/>
                <a:cs typeface="Lucida Console"/>
              </a:rPr>
              <a:t>-</a:t>
            </a:r>
            <a:r>
              <a:rPr sz="3500" spc="-60" dirty="0">
                <a:solidFill>
                  <a:srgbClr val="FFE891"/>
                </a:solidFill>
                <a:latin typeface="Lucida Console"/>
                <a:cs typeface="Lucida Console"/>
              </a:rPr>
              <a:t>i</a:t>
            </a:r>
            <a:endParaRPr sz="35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r>
              <a:rPr sz="3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rebase</a:t>
            </a:r>
            <a:r>
              <a:rPr sz="3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interactive</a:t>
            </a:r>
            <a:r>
              <a:rPr sz="3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3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3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r>
              <a:rPr sz="3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rebase</a:t>
            </a:r>
            <a:r>
              <a:rPr sz="3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accepts</a:t>
            </a:r>
            <a:r>
              <a:rPr sz="3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885" dirty="0">
                <a:solidFill>
                  <a:srgbClr val="FFFFFF"/>
                </a:solidFill>
                <a:latin typeface="Trebuchet MS"/>
                <a:cs typeface="Trebuchet MS"/>
              </a:rPr>
              <a:t>|</a:t>
            </a:r>
            <a:r>
              <a:rPr sz="3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Trebuchet MS"/>
                <a:cs typeface="Trebuchet MS"/>
              </a:rPr>
              <a:t>--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interactive</a:t>
            </a:r>
            <a:r>
              <a:rPr sz="3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argument.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Running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git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90" dirty="0">
                <a:solidFill>
                  <a:srgbClr val="FFFFFF"/>
                </a:solidFill>
                <a:latin typeface="Trebuchet MS"/>
                <a:cs typeface="Trebuchet MS"/>
              </a:rPr>
              <a:t>rebase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000" spc="-21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flag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0" dirty="0">
                <a:solidFill>
                  <a:srgbClr val="FFFFFF"/>
                </a:solidFill>
                <a:latin typeface="Trebuchet MS"/>
                <a:cs typeface="Trebuchet MS"/>
              </a:rPr>
              <a:t>begins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interactive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rebasing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session.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rebuchet MS"/>
                <a:cs typeface="Trebuchet MS"/>
              </a:rPr>
              <a:t>Instead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blindly </a:t>
            </a:r>
            <a:r>
              <a:rPr sz="3000" spc="120" dirty="0">
                <a:solidFill>
                  <a:srgbClr val="FFFFFF"/>
                </a:solidFill>
                <a:latin typeface="Trebuchet MS"/>
                <a:cs typeface="Trebuchet MS"/>
              </a:rPr>
              <a:t>moving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rebuchet MS"/>
                <a:cs typeface="Trebuchet MS"/>
              </a:rPr>
              <a:t>commits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base,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interactive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Trebuchet MS"/>
                <a:cs typeface="Trebuchet MS"/>
              </a:rPr>
              <a:t>rebasing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14" dirty="0">
                <a:solidFill>
                  <a:srgbClr val="FFFFFF"/>
                </a:solidFill>
                <a:latin typeface="Trebuchet MS"/>
                <a:cs typeface="Trebuchet MS"/>
              </a:rPr>
              <a:t>gives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opportunity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3000" spc="-40" dirty="0">
                <a:solidFill>
                  <a:srgbClr val="FFFFFF"/>
                </a:solidFill>
                <a:latin typeface="Trebuchet MS"/>
                <a:cs typeface="Trebuchet MS"/>
              </a:rPr>
              <a:t>alter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individual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Trebuchet MS"/>
                <a:cs typeface="Trebuchet MS"/>
              </a:rPr>
              <a:t>commits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process.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lets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Trebuchet MS"/>
                <a:cs typeface="Trebuchet MS"/>
              </a:rPr>
              <a:t>up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history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4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3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removing,</a:t>
            </a:r>
            <a:r>
              <a:rPr sz="3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splitting, </a:t>
            </a: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altering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existing</a:t>
            </a:r>
            <a:r>
              <a:rPr sz="3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Trebuchet MS"/>
                <a:cs typeface="Trebuchet MS"/>
              </a:rPr>
              <a:t>series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30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rebuchet MS"/>
                <a:cs typeface="Trebuchet MS"/>
              </a:rPr>
              <a:t>commits.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1485</Words>
  <Application>Microsoft Office PowerPoint</Application>
  <PresentationFormat>Custom</PresentationFormat>
  <Paragraphs>131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Courier New</vt:lpstr>
      <vt:lpstr>Lucida Console</vt:lpstr>
      <vt:lpstr>Times New Roman</vt:lpstr>
      <vt:lpstr>Trebuchet MS</vt:lpstr>
      <vt:lpstr>Office Theme</vt:lpstr>
      <vt:lpstr>PowerPoint Presentation</vt:lpstr>
      <vt:lpstr>WHAT IS GIT?</vt:lpstr>
      <vt:lpstr>THE BASICS</vt:lpstr>
      <vt:lpstr>git diff</vt:lpstr>
      <vt:lpstr>git cherry-pick</vt:lpstr>
      <vt:lpstr>git cherry-pick contd.</vt:lpstr>
      <vt:lpstr>git stash</vt:lpstr>
      <vt:lpstr>git stash contd.</vt:lpstr>
      <vt:lpstr>git rebase</vt:lpstr>
      <vt:lpstr>git rebase vs. git merge</vt:lpstr>
      <vt:lpstr>git switch</vt:lpstr>
      <vt:lpstr>git switch contd.</vt:lpstr>
      <vt:lpstr>git reflog</vt:lpstr>
      <vt:lpstr>git bisect</vt:lpstr>
      <vt:lpstr>git bisect contd.</vt:lpstr>
      <vt:lpstr>References</vt:lpstr>
      <vt:lpstr>Thank You! ~Nafisa Parvin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KOSS Task</dc:title>
  <dc:creator>Nafisa Parvin</dc:creator>
  <cp:keywords>DAFjhHQHlrU,BAEK2y8A5d0</cp:keywords>
  <cp:lastModifiedBy>Nafisa Parvin</cp:lastModifiedBy>
  <cp:revision>1</cp:revision>
  <dcterms:created xsi:type="dcterms:W3CDTF">2023-05-24T16:23:57Z</dcterms:created>
  <dcterms:modified xsi:type="dcterms:W3CDTF">2023-05-24T16:25:22Z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2023-05-24T00:00:00Z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2023-05-24T00:00:00Z</vt:filetime>
  </property>
  <property fmtid="{D5CDD505-2E9C-101B-9397-08002B2CF9AE}" pid="5" name="Producer">
    <vt:lpwstr>Canva</vt:lpwstr>
  </property>
</Properties>
</file>