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7" r:id="rId3"/>
    <p:sldId id="261" r:id="rId4"/>
    <p:sldId id="262" r:id="rId5"/>
    <p:sldId id="306" r:id="rId6"/>
    <p:sldId id="307" r:id="rId7"/>
    <p:sldId id="337" r:id="rId8"/>
    <p:sldId id="356" r:id="rId9"/>
    <p:sldId id="358" r:id="rId10"/>
    <p:sldId id="349" r:id="rId11"/>
    <p:sldId id="350" r:id="rId12"/>
    <p:sldId id="351" r:id="rId13"/>
    <p:sldId id="353" r:id="rId14"/>
    <p:sldId id="354" r:id="rId15"/>
    <p:sldId id="359" r:id="rId16"/>
    <p:sldId id="355" r:id="rId17"/>
    <p:sldId id="302" r:id="rId18"/>
    <p:sldId id="301" r:id="rId19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1"/>
    </p:embeddedFont>
    <p:embeddedFont>
      <p:font typeface="Roboto Condensed" panose="020B060402020202020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7C56F0-A178-4D45-90BD-EC82744D13CC}">
  <a:tblStyle styleId="{3B7C56F0-A178-4D45-90BD-EC82744D13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18" autoAdjust="0"/>
  </p:normalViewPr>
  <p:slideViewPr>
    <p:cSldViewPr snapToGrid="0">
      <p:cViewPr varScale="1">
        <p:scale>
          <a:sx n="86" d="100"/>
          <a:sy n="86" d="100"/>
        </p:scale>
        <p:origin x="109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30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66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66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66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44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66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24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96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619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536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3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6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6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0373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92714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26815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8418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014473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43043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863594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53678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301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734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55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7289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747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33571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63665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32121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54073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4648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42816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96876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46BCD3-1896-40C0-B4C4-9EF5FB8BFDC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6717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INTEGERATED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DESIGN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PROJECT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/>
            </a: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endParaRPr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75" y="370272"/>
            <a:ext cx="5492400" cy="76620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Required Tools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Sublime Text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Bootstrap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JavaScript</a:t>
            </a:r>
            <a:endParaRPr lang="en-US" sz="2000" dirty="0" smtClean="0">
              <a:latin typeface="+mn-lt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GitHub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Firebase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Chrome Developer Tools</a:t>
            </a:r>
            <a:endParaRPr lang="en-US" sz="2000" dirty="0" smtClean="0">
              <a:latin typeface="+mn-lt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287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Required Tools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471596" cy="314550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Clr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Sublime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will be used as code editor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ClrTx/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ClrTx/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16" y="1584816"/>
            <a:ext cx="3006954" cy="188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54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Required Tools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76200" indent="0">
              <a:buClr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 Framework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used for styling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ClrTx/>
              <a:buNone/>
            </a:pPr>
            <a:endParaRPr lang="en-US" sz="2000" dirty="0" smtClean="0">
              <a:latin typeface="+mn-lt"/>
            </a:endParaRPr>
          </a:p>
          <a:p>
            <a:pPr marL="76200" indent="0">
              <a:buClrTx/>
              <a:buNone/>
            </a:pPr>
            <a:endParaRPr lang="en-US" sz="200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187" y="1489471"/>
            <a:ext cx="2619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79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Required Tools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76200" indent="0">
              <a:buClr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used for developing the project concurrently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75" y="1327350"/>
            <a:ext cx="2546697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75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Required Tools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76200" indent="0">
              <a:buClr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used as Database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ClrTx/>
              <a:buNone/>
            </a:pPr>
            <a:endParaRPr lang="en-US" sz="200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58" y="1652325"/>
            <a:ext cx="3221954" cy="168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038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Required Tools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76200" indent="0">
              <a:buClr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used for calculating,</a:t>
            </a:r>
          </a:p>
          <a:p>
            <a:pPr marL="76200" indent="0">
              <a:buClr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Manipulating, and validating data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ClrTx/>
              <a:buNone/>
            </a:pPr>
            <a:endParaRPr lang="en-US" sz="200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30" y="1327350"/>
            <a:ext cx="2812837" cy="241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3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Required Tools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76200" indent="0">
              <a:buClrTx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Chrome Developer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ols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used to show the site in browser 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debugging more easily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ClrTx/>
              <a:buNone/>
            </a:pPr>
            <a:endParaRPr lang="en-US" sz="2000" dirty="0" smtClean="0">
              <a:latin typeface="+mn-lt"/>
            </a:endParaRPr>
          </a:p>
          <a:p>
            <a:pPr marL="76200" indent="0">
              <a:buClrTx/>
              <a:buNone/>
            </a:pPr>
            <a:endParaRPr lang="en-US" sz="200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38" y="1522948"/>
            <a:ext cx="2288309" cy="16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2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0" y="1679575"/>
            <a:ext cx="6594475" cy="174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FF9800"/>
                </a:solidFill>
              </a:rPr>
              <a:t>QUESTION AND ANSWER SESSION</a:t>
            </a:r>
            <a:endParaRPr sz="6000" dirty="0">
              <a:solidFill>
                <a:srgbClr val="FF9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4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0" y="2363788"/>
            <a:ext cx="6594475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THANKS!</a:t>
            </a:r>
            <a:endParaRPr sz="6000" dirty="0">
              <a:solidFill>
                <a:srgbClr val="FF9800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856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GROUP-05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1369BE-EC78-49B1-A452-E1677AAB3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5930910" cy="2724300"/>
          </a:xfrm>
        </p:spPr>
        <p:txBody>
          <a:bodyPr/>
          <a:lstStyle/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AHM ZOBYER                  	 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201714013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FARZANA FARUK JHUMU 		201714023</a:t>
            </a:r>
          </a:p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MASRUR HASAN MAHIN     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201714027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MD. ARIFUL ISLAM TAREK 		201714030</a:t>
            </a:r>
          </a:p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NAFIZ IMTIAZ KHAN 	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201714043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SUMAIYA NUHA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MUSTAFINA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201714059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PROJECT IDEAS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754898" y="1345163"/>
            <a:ext cx="7277102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TRANSPORT SUPPORT AND MANAGEMENT SYSTEM</a:t>
            </a:r>
          </a:p>
          <a:p>
            <a:pPr lvl="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INTERPRETED SIGN LANGUAGE EXECUTION AND COMMUNICATION WITH THE DISABLED PERSON</a:t>
            </a:r>
          </a:p>
          <a:p>
            <a:pPr lvl="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DRIVER DROWSINESS DETECTION</a:t>
            </a:r>
          </a:p>
          <a:p>
            <a:pPr lvl="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SMART SPECTACLE FOR BLIND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0" y="1825625"/>
            <a:ext cx="5567363" cy="1801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9800"/>
                </a:solidFill>
                <a:latin typeface="Arial Rounded MT Bold" panose="020F0704030504030204" pitchFamily="34" charset="0"/>
              </a:rPr>
              <a:t>MIST AUTOMATED STUDENT ATTENDANCE SYSTEM</a:t>
            </a:r>
            <a:endParaRPr sz="4000" dirty="0">
              <a:solidFill>
                <a:srgbClr val="FF98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Rounded MT Bold" panose="020F0704030504030204" pitchFamily="34" charset="0"/>
              </a:rPr>
              <a:t>AIM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40377" y="1894679"/>
            <a:ext cx="7277102" cy="2446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2400" spc="-1" dirty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THE VISION OF THE PROJECT  IS TO MAKE AN EFFICIENT ATTENDANCE SYSTEM USING FINGERPRINT SENSOR.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32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55746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Rounded MT Bold" panose="020F0704030504030204" pitchFamily="34" charset="0"/>
              </a:rPr>
              <a:t>MOTIVATION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651720" y="1758044"/>
            <a:ext cx="7354855" cy="27024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 smtClean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Behind The </a:t>
            </a:r>
            <a:r>
              <a:rPr lang="en-US" sz="2400" dirty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dea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Proxy System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Late Coming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Wasting class time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Proper Idea about ones attendance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Font typeface="Wingdings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ea typeface="Roboto Condensed" panose="020B0604020202020204" charset="0"/>
                <a:cs typeface="Arial" panose="020B0604020202020204" pitchFamily="34" charset="0"/>
              </a:rPr>
              <a:t>Difficulties regarding the application submission  </a:t>
            </a:r>
            <a:endParaRPr sz="1800" dirty="0">
              <a:latin typeface="Arial" panose="020B0604020202020204" pitchFamily="34" charset="0"/>
              <a:ea typeface="Roboto Condensed" panose="020B0604020202020204" charset="0"/>
              <a:cs typeface="Arial" panose="020B0604020202020204" pitchFamily="34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48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HARDWARES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E3C1B4A-BAE0-4D67-8A12-4FFA151DD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171" y="1396466"/>
            <a:ext cx="1905945" cy="19059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1296" y="3302411"/>
            <a:ext cx="199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Fig:fingerprint</a:t>
            </a:r>
            <a:r>
              <a:rPr lang="en-US" dirty="0" smtClean="0"/>
              <a:t> Scanner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56313" y="3302410"/>
            <a:ext cx="18083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Fig:Wi-fi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2582" y="3302409"/>
            <a:ext cx="1459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Fig:LDR</a:t>
            </a:r>
            <a:r>
              <a:rPr lang="en-US" dirty="0" smtClean="0"/>
              <a:t> Sensor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25" y="1756709"/>
            <a:ext cx="1707168" cy="142264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102201" y="3299429"/>
            <a:ext cx="1428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FigArduino</a:t>
            </a:r>
            <a:r>
              <a:rPr lang="en-US" dirty="0" smtClean="0"/>
              <a:t> Uno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901" y="1701377"/>
            <a:ext cx="1598052" cy="15980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3" y="1540769"/>
            <a:ext cx="2184773" cy="16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74" y="323385"/>
            <a:ext cx="6612437" cy="813087"/>
          </a:xfrm>
        </p:spPr>
        <p:txBody>
          <a:bodyPr/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Weekly </a:t>
            </a:r>
            <a:r>
              <a:rPr lang="en-US" sz="3200" dirty="0" smtClean="0">
                <a:latin typeface="Arial Rounded MT Bold" panose="020F0704030504030204" pitchFamily="34" charset="0"/>
              </a:rPr>
              <a:t>Plan For Frontend: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18470"/>
              </p:ext>
            </p:extLst>
          </p:nvPr>
        </p:nvGraphicFramePr>
        <p:xfrm>
          <a:off x="484820" y="1136471"/>
          <a:ext cx="8209014" cy="350002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655956">
                  <a:extLst>
                    <a:ext uri="{9D8B030D-6E8A-4147-A177-3AD203B41FA5}">
                      <a16:colId xmlns:a16="http://schemas.microsoft.com/office/drawing/2014/main" val="3074108354"/>
                    </a:ext>
                  </a:extLst>
                </a:gridCol>
                <a:gridCol w="6553058">
                  <a:extLst>
                    <a:ext uri="{9D8B030D-6E8A-4147-A177-3AD203B41FA5}">
                      <a16:colId xmlns:a16="http://schemas.microsoft.com/office/drawing/2014/main" val="3678310761"/>
                    </a:ext>
                  </a:extLst>
                </a:gridCol>
              </a:tblGrid>
              <a:tr h="5000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Plan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5280"/>
                  </a:ext>
                </a:extLst>
              </a:tr>
              <a:tr h="5000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Developing front end skeleton of Admin Dashboard using html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03452"/>
                  </a:ext>
                </a:extLst>
              </a:tr>
              <a:tr h="5000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CSS and bootstrap to the html code of Admin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Dashboard,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587887"/>
                  </a:ext>
                </a:extLst>
              </a:tr>
              <a:tr h="5000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the Admin Dashboard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31411"/>
                  </a:ext>
                </a:extLst>
              </a:tr>
              <a:tr h="5000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Developing front end skeleton of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Teacher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Dashboard using html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45434"/>
                  </a:ext>
                </a:extLst>
              </a:tr>
              <a:tr h="5000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CSS and bootstrap to the html code of Teacher Dashboard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695889"/>
                  </a:ext>
                </a:extLst>
              </a:tr>
              <a:tr h="5000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the Teacher Dashboard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5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32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74" y="323385"/>
            <a:ext cx="6612437" cy="813087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Weekly </a:t>
            </a:r>
            <a:r>
              <a:rPr lang="en-US" dirty="0" smtClean="0">
                <a:latin typeface="Arial Rounded MT Bold" panose="020F0704030504030204" pitchFamily="34" charset="0"/>
              </a:rPr>
              <a:t>Plan For Frontend: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12609"/>
              </p:ext>
            </p:extLst>
          </p:nvPr>
        </p:nvGraphicFramePr>
        <p:xfrm>
          <a:off x="484820" y="1136471"/>
          <a:ext cx="8293420" cy="350002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672983">
                  <a:extLst>
                    <a:ext uri="{9D8B030D-6E8A-4147-A177-3AD203B41FA5}">
                      <a16:colId xmlns:a16="http://schemas.microsoft.com/office/drawing/2014/main" val="3074108354"/>
                    </a:ext>
                  </a:extLst>
                </a:gridCol>
                <a:gridCol w="6620437">
                  <a:extLst>
                    <a:ext uri="{9D8B030D-6E8A-4147-A177-3AD203B41FA5}">
                      <a16:colId xmlns:a16="http://schemas.microsoft.com/office/drawing/2014/main" val="3678310761"/>
                    </a:ext>
                  </a:extLst>
                </a:gridCol>
              </a:tblGrid>
              <a:tr h="5833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Plan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5280"/>
                  </a:ext>
                </a:extLst>
              </a:tr>
              <a:tr h="5833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Developing front end skeleton of Student Dashboard using html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03452"/>
                  </a:ext>
                </a:extLst>
              </a:tr>
              <a:tr h="5833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CSS and bootstrap to the html code of Admin Dashboard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587887"/>
                  </a:ext>
                </a:extLst>
              </a:tr>
              <a:tr h="5833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the Admin Dashboard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31411"/>
                  </a:ext>
                </a:extLst>
              </a:tr>
              <a:tr h="5833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 Firebase with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45434"/>
                  </a:ext>
                </a:extLst>
              </a:tr>
              <a:tr h="5833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 Firebase with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</a:t>
                      </a:r>
                    </a:p>
                    <a:p>
                      <a:r>
                        <a:rPr lang="en-US" sz="1400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Student Dashboard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69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413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1507</TotalTime>
  <Words>302</Words>
  <Application>Microsoft Office PowerPoint</Application>
  <PresentationFormat>On-screen Show (16:9)</PresentationFormat>
  <Paragraphs>109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Rounded MT Bold</vt:lpstr>
      <vt:lpstr>Roboto Condensed</vt:lpstr>
      <vt:lpstr>Wingdings 3</vt:lpstr>
      <vt:lpstr>Century Gothic</vt:lpstr>
      <vt:lpstr>Arial</vt:lpstr>
      <vt:lpstr>Wingdings</vt:lpstr>
      <vt:lpstr>Ion</vt:lpstr>
      <vt:lpstr>   INTEGERATED DESIGN PROJECT    </vt:lpstr>
      <vt:lpstr>GROUP-05</vt:lpstr>
      <vt:lpstr>PROJECT IDEAS</vt:lpstr>
      <vt:lpstr>MIST AUTOMATED STUDENT ATTENDANCE SYSTEM</vt:lpstr>
      <vt:lpstr>AIM</vt:lpstr>
      <vt:lpstr>MOTIVATION</vt:lpstr>
      <vt:lpstr>HARDWARES</vt:lpstr>
      <vt:lpstr>Weekly Plan For Frontend:</vt:lpstr>
      <vt:lpstr>Weekly Plan For Frontend:</vt:lpstr>
      <vt:lpstr>Required Tools</vt:lpstr>
      <vt:lpstr>Required Tools</vt:lpstr>
      <vt:lpstr>Required Tools</vt:lpstr>
      <vt:lpstr>Required Tools</vt:lpstr>
      <vt:lpstr>Required Tools</vt:lpstr>
      <vt:lpstr>Required Tools</vt:lpstr>
      <vt:lpstr>Required Tools</vt:lpstr>
      <vt:lpstr>QUESTION AND ANSWER SESSION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INTEGERATED DEVELOPMENT PROJECT</dc:title>
  <dc:creator>Dell</dc:creator>
  <cp:lastModifiedBy>Nafiz Imtiaz Khan</cp:lastModifiedBy>
  <cp:revision>117</cp:revision>
  <dcterms:modified xsi:type="dcterms:W3CDTF">2020-02-06T06:21:29Z</dcterms:modified>
</cp:coreProperties>
</file>