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306" r:id="rId6"/>
    <p:sldId id="360" r:id="rId7"/>
    <p:sldId id="349" r:id="rId8"/>
    <p:sldId id="350" r:id="rId9"/>
    <p:sldId id="351" r:id="rId10"/>
    <p:sldId id="353" r:id="rId11"/>
    <p:sldId id="354" r:id="rId12"/>
    <p:sldId id="359" r:id="rId13"/>
    <p:sldId id="355" r:id="rId14"/>
    <p:sldId id="302" r:id="rId15"/>
    <p:sldId id="301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Arial Rounded MT Bold" panose="020F0704030504030204" pitchFamily="34" charset="0"/>
      <p:regular r:id="rId22"/>
    </p:embeddedFont>
    <p:embeddedFont>
      <p:font typeface="Wingdings 3" panose="05040102010807070707" pitchFamily="18" charset="2"/>
      <p:regular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7C56F0-A178-4D45-90BD-EC82744D13CC}">
  <a:tblStyle styleId="{3B7C56F0-A178-4D45-90BD-EC82744D13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18" autoAdjust="0"/>
  </p:normalViewPr>
  <p:slideViewPr>
    <p:cSldViewPr snapToGrid="0">
      <p:cViewPr varScale="1">
        <p:scale>
          <a:sx n="86" d="100"/>
          <a:sy n="86" d="100"/>
        </p:scale>
        <p:origin x="10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30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66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44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66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24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6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619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6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6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6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6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0373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92714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26815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8418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014473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43043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86359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53678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301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734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55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7289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47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33571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63665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2121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5407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464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2816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96876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46BCD3-1896-40C0-B4C4-9EF5FB8BFD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6717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 smtClean="0">
                <a:latin typeface="Arial Rounded MT Bold" panose="020F0704030504030204" pitchFamily="34" charset="0"/>
              </a:rPr>
              <a:t>SADD</a:t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dirty="0" smtClean="0">
                <a:latin typeface="Arial Rounded MT Bold" panose="020F0704030504030204" pitchFamily="34" charset="0"/>
              </a:rPr>
              <a:t>PROJECT</a:t>
            </a:r>
            <a:r>
              <a:rPr lang="en-US" dirty="0" smtClean="0">
                <a:latin typeface="Arial Rounded MT Bold" panose="020F0704030504030204" pitchFamily="34" charset="0"/>
              </a:rPr>
              <a:t/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dirty="0" smtClean="0">
                <a:latin typeface="Arial Rounded MT Bold" panose="020F0704030504030204" pitchFamily="34" charset="0"/>
              </a:rPr>
              <a:t>PROPOSAL</a:t>
            </a: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/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endParaRPr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Required Tools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used for developing the project concurrently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75" y="1327350"/>
            <a:ext cx="2546697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75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Required Tools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used as Database</a:t>
            </a:r>
          </a:p>
          <a:p>
            <a:pPr marL="76200" indent="0">
              <a:buClrTx/>
              <a:buNone/>
            </a:pPr>
            <a:endParaRPr lang="en-US" sz="200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58" y="1652325"/>
            <a:ext cx="3221954" cy="168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03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Required Tools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used for calculating,</a:t>
            </a:r>
          </a:p>
          <a:p>
            <a:pPr marL="76200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Manipulating, and validating data</a:t>
            </a:r>
          </a:p>
          <a:p>
            <a:pPr marL="76200" indent="0">
              <a:buClrTx/>
              <a:buNone/>
            </a:pPr>
            <a:endParaRPr lang="en-US" sz="200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30" y="1327350"/>
            <a:ext cx="2812837" cy="241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3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Required Tools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Chrome Developer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used to show the site in browser 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debugging more easily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ClrTx/>
              <a:buNone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endParaRPr lang="en-US" sz="200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38" y="1522948"/>
            <a:ext cx="2288309" cy="16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2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0" y="1679575"/>
            <a:ext cx="6594475" cy="174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FF9800"/>
                </a:solidFill>
              </a:rPr>
              <a:t>QUESTION AND ANSWER SESSION</a:t>
            </a:r>
            <a:endParaRPr sz="6000" dirty="0">
              <a:solidFill>
                <a:srgbClr val="FF9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4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0" y="2363788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56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GROUP-05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369BE-EC78-49B1-A452-E1677AAB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5930910" cy="2724300"/>
          </a:xfrm>
        </p:spPr>
        <p:txBody>
          <a:bodyPr/>
          <a:lstStyle/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AHM ZOBYER                  	 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201714013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FARZANA FARUK JHUMU 		201714023</a:t>
            </a: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MASRUR HASAN MAHIN   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201714027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MD. ARIFUL ISLAM TAREK 		201714030</a:t>
            </a: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NAFIZ IMTIAZ KHAN 	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201714043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SUMAIYA NUHA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MUSTAFINA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201714059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PROJECT </a:t>
            </a:r>
            <a:r>
              <a:rPr lang="en" dirty="0" smtClean="0">
                <a:latin typeface="Arial Rounded MT Bold" panose="020F0704030504030204" pitchFamily="34" charset="0"/>
              </a:rPr>
              <a:t>IDEA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754898" y="1345163"/>
            <a:ext cx="7277102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4800" dirty="0" smtClean="0">
                <a:latin typeface="Arial Rounded MT Bold" panose="020F0704030504030204" pitchFamily="34" charset="0"/>
              </a:rPr>
              <a:t>Detection of Fake News Using Artificial Intelligence</a:t>
            </a:r>
            <a:endParaRPr sz="4800" dirty="0">
              <a:latin typeface="Arial Rounded MT Bold" panose="020F0704030504030204" pitchFamily="34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0" y="1825625"/>
            <a:ext cx="5567363" cy="1801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FF9800"/>
                </a:solidFill>
                <a:latin typeface="Arial Rounded MT Bold" panose="020F0704030504030204" pitchFamily="34" charset="0"/>
              </a:rPr>
              <a:t>DETECTION OF FAKE NEWS USING ARTIFICIAL INTELLIGENCE</a:t>
            </a:r>
            <a:endParaRPr sz="4000" dirty="0">
              <a:solidFill>
                <a:srgbClr val="FF98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anose="020F0704030504030204" pitchFamily="34" charset="0"/>
              </a:rPr>
              <a:t>AIM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40377" y="1894679"/>
            <a:ext cx="7277102" cy="2446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2400" spc="-1" dirty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THE VISION OF THE PROJECT  IS TO MAKE </a:t>
            </a:r>
            <a:r>
              <a:rPr lang="en-US" sz="2400" spc="-1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A</a:t>
            </a:r>
          </a:p>
          <a:p>
            <a:pPr marL="76200" indent="0">
              <a:buNone/>
            </a:pPr>
            <a:r>
              <a:rPr lang="en-US" sz="2400" spc="-1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SYSTEM WHICH WILL BE ABLE TO DETECT THE VALIDITY OF A NEWS</a:t>
            </a:r>
            <a:endParaRPr lang="en-US" sz="2400" spc="-1" dirty="0">
              <a:latin typeface="Arial" panose="020B0604020202020204" pitchFamily="3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32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5" y="403726"/>
            <a:ext cx="5492400" cy="766200"/>
          </a:xfrm>
        </p:spPr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Required technologies</a:t>
            </a:r>
            <a:endParaRPr lang="en-US" sz="32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679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5" y="370272"/>
            <a:ext cx="5492400" cy="766200"/>
          </a:xfrm>
        </p:spPr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Required Tools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Sublime Text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Bootstrap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JavaScript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GitHub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Firebase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Chrome Developer </a:t>
            </a:r>
            <a:r>
              <a:rPr lang="en-US" sz="2000" dirty="0" smtClean="0">
                <a:latin typeface="+mn-lt"/>
              </a:rPr>
              <a:t>Tools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287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Required Tools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471596" cy="314550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Sublime Text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will be used as code editor</a:t>
            </a:r>
          </a:p>
          <a:p>
            <a:pPr marL="76200" indent="0">
              <a:buClrTx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ClrTx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16" y="1584816"/>
            <a:ext cx="3006954" cy="188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54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Required Tools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 Framework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used for styling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ClrTx/>
              <a:buNone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endParaRPr lang="en-US" sz="200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87" y="1489471"/>
            <a:ext cx="2619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798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1528</TotalTime>
  <Words>149</Words>
  <Application>Microsoft Office PowerPoint</Application>
  <PresentationFormat>On-screen Show (16:9)</PresentationFormat>
  <Paragraphs>68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Century Gothic</vt:lpstr>
      <vt:lpstr>Arial</vt:lpstr>
      <vt:lpstr>Arial Rounded MT Bold</vt:lpstr>
      <vt:lpstr>Wingdings 3</vt:lpstr>
      <vt:lpstr>Roboto Condensed</vt:lpstr>
      <vt:lpstr>Ion</vt:lpstr>
      <vt:lpstr>   SADD PROJECT PROPOSAL    </vt:lpstr>
      <vt:lpstr>GROUP-05</vt:lpstr>
      <vt:lpstr>PROJECT IDEA</vt:lpstr>
      <vt:lpstr>DETECTION OF FAKE NEWS USING ARTIFICIAL INTELLIGENCE</vt:lpstr>
      <vt:lpstr>AIM</vt:lpstr>
      <vt:lpstr>Required technologies</vt:lpstr>
      <vt:lpstr>Required Tools</vt:lpstr>
      <vt:lpstr>Required Tools</vt:lpstr>
      <vt:lpstr>Required Tools</vt:lpstr>
      <vt:lpstr>Required Tools</vt:lpstr>
      <vt:lpstr>Required Tools</vt:lpstr>
      <vt:lpstr>Required Tools</vt:lpstr>
      <vt:lpstr>Required Tools</vt:lpstr>
      <vt:lpstr>QUESTION AND ANSWER SESSION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INTEGERATED DEVELOPMENT PROJECT</dc:title>
  <dc:creator>Dell</dc:creator>
  <cp:lastModifiedBy>Nafiz Imtiaz Khan</cp:lastModifiedBy>
  <cp:revision>120</cp:revision>
  <dcterms:modified xsi:type="dcterms:W3CDTF">2020-02-10T15:16:19Z</dcterms:modified>
</cp:coreProperties>
</file>