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57" r:id="rId3"/>
    <p:sldId id="262" r:id="rId4"/>
    <p:sldId id="306" r:id="rId5"/>
    <p:sldId id="364" r:id="rId6"/>
    <p:sldId id="360" r:id="rId7"/>
    <p:sldId id="363" r:id="rId8"/>
    <p:sldId id="302" r:id="rId9"/>
    <p:sldId id="301" r:id="rId10"/>
  </p:sldIdLst>
  <p:sldSz cx="9144000" cy="5143500" type="screen16x9"/>
  <p:notesSz cx="6858000" cy="9144000"/>
  <p:embeddedFontLst>
    <p:embeddedFont>
      <p:font typeface="Roboto Condensed" panose="020B060402020202020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Arial Rounded MT Bold" panose="020F0704030504030204" pitchFamily="34" charset="0"/>
      <p:regular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7C56F0-A178-4D45-90BD-EC82744D13CC}">
  <a:tblStyle styleId="{3B7C56F0-A178-4D45-90BD-EC82744D13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318" autoAdjust="0"/>
  </p:normalViewPr>
  <p:slideViewPr>
    <p:cSldViewPr snapToGrid="0">
      <p:cViewPr varScale="1">
        <p:scale>
          <a:sx n="86" d="100"/>
          <a:sy n="86" d="100"/>
        </p:scale>
        <p:origin x="10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8304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619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93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24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96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0373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92714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26815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784181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014473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430436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863594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536788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5301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2734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55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7289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747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33571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63665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32121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54073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4648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42816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96876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6717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Rounded MT Bold" panose="020F0704030504030204" pitchFamily="34" charset="0"/>
              </a:rPr>
              <a:t/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/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/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 smtClean="0">
                <a:latin typeface="Arial Rounded MT Bold" panose="020F0704030504030204" pitchFamily="34" charset="0"/>
              </a:rPr>
              <a:t>SADD</a:t>
            </a:r>
            <a:br>
              <a:rPr lang="en-US" dirty="0" smtClean="0">
                <a:latin typeface="Arial Rounded MT Bold" panose="020F0704030504030204" pitchFamily="34" charset="0"/>
              </a:rPr>
            </a:br>
            <a:r>
              <a:rPr lang="en-US" dirty="0" smtClean="0">
                <a:latin typeface="Arial Rounded MT Bold" panose="020F0704030504030204" pitchFamily="34" charset="0"/>
              </a:rPr>
              <a:t>PROJECT</a:t>
            </a:r>
            <a:br>
              <a:rPr lang="en-US" dirty="0" smtClean="0">
                <a:latin typeface="Arial Rounded MT Bold" panose="020F0704030504030204" pitchFamily="34" charset="0"/>
              </a:rPr>
            </a:br>
            <a:r>
              <a:rPr lang="en-US" dirty="0" smtClean="0">
                <a:latin typeface="Arial Rounded MT Bold" panose="020F0704030504030204" pitchFamily="34" charset="0"/>
              </a:rPr>
              <a:t>PROPOSAL</a:t>
            </a:r>
            <a:r>
              <a:rPr lang="en-US" dirty="0">
                <a:latin typeface="Arial Rounded MT Bold" panose="020F0704030504030204" pitchFamily="34" charset="0"/>
              </a:rPr>
              <a:t/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sz="4000" dirty="0">
                <a:latin typeface="Arial Rounded MT Bold" panose="020F0704030504030204" pitchFamily="34" charset="0"/>
              </a:rPr>
              <a:t/>
            </a:r>
            <a:br>
              <a:rPr lang="en-US" sz="4000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/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/>
            </a:r>
            <a:br>
              <a:rPr lang="en-US" dirty="0">
                <a:latin typeface="Arial Rounded MT Bold" panose="020F0704030504030204" pitchFamily="34" charset="0"/>
              </a:rPr>
            </a:br>
            <a:endParaRPr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Arial Rounded MT Bold" panose="020F0704030504030204" pitchFamily="34" charset="0"/>
              </a:rPr>
              <a:t>GROUP-05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1369BE-EC78-49B1-A452-E1677AAB3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5930910" cy="2724300"/>
          </a:xfrm>
        </p:spPr>
        <p:txBody>
          <a:bodyPr/>
          <a:lstStyle/>
          <a:p>
            <a:pPr marL="1016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AHM ZOBYER                  	 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201714013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6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FARZANA FARUK JHUMU 		201714023</a:t>
            </a:r>
          </a:p>
          <a:p>
            <a:pPr marL="1016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MASRUR HASAN MAHIN      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201714027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6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MD. ARIFUL ISLAM TAREK 		201714030</a:t>
            </a:r>
          </a:p>
          <a:p>
            <a:pPr marL="1016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NAFIZ IMTIAZ KHAN 		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201714043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6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SUMAIYA NUHA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MUSTAFINA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201714059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0" y="1825625"/>
            <a:ext cx="5567363" cy="18018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rgbClr val="FF9800"/>
                </a:solidFill>
                <a:latin typeface="Arial Rounded MT Bold" panose="020F0704030504030204" pitchFamily="34" charset="0"/>
              </a:rPr>
              <a:t>DETECTION OF FAKE </a:t>
            </a:r>
            <a:r>
              <a:rPr lang="en-US" sz="4000" dirty="0" smtClean="0">
                <a:solidFill>
                  <a:srgbClr val="FF9800"/>
                </a:solidFill>
                <a:latin typeface="Arial Rounded MT Bold" panose="020F0704030504030204" pitchFamily="34" charset="0"/>
              </a:rPr>
              <a:t>INFORMATION </a:t>
            </a:r>
            <a:r>
              <a:rPr lang="en-US" sz="4000" dirty="0" smtClean="0">
                <a:solidFill>
                  <a:srgbClr val="FF9800"/>
                </a:solidFill>
                <a:latin typeface="Arial Rounded MT Bold" panose="020F0704030504030204" pitchFamily="34" charset="0"/>
              </a:rPr>
              <a:t>USING ARTIFICIAL INTELLIGENCE</a:t>
            </a:r>
            <a:endParaRPr sz="4000" dirty="0">
              <a:solidFill>
                <a:srgbClr val="FF980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Rounded MT Bold" panose="020F0704030504030204" pitchFamily="34" charset="0"/>
              </a:rPr>
              <a:t>AIM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40377" y="1894679"/>
            <a:ext cx="7277102" cy="24465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sz="2400" spc="-1" dirty="0">
                <a:latin typeface="Arial" panose="020B0604020202020204" pitchFamily="34" charset="0"/>
                <a:ea typeface="Roboto Condensed" panose="020B0604020202020204" charset="0"/>
                <a:cs typeface="Arial" panose="020B0604020202020204" pitchFamily="34" charset="0"/>
              </a:rPr>
              <a:t>THE VISION OF THE PROJECT  IS TO MAKE </a:t>
            </a:r>
            <a:r>
              <a:rPr lang="en-US" sz="2400" spc="-1" dirty="0" smtClean="0">
                <a:latin typeface="Arial" panose="020B0604020202020204" pitchFamily="34" charset="0"/>
                <a:ea typeface="Roboto Condensed" panose="020B0604020202020204" charset="0"/>
                <a:cs typeface="Arial" panose="020B0604020202020204" pitchFamily="34" charset="0"/>
              </a:rPr>
              <a:t>A</a:t>
            </a:r>
          </a:p>
          <a:p>
            <a:pPr marL="76200" indent="0">
              <a:buNone/>
            </a:pPr>
            <a:r>
              <a:rPr lang="en-US" sz="2400" spc="-1" dirty="0" smtClean="0">
                <a:latin typeface="Arial" panose="020B0604020202020204" pitchFamily="34" charset="0"/>
                <a:ea typeface="Roboto Condensed" panose="020B0604020202020204" charset="0"/>
                <a:cs typeface="Arial" panose="020B0604020202020204" pitchFamily="34" charset="0"/>
              </a:rPr>
              <a:t>MODEL</a:t>
            </a:r>
            <a:r>
              <a:rPr lang="en-US" sz="2400" spc="-1" dirty="0" smtClean="0">
                <a:latin typeface="Arial" panose="020B0604020202020204" pitchFamily="34" charset="0"/>
                <a:ea typeface="Roboto Condensed" panose="020B0604020202020204" charset="0"/>
                <a:cs typeface="Arial" panose="020B0604020202020204" pitchFamily="34" charset="0"/>
              </a:rPr>
              <a:t> </a:t>
            </a:r>
            <a:r>
              <a:rPr lang="en-US" sz="2400" spc="-1" dirty="0" smtClean="0">
                <a:latin typeface="Arial" panose="020B0604020202020204" pitchFamily="34" charset="0"/>
                <a:ea typeface="Roboto Condensed" panose="020B0604020202020204" charset="0"/>
                <a:cs typeface="Arial" panose="020B0604020202020204" pitchFamily="34" charset="0"/>
              </a:rPr>
              <a:t>WHICH WILL BE ABLE TO DETECT THE VALIDITY OF A </a:t>
            </a:r>
            <a:r>
              <a:rPr lang="en-US" sz="2400" spc="-1" dirty="0" smtClean="0">
                <a:latin typeface="Arial" panose="020B0604020202020204" pitchFamily="34" charset="0"/>
                <a:ea typeface="Roboto Condensed" panose="020B0604020202020204" charset="0"/>
                <a:cs typeface="Arial" panose="020B0604020202020204" pitchFamily="34" charset="0"/>
              </a:rPr>
              <a:t>PARTICULAR INFORMATION</a:t>
            </a:r>
            <a:endParaRPr lang="en-US" sz="2400" spc="-1" dirty="0">
              <a:latin typeface="Arial" panose="020B0604020202020204" pitchFamily="3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32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 Rounded MT Bold" panose="020F0704030504030204" pitchFamily="34" charset="0"/>
              </a:rPr>
              <a:t>Objective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Identify an information is real or fake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identify the source of a particular information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detect whether there exists any fake information in a particular news , article, blog etc.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359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275" y="403726"/>
            <a:ext cx="5492400" cy="766200"/>
          </a:xfrm>
        </p:spPr>
        <p:txBody>
          <a:bodyPr/>
          <a:lstStyle/>
          <a:p>
            <a:r>
              <a:rPr lang="en-US" sz="3600" dirty="0">
                <a:latin typeface="Arial Rounded MT Bold" panose="020F0704030504030204" pitchFamily="34" charset="0"/>
                <a:cs typeface="Arial" panose="020B0604020202020204" pitchFamily="34" charset="0"/>
              </a:rPr>
              <a:t>T</a:t>
            </a:r>
            <a:r>
              <a:rPr lang="en-US" sz="36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echnologies</a:t>
            </a:r>
            <a:endParaRPr lang="en-US" sz="36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Artificial Intelligence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Neural Networks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679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275" y="370272"/>
            <a:ext cx="5492400" cy="766200"/>
          </a:xfrm>
        </p:spPr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itertools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935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0" y="1679575"/>
            <a:ext cx="6594475" cy="1749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rgbClr val="FF9800"/>
                </a:solidFill>
              </a:rPr>
              <a:t>QUESTION AND ANSWER SESSION</a:t>
            </a:r>
            <a:endParaRPr sz="6000" dirty="0">
              <a:solidFill>
                <a:srgbClr val="FF9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64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0" y="2363788"/>
            <a:ext cx="6594475" cy="116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9800"/>
                </a:solidFill>
              </a:rPr>
              <a:t>THANKS!</a:t>
            </a:r>
            <a:endParaRPr sz="6000" dirty="0">
              <a:solidFill>
                <a:srgbClr val="FF9800"/>
              </a:solidFill>
            </a:endParaRPr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8567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1562</TotalTime>
  <Words>98</Words>
  <Application>Microsoft Office PowerPoint</Application>
  <PresentationFormat>On-screen Show (16:9)</PresentationFormat>
  <Paragraphs>39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Roboto Condensed</vt:lpstr>
      <vt:lpstr>Century Gothic</vt:lpstr>
      <vt:lpstr>Arial</vt:lpstr>
      <vt:lpstr>Arial Rounded MT Bold</vt:lpstr>
      <vt:lpstr>Wingdings 3</vt:lpstr>
      <vt:lpstr>Ion</vt:lpstr>
      <vt:lpstr>   SADD PROJECT PROPOSAL    </vt:lpstr>
      <vt:lpstr>GROUP-05</vt:lpstr>
      <vt:lpstr>DETECTION OF FAKE INFORMATION USING ARTIFICIAL INTELLIGENCE</vt:lpstr>
      <vt:lpstr>AIM</vt:lpstr>
      <vt:lpstr>Objective</vt:lpstr>
      <vt:lpstr>Technologies</vt:lpstr>
      <vt:lpstr>REQUIREMENTS</vt:lpstr>
      <vt:lpstr>QUESTION AND ANSWER SESSION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INTEGERATED DEVELOPMENT PROJECT</dc:title>
  <dc:creator>Dell</dc:creator>
  <cp:lastModifiedBy>Nafiz Imtiaz Khan</cp:lastModifiedBy>
  <cp:revision>124</cp:revision>
  <dcterms:modified xsi:type="dcterms:W3CDTF">2020-02-10T16:01:50Z</dcterms:modified>
</cp:coreProperties>
</file>