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57" r:id="rId3"/>
    <p:sldId id="262" r:id="rId4"/>
    <p:sldId id="306" r:id="rId5"/>
    <p:sldId id="337" r:id="rId6"/>
    <p:sldId id="356" r:id="rId7"/>
    <p:sldId id="358" r:id="rId8"/>
    <p:sldId id="361" r:id="rId9"/>
    <p:sldId id="360" r:id="rId10"/>
    <p:sldId id="302" r:id="rId11"/>
    <p:sldId id="301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Roboto Condensed" panose="020B0604020202020204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7C56F0-A178-4D45-90BD-EC82744D13CC}">
  <a:tblStyle styleId="{3B7C56F0-A178-4D45-90BD-EC82744D13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318" autoAdjust="0"/>
  </p:normalViewPr>
  <p:slideViewPr>
    <p:cSldViewPr snapToGrid="0">
      <p:cViewPr varScale="1">
        <p:scale>
          <a:sx n="92" d="100"/>
          <a:sy n="92" d="100"/>
        </p:scale>
        <p:origin x="91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8304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619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36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619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24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96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0373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92714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26815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78418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014473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430436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863594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53678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5301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2734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55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7289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747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33571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63665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32121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54073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4648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42816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CD3-1896-40C0-B4C4-9EF5FB8BFDCF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96876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46BCD3-1896-40C0-B4C4-9EF5FB8BFDCF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6717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INTEGERATED</a:t>
            </a:r>
            <a:br>
              <a:rPr lang="en-US" dirty="0"/>
            </a:br>
            <a:r>
              <a:rPr lang="en-US" dirty="0"/>
              <a:t>DESIGN</a:t>
            </a:r>
            <a:br>
              <a:rPr lang="en-US" dirty="0"/>
            </a:br>
            <a:r>
              <a:rPr lang="en-US" dirty="0" smtClean="0"/>
              <a:t>PROJECT(II)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sz="quarter" idx="12"/>
          </p:nvPr>
        </p:nvSpPr>
        <p:spPr>
          <a:xfrm>
            <a:off x="7702061" y="273751"/>
            <a:ext cx="628649" cy="5757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68963" y="1698236"/>
            <a:ext cx="6594475" cy="1749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rgbClr val="FF9800"/>
                </a:solidFill>
              </a:rPr>
              <a:t>QUESTION AND ANSWER SESSION</a:t>
            </a:r>
            <a:endParaRPr sz="6000" dirty="0">
              <a:solidFill>
                <a:srgbClr val="FF9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64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324947" y="2363788"/>
            <a:ext cx="6594475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9800"/>
                </a:solidFill>
              </a:rPr>
              <a:t>THANKS!</a:t>
            </a:r>
            <a:endParaRPr sz="6000" dirty="0">
              <a:solidFill>
                <a:srgbClr val="FF9800"/>
              </a:solidFill>
            </a:endParaRP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85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GROUP-05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1369BE-EC78-49B1-A452-E1677AAB3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5930910" cy="27243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AHM ZOBYER                  	 	</a:t>
            </a:r>
            <a:r>
              <a:rPr lang="en-US" dirty="0" smtClean="0"/>
              <a:t>     201714013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FARZANA FARUK JHUMU 		201714023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MASRUR HASAN MAHIN           	</a:t>
            </a:r>
            <a:r>
              <a:rPr lang="en-US" dirty="0" smtClean="0"/>
              <a:t>201714027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MD. ARIFUL ISLAM TAREK 		201714030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NAFIZ IMTIAZ KHAN 			</a:t>
            </a:r>
            <a:r>
              <a:rPr lang="en-US" dirty="0" smtClean="0"/>
              <a:t>     201714043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SUMAIYA NUHA </a:t>
            </a:r>
            <a:r>
              <a:rPr lang="en-US" dirty="0" smtClean="0"/>
              <a:t>MUSTAFINA </a:t>
            </a:r>
            <a:r>
              <a:rPr lang="en-US" dirty="0"/>
              <a:t> </a:t>
            </a:r>
            <a:r>
              <a:rPr lang="en-US" dirty="0" smtClean="0"/>
              <a:t>   201714059</a:t>
            </a:r>
            <a:endParaRPr lang="en-US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0" y="1825625"/>
            <a:ext cx="5567363" cy="18018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9800"/>
                </a:solidFill>
              </a:rPr>
              <a:t>MIST AUTOMATED STUDENT ATTENDANCE SYSTEM</a:t>
            </a:r>
            <a:endParaRPr sz="4000" dirty="0">
              <a:solidFill>
                <a:srgbClr val="FF9800"/>
              </a:solidFill>
            </a:endParaRP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AIM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40377" y="1894679"/>
            <a:ext cx="7277102" cy="2446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pc="-1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THE VISION OF THE PROJECT  IS TO MAKE AN EFFICIENT ATTENDANCE SYSTEM USING FINGERPRINT SENSOR.</a:t>
            </a: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32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HARDWARES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E3C1B4A-BAE0-4D67-8A12-4FFA151DD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171" y="1396466"/>
            <a:ext cx="1905945" cy="19059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1296" y="3302411"/>
            <a:ext cx="199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Fingerprint Scanner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56313" y="3302410"/>
            <a:ext cx="1808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Fig: Wi-Fi Module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42582" y="3302409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Fig: LDR Sensor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525" y="1756709"/>
            <a:ext cx="1707168" cy="142264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102201" y="3299429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Fig: </a:t>
            </a:r>
            <a:r>
              <a:rPr lang="en-US" dirty="0" err="1" smtClean="0"/>
              <a:t>Arduino</a:t>
            </a:r>
            <a:r>
              <a:rPr lang="en-US" dirty="0" smtClean="0"/>
              <a:t> Uno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901" y="1701377"/>
            <a:ext cx="1598052" cy="15980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5" y="1522108"/>
            <a:ext cx="2184773" cy="163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9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72" y="295394"/>
            <a:ext cx="6612437" cy="813087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Week wise Plan For HW Implementation: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6807509" y="480136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88631"/>
              </p:ext>
            </p:extLst>
          </p:nvPr>
        </p:nvGraphicFramePr>
        <p:xfrm>
          <a:off x="827088" y="980478"/>
          <a:ext cx="7267429" cy="3365043"/>
        </p:xfrm>
        <a:graphic>
          <a:graphicData uri="http://schemas.openxmlformats.org/drawingml/2006/table">
            <a:tbl>
              <a:tblPr/>
              <a:tblGrid>
                <a:gridCol w="701225">
                  <a:extLst>
                    <a:ext uri="{9D8B030D-6E8A-4147-A177-3AD203B41FA5}">
                      <a16:colId xmlns:a16="http://schemas.microsoft.com/office/drawing/2014/main" val="2825484968"/>
                    </a:ext>
                  </a:extLst>
                </a:gridCol>
                <a:gridCol w="2295977">
                  <a:extLst>
                    <a:ext uri="{9D8B030D-6E8A-4147-A177-3AD203B41FA5}">
                      <a16:colId xmlns:a16="http://schemas.microsoft.com/office/drawing/2014/main" val="2090967699"/>
                    </a:ext>
                  </a:extLst>
                </a:gridCol>
                <a:gridCol w="4270227">
                  <a:extLst>
                    <a:ext uri="{9D8B030D-6E8A-4147-A177-3AD203B41FA5}">
                      <a16:colId xmlns:a16="http://schemas.microsoft.com/office/drawing/2014/main" val="1879256276"/>
                    </a:ext>
                  </a:extLst>
                </a:gridCol>
              </a:tblGrid>
              <a:tr h="27042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Project Timeline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262034"/>
                  </a:ext>
                </a:extLst>
              </a:tr>
              <a:tr h="270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Week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Project Target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Details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114628"/>
                  </a:ext>
                </a:extLst>
              </a:tr>
              <a:tr h="2704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</a:t>
                      </a:r>
                    </a:p>
                  </a:txBody>
                  <a:tcPr marL="14933" marR="19269" marT="19269" marB="19269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N/A</a:t>
                      </a:r>
                    </a:p>
                  </a:txBody>
                  <a:tcPr marL="14933" marR="19269" marT="19269" marB="19269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Project  Presentation</a:t>
                      </a:r>
                    </a:p>
                  </a:txBody>
                  <a:tcPr marL="14933" marR="19269" marT="19269" marB="19269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29004"/>
                  </a:ext>
                </a:extLst>
              </a:tr>
              <a:tr h="488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</a:t>
                      </a:r>
                    </a:p>
                  </a:txBody>
                  <a:tcPr marL="14933" marR="19269" marT="19269" marB="19269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Project Timeline Presentation</a:t>
                      </a:r>
                    </a:p>
                  </a:txBody>
                  <a:tcPr marL="14933" marR="19269" marT="19269" marB="19269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System  Architecture design and finalizing what are the sensors that will be used in the project</a:t>
                      </a:r>
                    </a:p>
                  </a:txBody>
                  <a:tcPr marL="14933" marR="19269" marT="19269" marB="19269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052164"/>
                  </a:ext>
                </a:extLst>
              </a:tr>
              <a:tr h="7060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</a:t>
                      </a:r>
                    </a:p>
                  </a:txBody>
                  <a:tcPr marL="14933" marR="19269" marT="19269" marB="19269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Purchasing Hardware Tools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And getting started with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arduino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Mangal"/>
                        </a:rPr>
                        <a:t>Purchasing the hardware from the market.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Mangal"/>
                        </a:rPr>
                        <a:t>Interfacing Arduino and Fingerprint Sensor</a:t>
                      </a:r>
                    </a:p>
                  </a:txBody>
                  <a:tcPr marL="14933" marR="19269" marT="19269" marB="19269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32003"/>
                  </a:ext>
                </a:extLst>
              </a:tr>
              <a:tr h="13594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</a:t>
                      </a:r>
                    </a:p>
                  </a:txBody>
                  <a:tcPr marL="14933" marR="19269" marT="19269" marB="19269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Implement functionalities </a:t>
                      </a:r>
                    </a:p>
                  </a:txBody>
                  <a:tcPr marL="14933" marR="19269" marT="19269" marB="19269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Using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adafruit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fingerprint sensor library implement the detailed functionalities.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Mangal"/>
                        </a:rPr>
                        <a:t>Enroll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Mangal"/>
                        </a:rPr>
                        <a:t>Update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Mangal"/>
                        </a:rPr>
                        <a:t>Delete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Mangal"/>
                        </a:rPr>
                        <a:t> </a:t>
                      </a:r>
                    </a:p>
                  </a:txBody>
                  <a:tcPr marL="14933" marR="19269" marT="19269" marB="19269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577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3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11" y="258071"/>
            <a:ext cx="6612437" cy="813087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Week wise Plan For HW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99360"/>
              </p:ext>
            </p:extLst>
          </p:nvPr>
        </p:nvGraphicFramePr>
        <p:xfrm>
          <a:off x="827088" y="989704"/>
          <a:ext cx="7370238" cy="3962398"/>
        </p:xfrm>
        <a:graphic>
          <a:graphicData uri="http://schemas.openxmlformats.org/drawingml/2006/table">
            <a:tbl>
              <a:tblPr>
                <a:tableStyleId>{3B7C56F0-A178-4D45-90BD-EC82744D13CC}</a:tableStyleId>
              </a:tblPr>
              <a:tblGrid>
                <a:gridCol w="711144">
                  <a:extLst>
                    <a:ext uri="{9D8B030D-6E8A-4147-A177-3AD203B41FA5}">
                      <a16:colId xmlns:a16="http://schemas.microsoft.com/office/drawing/2014/main" val="2904477187"/>
                    </a:ext>
                  </a:extLst>
                </a:gridCol>
                <a:gridCol w="2328458">
                  <a:extLst>
                    <a:ext uri="{9D8B030D-6E8A-4147-A177-3AD203B41FA5}">
                      <a16:colId xmlns:a16="http://schemas.microsoft.com/office/drawing/2014/main" val="2375394620"/>
                    </a:ext>
                  </a:extLst>
                </a:gridCol>
                <a:gridCol w="4330636">
                  <a:extLst>
                    <a:ext uri="{9D8B030D-6E8A-4147-A177-3AD203B41FA5}">
                      <a16:colId xmlns:a16="http://schemas.microsoft.com/office/drawing/2014/main" val="1067676641"/>
                    </a:ext>
                  </a:extLst>
                </a:gridCol>
              </a:tblGrid>
              <a:tr h="352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Interfacing LED display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Interfacing LED display with fingerprint sensor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/>
                </a:tc>
                <a:extLst>
                  <a:ext uri="{0D108BD9-81ED-4DB2-BD59-A6C34878D82A}">
                    <a16:rowId xmlns:a16="http://schemas.microsoft.com/office/drawing/2014/main" val="2691771142"/>
                  </a:ext>
                </a:extLst>
              </a:tr>
              <a:tr h="2771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Installment  Of LDR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Interfacing LDR sensor with Arduino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/>
                </a:tc>
                <a:extLst>
                  <a:ext uri="{0D108BD9-81ED-4DB2-BD59-A6C34878D82A}">
                    <a16:rowId xmlns:a16="http://schemas.microsoft.com/office/drawing/2014/main" val="419520286"/>
                  </a:ext>
                </a:extLst>
              </a:tr>
              <a:tr h="2771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Positioning of  Laser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LDR Sensors and Laser light positioning Testing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/>
                </a:tc>
                <a:extLst>
                  <a:ext uri="{0D108BD9-81ED-4DB2-BD59-A6C34878D82A}">
                    <a16:rowId xmlns:a16="http://schemas.microsoft.com/office/drawing/2014/main" val="2036461208"/>
                  </a:ext>
                </a:extLst>
              </a:tr>
              <a:tr h="2771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Wi fi interface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Wi fi module interfacing with arduino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/>
                </a:tc>
                <a:extLst>
                  <a:ext uri="{0D108BD9-81ED-4DB2-BD59-A6C34878D82A}">
                    <a16:rowId xmlns:a16="http://schemas.microsoft.com/office/drawing/2014/main" val="4194799382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Testing 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Integration of LDR with fingerprint sensor and send data to firebase from the sensors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/>
                </a:tc>
                <a:extLst>
                  <a:ext uri="{0D108BD9-81ED-4DB2-BD59-A6C34878D82A}">
                    <a16:rowId xmlns:a16="http://schemas.microsoft.com/office/drawing/2014/main" val="2799406448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Front end ,Back end Connection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Connecting front end with back end and send data to website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/>
                </a:tc>
                <a:extLst>
                  <a:ext uri="{0D108BD9-81ED-4DB2-BD59-A6C34878D82A}">
                    <a16:rowId xmlns:a16="http://schemas.microsoft.com/office/drawing/2014/main" val="1385233652"/>
                  </a:ext>
                </a:extLst>
              </a:tr>
              <a:tr h="2771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Testing 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Fingerprint Scanner Testing with Valid Data Set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/>
                </a:tc>
                <a:extLst>
                  <a:ext uri="{0D108BD9-81ED-4DB2-BD59-A6C34878D82A}">
                    <a16:rowId xmlns:a16="http://schemas.microsoft.com/office/drawing/2014/main" val="1654267914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Testing 3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Implement the fingerprint sensor in front of the classroom and take real data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/>
                </a:tc>
                <a:extLst>
                  <a:ext uri="{0D108BD9-81ED-4DB2-BD59-A6C34878D82A}">
                    <a16:rowId xmlns:a16="http://schemas.microsoft.com/office/drawing/2014/main" val="3255209546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Final Project Submission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Final Project Simulation and present it before the panel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/>
                </a:tc>
                <a:extLst>
                  <a:ext uri="{0D108BD9-81ED-4DB2-BD59-A6C34878D82A}">
                    <a16:rowId xmlns:a16="http://schemas.microsoft.com/office/drawing/2014/main" val="2863938549"/>
                  </a:ext>
                </a:extLst>
              </a:tr>
              <a:tr h="50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Final modification and update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Doing the modification suggested by the panel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933" marR="19269" marT="19269" marB="19269" anchor="b"/>
                </a:tc>
                <a:extLst>
                  <a:ext uri="{0D108BD9-81ED-4DB2-BD59-A6C34878D82A}">
                    <a16:rowId xmlns:a16="http://schemas.microsoft.com/office/drawing/2014/main" val="1361411115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27088" y="1724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1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pSp>
        <p:nvGrpSpPr>
          <p:cNvPr id="2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073" y="176646"/>
            <a:ext cx="5839691" cy="4859550"/>
          </a:xfrm>
          <a:prstGeom prst="rect">
            <a:avLst/>
          </a:prstGeom>
        </p:spPr>
      </p:pic>
      <p:sp>
        <p:nvSpPr>
          <p:cNvPr id="73" name="Titl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90" y="1567543"/>
            <a:ext cx="3415003" cy="1250302"/>
          </a:xfrm>
        </p:spPr>
        <p:txBody>
          <a:bodyPr/>
          <a:lstStyle/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b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 descr="MAA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3460" y="205044"/>
            <a:ext cx="3503153" cy="480061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grpSp>
        <p:nvGrpSpPr>
          <p:cNvPr id="5" name="Google Shape;239;p16"/>
          <p:cNvGrpSpPr/>
          <p:nvPr/>
        </p:nvGrpSpPr>
        <p:grpSpPr>
          <a:xfrm>
            <a:off x="642815" y="432263"/>
            <a:ext cx="369505" cy="369505"/>
            <a:chOff x="2594050" y="1631825"/>
            <a:chExt cx="439625" cy="439625"/>
          </a:xfrm>
        </p:grpSpPr>
        <p:sp>
          <p:nvSpPr>
            <p:cNvPr id="6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904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1633</TotalTime>
  <Words>266</Words>
  <Application>Microsoft Office PowerPoint</Application>
  <PresentationFormat>On-screen Show (16:9)</PresentationFormat>
  <Paragraphs>83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Mangal</vt:lpstr>
      <vt:lpstr>Century Gothic</vt:lpstr>
      <vt:lpstr>Roboto Condensed</vt:lpstr>
      <vt:lpstr>Arial</vt:lpstr>
      <vt:lpstr>Symbol</vt:lpstr>
      <vt:lpstr>Times New Roman</vt:lpstr>
      <vt:lpstr>Wingdings 3</vt:lpstr>
      <vt:lpstr>Ion</vt:lpstr>
      <vt:lpstr>   INTEGERATED DESIGN PROJECT(II)    </vt:lpstr>
      <vt:lpstr>GROUP-05</vt:lpstr>
      <vt:lpstr>MIST AUTOMATED STUDENT ATTENDANCE SYSTEM</vt:lpstr>
      <vt:lpstr>AIM</vt:lpstr>
      <vt:lpstr>HARDWARES</vt:lpstr>
      <vt:lpstr>Week wise Plan For HW Implementation:</vt:lpstr>
      <vt:lpstr>Week wise Plan For HW Implementation:</vt:lpstr>
      <vt:lpstr>PowerPoint Presentation</vt:lpstr>
      <vt:lpstr>System Workflow</vt:lpstr>
      <vt:lpstr>QUESTION AND ANSWER SESSION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INTEGERATED DEVELOPMENT PROJECT</dc:title>
  <dc:creator>Dell</dc:creator>
  <cp:lastModifiedBy>Nafiz Imtiaz Khan</cp:lastModifiedBy>
  <cp:revision>129</cp:revision>
  <dcterms:modified xsi:type="dcterms:W3CDTF">2020-02-19T02:44:14Z</dcterms:modified>
</cp:coreProperties>
</file>