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62" r:id="rId4"/>
    <p:sldId id="303" r:id="rId5"/>
    <p:sldId id="286" r:id="rId6"/>
    <p:sldId id="304" r:id="rId7"/>
    <p:sldId id="305" r:id="rId8"/>
    <p:sldId id="302" r:id="rId9"/>
    <p:sldId id="301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C56F0-A178-4D45-90BD-EC82744D13CC}">
  <a:tblStyle styleId="{3B7C56F0-A178-4D45-90BD-EC82744D1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18" autoAdjust="0"/>
  </p:normalViewPr>
  <p:slideViewPr>
    <p:cSldViewPr snapToGrid="0">
      <p:cViewPr varScale="1">
        <p:scale>
          <a:sx n="130" d="100"/>
          <a:sy n="130" d="100"/>
        </p:scale>
        <p:origin x="2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99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86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14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23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2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INTEGERATED</a:t>
            </a:r>
            <a:br>
              <a:rPr lang="en-US" dirty="0"/>
            </a:br>
            <a:r>
              <a:rPr lang="en-US" dirty="0" smtClean="0"/>
              <a:t>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</a:t>
            </a:r>
            <a:br>
              <a:rPr lang="en-US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GROUP-05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369BE-EC78-49B1-A452-E1677AAB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930910" cy="2724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AHM ZOBYER                  	 </a:t>
            </a:r>
            <a:r>
              <a:rPr lang="en-US" dirty="0" smtClean="0"/>
              <a:t>	201714013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FARZANA FARUK JHUMU 	</a:t>
            </a:r>
            <a:r>
              <a:rPr lang="en-US" dirty="0" smtClean="0"/>
              <a:t>	201714023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MASRUR HASAN MAHIN           	</a:t>
            </a:r>
            <a:r>
              <a:rPr lang="en-US" dirty="0" smtClean="0"/>
              <a:t>	201714027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MD. ARIFUL ISLAM TAREK 	</a:t>
            </a:r>
            <a:r>
              <a:rPr lang="en-US" dirty="0" smtClean="0"/>
              <a:t>	201714030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NAFIZ IMTIAZ KHAN 		</a:t>
            </a:r>
            <a:r>
              <a:rPr lang="en-US" dirty="0" smtClean="0"/>
              <a:t>	201714043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SUMAIYA NUHA MUSTAHFINA 	</a:t>
            </a:r>
            <a:r>
              <a:rPr lang="en-US" dirty="0" smtClean="0"/>
              <a:t>	201714059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77967" y="1826119"/>
            <a:ext cx="5567700" cy="1801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FF9800"/>
                </a:solidFill>
              </a:rPr>
              <a:t>MIST AUTOMATED STUDENT ATTENDANCE SYSTEM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589654" y="1701065"/>
            <a:ext cx="7368731" cy="2841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In most of the institutes student attendance is taken by the instructor him self , which is time consuming &amp; also there is always a chance of tempering with this method. So , with this system we can not ensure 100% </a:t>
            </a:r>
            <a:r>
              <a:rPr lang="en-US" dirty="0" smtClean="0"/>
              <a:t>reliability. In </a:t>
            </a:r>
            <a:r>
              <a:rPr lang="en-US" dirty="0"/>
              <a:t>other places there is a system developed by RFID tag implanted in their ID card, which is also not proper solution as any one can carry other’s ID card &amp; cast his presence</a:t>
            </a:r>
            <a:r>
              <a:rPr lang="en-US" dirty="0" smtClean="0"/>
              <a:t>. Here we are going to automated the attendance system with less time consuming and more reliable. 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INTRODUCTION</a:t>
            </a:r>
            <a:endParaRPr sz="24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7298094" cy="3039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Fully automated with finger print sensors, </a:t>
            </a:r>
            <a:r>
              <a:rPr lang="en-US" dirty="0" smtClean="0"/>
              <a:t>less </a:t>
            </a:r>
            <a:r>
              <a:rPr lang="en-US" dirty="0"/>
              <a:t>waste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keep track of a student how much portion of a class he/she was </a:t>
            </a:r>
            <a:r>
              <a:rPr lang="en-US" dirty="0" smtClean="0"/>
              <a:t>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After each class attendance will be updated on database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SG" dirty="0"/>
              <a:t>We will be able to keep track about the time percentage of a particular student on a particular period he/she was physically </a:t>
            </a:r>
            <a:r>
              <a:rPr lang="en-SG" dirty="0" smtClean="0"/>
              <a:t>present</a:t>
            </a:r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FEATURES OF THE SYSTEM</a:t>
            </a:r>
            <a:endParaRPr sz="24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0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661080"/>
            <a:ext cx="7298094" cy="3039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Collegiate and Non-collegiate for a course will be generated for each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Fine will be calculated for a particular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Sending SMS to the parent for following missed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Student </a:t>
            </a:r>
            <a:r>
              <a:rPr lang="en-US" dirty="0" smtClean="0"/>
              <a:t>can send applicatio</a:t>
            </a:r>
            <a:r>
              <a:rPr lang="en-US" dirty="0" smtClean="0"/>
              <a:t>n </a:t>
            </a:r>
            <a:r>
              <a:rPr lang="en-US" dirty="0" smtClean="0"/>
              <a:t>for </a:t>
            </a:r>
            <a:r>
              <a:rPr lang="en-US" dirty="0" smtClean="0"/>
              <a:t>missed class with valid reason which will be verified </a:t>
            </a:r>
            <a:r>
              <a:rPr lang="en-US" smtClean="0"/>
              <a:t>by </a:t>
            </a:r>
            <a:r>
              <a:rPr lang="en-US" smtClean="0"/>
              <a:t>CC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FEATURES OF THE SYSTEM</a:t>
            </a:r>
            <a:endParaRPr sz="24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75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MARKET ANALYSIS</a:t>
            </a:r>
            <a:endParaRPr sz="24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D3B1AD-05D2-4C49-A383-EA5417E58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42192"/>
              </p:ext>
            </p:extLst>
          </p:nvPr>
        </p:nvGraphicFramePr>
        <p:xfrm>
          <a:off x="-1" y="1359876"/>
          <a:ext cx="9105401" cy="36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677">
                  <a:extLst>
                    <a:ext uri="{9D8B030D-6E8A-4147-A177-3AD203B41FA5}">
                      <a16:colId xmlns:a16="http://schemas.microsoft.com/office/drawing/2014/main" val="1388373853"/>
                    </a:ext>
                  </a:extLst>
                </a:gridCol>
                <a:gridCol w="1235626">
                  <a:extLst>
                    <a:ext uri="{9D8B030D-6E8A-4147-A177-3AD203B41FA5}">
                      <a16:colId xmlns:a16="http://schemas.microsoft.com/office/drawing/2014/main" val="2922307443"/>
                    </a:ext>
                  </a:extLst>
                </a:gridCol>
                <a:gridCol w="1283418">
                  <a:extLst>
                    <a:ext uri="{9D8B030D-6E8A-4147-A177-3AD203B41FA5}">
                      <a16:colId xmlns:a16="http://schemas.microsoft.com/office/drawing/2014/main" val="2653161194"/>
                    </a:ext>
                  </a:extLst>
                </a:gridCol>
                <a:gridCol w="1378485">
                  <a:extLst>
                    <a:ext uri="{9D8B030D-6E8A-4147-A177-3AD203B41FA5}">
                      <a16:colId xmlns:a16="http://schemas.microsoft.com/office/drawing/2014/main" val="175641488"/>
                    </a:ext>
                  </a:extLst>
                </a:gridCol>
                <a:gridCol w="1209477">
                  <a:extLst>
                    <a:ext uri="{9D8B030D-6E8A-4147-A177-3AD203B41FA5}">
                      <a16:colId xmlns:a16="http://schemas.microsoft.com/office/drawing/2014/main" val="2954493792"/>
                    </a:ext>
                  </a:extLst>
                </a:gridCol>
                <a:gridCol w="1357359">
                  <a:extLst>
                    <a:ext uri="{9D8B030D-6E8A-4147-A177-3AD203B41FA5}">
                      <a16:colId xmlns:a16="http://schemas.microsoft.com/office/drawing/2014/main" val="555319118"/>
                    </a:ext>
                  </a:extLst>
                </a:gridCol>
                <a:gridCol w="1357359">
                  <a:extLst>
                    <a:ext uri="{9D8B030D-6E8A-4147-A177-3AD203B41FA5}">
                      <a16:colId xmlns:a16="http://schemas.microsoft.com/office/drawing/2014/main" val="2918880809"/>
                    </a:ext>
                  </a:extLst>
                </a:gridCol>
              </a:tblGrid>
              <a:tr h="1192121">
                <a:tc>
                  <a:txBody>
                    <a:bodyPr/>
                    <a:lstStyle/>
                    <a:p>
                      <a:r>
                        <a:rPr lang="en-US" sz="16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F1</a:t>
                      </a:r>
                      <a:r>
                        <a:rPr lang="en-US" sz="1200" b="1" baseline="0" dirty="0" smtClean="0"/>
                        <a:t>: </a:t>
                      </a:r>
                      <a:r>
                        <a:rPr lang="en-US" sz="1100" baseline="0" dirty="0" smtClean="0"/>
                        <a:t>Giving  attendance by scanning fingerprint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F2</a:t>
                      </a:r>
                      <a:r>
                        <a:rPr lang="en-US" sz="1200" dirty="0" smtClean="0"/>
                        <a:t>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After each class attendance will be updated on database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F3</a:t>
                      </a:r>
                      <a:r>
                        <a:rPr lang="en-US" sz="1100" dirty="0" smtClean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sz="1100" dirty="0" smtClean="0"/>
                        <a:t>Collegiate and Non-collegiate for a course will be generated for each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F4: </a:t>
                      </a:r>
                      <a:r>
                        <a:rPr lang="en-US" sz="1100" dirty="0" smtClean="0"/>
                        <a:t>Sending SMS to the parent for following missed class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F5</a:t>
                      </a:r>
                      <a:r>
                        <a:rPr lang="en-US" sz="1100" dirty="0" smtClean="0"/>
                        <a:t>:</a:t>
                      </a:r>
                      <a:r>
                        <a:rPr lang="en-US" sz="1100" baseline="0" dirty="0" smtClean="0"/>
                        <a:t> Both app and web application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F6: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dirty="0" smtClean="0"/>
                        <a:t>Student can send application for missed class 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977033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School</a:t>
                      </a:r>
                      <a:r>
                        <a:rPr lang="en-US" baseline="0" dirty="0" err="1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41143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20798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2132"/>
                  </a:ext>
                </a:extLst>
              </a:tr>
              <a:tr h="519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Jolly</a:t>
                      </a:r>
                      <a:r>
                        <a:rPr lang="en-US" sz="1400" baseline="0" dirty="0" smtClean="0"/>
                        <a:t> Technologies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5290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 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97981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2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883264" y="1680358"/>
            <a:ext cx="6593700" cy="17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FF9800"/>
                </a:solidFill>
              </a:rPr>
              <a:t>QUESTION AND ANSWER SESSION</a:t>
            </a:r>
            <a:endParaRPr sz="6000" dirty="0">
              <a:solidFill>
                <a:srgbClr val="FF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56727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323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Arvo</vt:lpstr>
      <vt:lpstr>Roboto Condensed Light</vt:lpstr>
      <vt:lpstr>Roboto Condensed</vt:lpstr>
      <vt:lpstr>Arial</vt:lpstr>
      <vt:lpstr>Wingdings</vt:lpstr>
      <vt:lpstr>Salerio template</vt:lpstr>
      <vt:lpstr>   INTEGERATED DESIGN PROJECT    </vt:lpstr>
      <vt:lpstr>GROUP-05</vt:lpstr>
      <vt:lpstr>MIST AUTOMATED STUDENT ATTENDANCE SYSTEM</vt:lpstr>
      <vt:lpstr>INTRODUCTION</vt:lpstr>
      <vt:lpstr>FEATURES OF THE SYSTEM</vt:lpstr>
      <vt:lpstr>FEATURES OF THE SYSTEM</vt:lpstr>
      <vt:lpstr>MARKET ANALYSIS</vt:lpstr>
      <vt:lpstr>QUESTION AND ANSWER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INTEGERATED DEVELOPMENT PROJECT</dc:title>
  <dc:creator>Dell</dc:creator>
  <cp:lastModifiedBy>Asus</cp:lastModifiedBy>
  <cp:revision>40</cp:revision>
  <dcterms:modified xsi:type="dcterms:W3CDTF">2019-07-24T08:33:49Z</dcterms:modified>
</cp:coreProperties>
</file>