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3"/>
  </p:notesMasterIdLst>
  <p:sldIdLst>
    <p:sldId id="256" r:id="rId2"/>
    <p:sldId id="257" r:id="rId3"/>
    <p:sldId id="261" r:id="rId4"/>
    <p:sldId id="262" r:id="rId5"/>
    <p:sldId id="306" r:id="rId6"/>
    <p:sldId id="307" r:id="rId7"/>
    <p:sldId id="308" r:id="rId8"/>
    <p:sldId id="334" r:id="rId9"/>
    <p:sldId id="335" r:id="rId10"/>
    <p:sldId id="337" r:id="rId11"/>
    <p:sldId id="336" r:id="rId12"/>
    <p:sldId id="326" r:id="rId13"/>
    <p:sldId id="327" r:id="rId14"/>
    <p:sldId id="328" r:id="rId15"/>
    <p:sldId id="329" r:id="rId16"/>
    <p:sldId id="332" r:id="rId17"/>
    <p:sldId id="331" r:id="rId18"/>
    <p:sldId id="333" r:id="rId19"/>
    <p:sldId id="324" r:id="rId20"/>
    <p:sldId id="322" r:id="rId21"/>
    <p:sldId id="321" r:id="rId22"/>
    <p:sldId id="323" r:id="rId23"/>
    <p:sldId id="319" r:id="rId24"/>
    <p:sldId id="309" r:id="rId25"/>
    <p:sldId id="310" r:id="rId26"/>
    <p:sldId id="320" r:id="rId27"/>
    <p:sldId id="342" r:id="rId28"/>
    <p:sldId id="343" r:id="rId29"/>
    <p:sldId id="338" r:id="rId30"/>
    <p:sldId id="339" r:id="rId31"/>
    <p:sldId id="340" r:id="rId32"/>
    <p:sldId id="341" r:id="rId33"/>
    <p:sldId id="312" r:id="rId34"/>
    <p:sldId id="313" r:id="rId35"/>
    <p:sldId id="314" r:id="rId36"/>
    <p:sldId id="315" r:id="rId37"/>
    <p:sldId id="316" r:id="rId38"/>
    <p:sldId id="317" r:id="rId39"/>
    <p:sldId id="311" r:id="rId40"/>
    <p:sldId id="302" r:id="rId41"/>
    <p:sldId id="301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Roboto Condensed Light" panose="020B0604020202020204" charset="0"/>
      <p:regular r:id="rId48"/>
      <p:bold r:id="rId49"/>
      <p:italic r:id="rId50"/>
      <p:boldItalic r:id="rId51"/>
    </p:embeddedFont>
    <p:embeddedFont>
      <p:font typeface="Roboto Condensed" panose="020B0604020202020204" charset="0"/>
      <p:regular r:id="rId52"/>
      <p:bold r:id="rId53"/>
      <p:italic r:id="rId54"/>
      <p:boldItalic r:id="rId55"/>
    </p:embeddedFont>
    <p:embeddedFont>
      <p:font typeface="Arvo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7C56F0-A178-4D45-90BD-EC82744D13CC}">
  <a:tblStyle styleId="{3B7C56F0-A178-4D45-90BD-EC82744D1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18" autoAdjust="0"/>
  </p:normalViewPr>
  <p:slideViewPr>
    <p:cSldViewPr snapToGrid="0">
      <p:cViewPr varScale="1">
        <p:scale>
          <a:sx n="86" d="100"/>
          <a:sy n="86" d="100"/>
        </p:scale>
        <p:origin x="10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36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76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49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83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08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09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23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537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740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95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054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63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20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6113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867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862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54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366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732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3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94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31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40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6502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176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4534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060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2169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4690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07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24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619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53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8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23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3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2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Visio_Drawing112.vsd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INTEGERATED</a:t>
            </a:r>
            <a:br>
              <a:rPr lang="en-US" dirty="0"/>
            </a:br>
            <a:r>
              <a:rPr lang="en-US" dirty="0"/>
              <a:t>DESIGN</a:t>
            </a:r>
            <a:br>
              <a:rPr lang="en-US" dirty="0"/>
            </a:br>
            <a:r>
              <a:rPr lang="en-US" dirty="0"/>
              <a:t>PROJECT</a:t>
            </a:r>
            <a:br>
              <a:rPr lang="en-US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0DAB760-CAF3-492B-8BD6-F1E5926B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3" y="1454562"/>
            <a:ext cx="2466975" cy="1847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076240-A14B-4012-BEC9-9BAE82919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915" y="1158775"/>
            <a:ext cx="3434196" cy="2618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C1B4A-BAE0-4D67-8A12-4FFA151DD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472" y="1467063"/>
            <a:ext cx="2143125" cy="2143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296" y="3302411"/>
            <a:ext cx="199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Fig:fingerprint</a:t>
            </a:r>
            <a:r>
              <a:rPr lang="en-US" dirty="0" smtClean="0"/>
              <a:t> Scanner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59807" y="3623395"/>
            <a:ext cx="1960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Fig:Wi-fi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2533" y="3745226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Fig:LDR</a:t>
            </a:r>
            <a:r>
              <a:rPr lang="en-US" dirty="0" smtClean="0"/>
              <a:t>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9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LEADER FOR EACH MILESTONE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40042" y="1479041"/>
            <a:ext cx="7277102" cy="3016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dirty="0"/>
              <a:t>Idea Proposal &amp; Approval-</a:t>
            </a:r>
            <a:r>
              <a:rPr lang="en-US" dirty="0" err="1"/>
              <a:t>Ajmir</a:t>
            </a:r>
            <a:endParaRPr lang="en-US" dirty="0"/>
          </a:p>
          <a:p>
            <a:pPr lvl="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dirty="0"/>
              <a:t> Project Plan-</a:t>
            </a:r>
            <a:r>
              <a:rPr lang="en-US" dirty="0" err="1"/>
              <a:t>Abir</a:t>
            </a:r>
            <a:endParaRPr lang="en-US" dirty="0"/>
          </a:p>
          <a:p>
            <a:pPr lvl="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dirty="0"/>
              <a:t> SRS First Draft-</a:t>
            </a:r>
            <a:r>
              <a:rPr lang="en-US" dirty="0" err="1"/>
              <a:t>Mahin</a:t>
            </a:r>
            <a:r>
              <a:rPr lang="en-US" dirty="0"/>
              <a:t> </a:t>
            </a:r>
          </a:p>
          <a:p>
            <a:pPr lvl="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dirty="0"/>
              <a:t>SRS Final-</a:t>
            </a:r>
            <a:r>
              <a:rPr lang="en-US" dirty="0" err="1"/>
              <a:t>Aurchi</a:t>
            </a:r>
            <a:endParaRPr lang="en-US" dirty="0"/>
          </a:p>
          <a:p>
            <a:pPr lvl="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dirty="0"/>
              <a:t> Prototype-</a:t>
            </a:r>
            <a:r>
              <a:rPr lang="en-US" dirty="0" err="1"/>
              <a:t>Jhumu</a:t>
            </a:r>
            <a:r>
              <a:rPr lang="en-US" dirty="0"/>
              <a:t> </a:t>
            </a:r>
          </a:p>
          <a:p>
            <a:pPr lvl="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dirty="0"/>
              <a:t>Presentation-</a:t>
            </a:r>
            <a:r>
              <a:rPr lang="en-US" dirty="0" err="1"/>
              <a:t>Nafiz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329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77967" y="1826119"/>
            <a:ext cx="5567700" cy="1801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9800"/>
                </a:solidFill>
              </a:rPr>
              <a:t>PROJECT PLANS AND PROGRESS</a:t>
            </a:r>
            <a:endParaRPr sz="40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214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 ANALYSIS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BFC292-DE21-42FD-B72F-2119623EB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" y="1320597"/>
            <a:ext cx="8290339" cy="36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MILESTONE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50E3182-D878-4F42-B935-C9C9FFC2F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5" y="1114990"/>
            <a:ext cx="8743736" cy="35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9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ANAYLSIS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AF280F8-A7DB-4063-A639-73AC9398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8682817" cy="32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5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GRANTT CHART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6E29D6A-FEDF-42BC-B296-7F287D7D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00" y="1034429"/>
            <a:ext cx="9144000" cy="3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GRANTT CHART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35AF54-7D85-4104-97A5-9D58CCA9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6" y="1520658"/>
            <a:ext cx="8129978" cy="29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GRANTT CHART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950B25-AA6A-4BEC-9352-68A1A1BC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8653"/>
            <a:ext cx="9207109" cy="35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5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77967" y="1826119"/>
            <a:ext cx="5567700" cy="1801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9800"/>
                </a:solidFill>
              </a:rPr>
              <a:t>STAKEHOLDERS</a:t>
            </a:r>
            <a:endParaRPr sz="40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29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GROUP-05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369BE-EC78-49B1-A452-E1677AAB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5930910" cy="2724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AHM ZOBYER                  	 	201714013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FARZANA FARUK JHUMU 		201714023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MASRUR HASAN MAHIN           		201714027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MD. ARIFUL ISLAM TAREK 		201714030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NAFIZ IMTIAZ KHAN 			201714043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SUMAIYA NUHA MUSTAHFINA 		201714059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898596-B514-4282-A0D3-C3B74878D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15921"/>
              </p:ext>
            </p:extLst>
          </p:nvPr>
        </p:nvGraphicFramePr>
        <p:xfrm>
          <a:off x="105103" y="1367517"/>
          <a:ext cx="8861277" cy="302580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8614">
                  <a:extLst>
                    <a:ext uri="{9D8B030D-6E8A-4147-A177-3AD203B41FA5}">
                      <a16:colId xmlns:a16="http://schemas.microsoft.com/office/drawing/2014/main" val="1589382967"/>
                    </a:ext>
                  </a:extLst>
                </a:gridCol>
                <a:gridCol w="2311928">
                  <a:extLst>
                    <a:ext uri="{9D8B030D-6E8A-4147-A177-3AD203B41FA5}">
                      <a16:colId xmlns:a16="http://schemas.microsoft.com/office/drawing/2014/main" val="992188391"/>
                    </a:ext>
                  </a:extLst>
                </a:gridCol>
                <a:gridCol w="4270735">
                  <a:extLst>
                    <a:ext uri="{9D8B030D-6E8A-4147-A177-3AD203B41FA5}">
                      <a16:colId xmlns:a16="http://schemas.microsoft.com/office/drawing/2014/main" val="3522933317"/>
                    </a:ext>
                  </a:extLst>
                </a:gridCol>
              </a:tblGrid>
              <a:tr h="729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Stakeholder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Stakeholder  Categories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Stakeholder Roles and 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36995"/>
                  </a:ext>
                </a:extLst>
              </a:tr>
              <a:tr h="112214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Instructors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important stakeholders. Engaged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dispersing all the necessary knowledge and providing all sorts of guidance.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03922"/>
                  </a:ext>
                </a:extLst>
              </a:tr>
              <a:tr h="11743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Developing Group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us.</a:t>
                      </a:r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Engaged in design , implementation , testing and other activities related to the development of this system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33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898596-B514-4282-A0D3-C3B74878D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66357"/>
              </p:ext>
            </p:extLst>
          </p:nvPr>
        </p:nvGraphicFramePr>
        <p:xfrm>
          <a:off x="151305" y="1394626"/>
          <a:ext cx="8841392" cy="30260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67120">
                  <a:extLst>
                    <a:ext uri="{9D8B030D-6E8A-4147-A177-3AD203B41FA5}">
                      <a16:colId xmlns:a16="http://schemas.microsoft.com/office/drawing/2014/main" val="1589382967"/>
                    </a:ext>
                  </a:extLst>
                </a:gridCol>
                <a:gridCol w="2621810">
                  <a:extLst>
                    <a:ext uri="{9D8B030D-6E8A-4147-A177-3AD203B41FA5}">
                      <a16:colId xmlns:a16="http://schemas.microsoft.com/office/drawing/2014/main" val="992188391"/>
                    </a:ext>
                  </a:extLst>
                </a:gridCol>
                <a:gridCol w="4352462">
                  <a:extLst>
                    <a:ext uri="{9D8B030D-6E8A-4147-A177-3AD203B41FA5}">
                      <a16:colId xmlns:a16="http://schemas.microsoft.com/office/drawing/2014/main" val="3522933317"/>
                    </a:ext>
                  </a:extLst>
                </a:gridCol>
              </a:tblGrid>
              <a:tr h="721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Stakeholder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Stakeholder  Categories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Stakeholder Roles and 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36995"/>
                  </a:ext>
                </a:extLst>
              </a:tr>
              <a:tr h="11677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 Authority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all types of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 support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example: Providing fund for the project</a:t>
                      </a:r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03922"/>
                  </a:ext>
                </a:extLst>
              </a:tr>
              <a:tr h="11365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Staffs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Staffs will contro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the admin panel of the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system.Admin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panel can be said the main Controller of the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System.We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collect continuous feedback from them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3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21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898596-B514-4282-A0D3-C3B74878D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91989"/>
              </p:ext>
            </p:extLst>
          </p:nvPr>
        </p:nvGraphicFramePr>
        <p:xfrm>
          <a:off x="138144" y="1394624"/>
          <a:ext cx="8867706" cy="301949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55902">
                  <a:extLst>
                    <a:ext uri="{9D8B030D-6E8A-4147-A177-3AD203B41FA5}">
                      <a16:colId xmlns:a16="http://schemas.microsoft.com/office/drawing/2014/main" val="1589382967"/>
                    </a:ext>
                  </a:extLst>
                </a:gridCol>
                <a:gridCol w="2955902">
                  <a:extLst>
                    <a:ext uri="{9D8B030D-6E8A-4147-A177-3AD203B41FA5}">
                      <a16:colId xmlns:a16="http://schemas.microsoft.com/office/drawing/2014/main" val="992188391"/>
                    </a:ext>
                  </a:extLst>
                </a:gridCol>
                <a:gridCol w="2955902">
                  <a:extLst>
                    <a:ext uri="{9D8B030D-6E8A-4147-A177-3AD203B41FA5}">
                      <a16:colId xmlns:a16="http://schemas.microsoft.com/office/drawing/2014/main" val="3522933317"/>
                    </a:ext>
                  </a:extLst>
                </a:gridCol>
              </a:tblGrid>
              <a:tr h="720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Stakeholder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Stakeholder  Categories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Stakeholder Roles and 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36995"/>
                  </a:ext>
                </a:extLst>
              </a:tr>
              <a:tr h="11651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being made for them.</a:t>
                      </a:r>
                    </a:p>
                    <a:p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can provide necessary feedbacks related to our system after use.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03922"/>
                  </a:ext>
                </a:extLst>
              </a:tr>
              <a:tr h="11340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 will use the system for giving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attendance.After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implementation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 can collect feedback from them.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3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496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77967" y="1826119"/>
            <a:ext cx="5567700" cy="1801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9800"/>
                </a:solidFill>
              </a:rPr>
              <a:t>SYSTEM ARCHITECTURE</a:t>
            </a:r>
            <a:endParaRPr sz="40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336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5493" y="340332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1FF9E3-5971-4931-836A-B0EFF8042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5605"/>
              </p:ext>
            </p:extLst>
          </p:nvPr>
        </p:nvGraphicFramePr>
        <p:xfrm>
          <a:off x="651721" y="1474217"/>
          <a:ext cx="5492400" cy="556602"/>
        </p:xfrm>
        <a:graphic>
          <a:graphicData uri="http://schemas.openxmlformats.org/drawingml/2006/table">
            <a:tbl>
              <a:tblPr firstRow="1" firstCol="1" bandRow="1">
                <a:tableStyleId>{3B7C56F0-A178-4D45-90BD-EC82744D13CC}</a:tableStyleId>
              </a:tblPr>
              <a:tblGrid>
                <a:gridCol w="5492400">
                  <a:extLst>
                    <a:ext uri="{9D8B030D-6E8A-4147-A177-3AD203B41FA5}">
                      <a16:colId xmlns:a16="http://schemas.microsoft.com/office/drawing/2014/main" val="3674723366"/>
                    </a:ext>
                  </a:extLst>
                </a:gridCol>
              </a:tblGrid>
              <a:tr h="556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Web Browser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6624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F755F5-C8B9-44D6-BE8F-ADA7C3FAB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81859"/>
              </p:ext>
            </p:extLst>
          </p:nvPr>
        </p:nvGraphicFramePr>
        <p:xfrm>
          <a:off x="651721" y="2337511"/>
          <a:ext cx="5600223" cy="2370963"/>
        </p:xfrm>
        <a:graphic>
          <a:graphicData uri="http://schemas.openxmlformats.org/drawingml/2006/table">
            <a:tbl>
              <a:tblPr firstRow="1" firstCol="1" bandRow="1">
                <a:tableStyleId>{3B7C56F0-A178-4D45-90BD-EC82744D13CC}</a:tableStyleId>
              </a:tblPr>
              <a:tblGrid>
                <a:gridCol w="5600223">
                  <a:extLst>
                    <a:ext uri="{9D8B030D-6E8A-4147-A177-3AD203B41FA5}">
                      <a16:colId xmlns:a16="http://schemas.microsoft.com/office/drawing/2014/main" val="1871113434"/>
                    </a:ext>
                  </a:extLst>
                </a:gridCol>
              </a:tblGrid>
              <a:tr h="209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                Administrator           Attendance System                  Application  System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Faculty                  Students                    Eligibility (Collegiate Non-collegiate ) Management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Fine Management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38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45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5493" y="340332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921931-362F-4CF8-8D83-D94741E80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63766"/>
              </p:ext>
            </p:extLst>
          </p:nvPr>
        </p:nvGraphicFramePr>
        <p:xfrm>
          <a:off x="757232" y="1834132"/>
          <a:ext cx="5998845" cy="1303338"/>
        </p:xfrm>
        <a:graphic>
          <a:graphicData uri="http://schemas.openxmlformats.org/drawingml/2006/table">
            <a:tbl>
              <a:tblPr firstRow="1" firstCol="1" bandRow="1">
                <a:tableStyleId>{3B7C56F0-A178-4D45-90BD-EC82744D13CC}</a:tableStyleId>
              </a:tblPr>
              <a:tblGrid>
                <a:gridCol w="5998845">
                  <a:extLst>
                    <a:ext uri="{9D8B030D-6E8A-4147-A177-3AD203B41FA5}">
                      <a16:colId xmlns:a16="http://schemas.microsoft.com/office/drawing/2014/main" val="1372590607"/>
                    </a:ext>
                  </a:extLst>
                </a:gridCol>
              </a:tblGrid>
              <a:tr h="1021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Scanning Fingerprints                Automatic Attendance Update        LDR Scanning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Applications And Fine Manager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4860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8A8846-C9E8-469B-B88E-843A3390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62709"/>
              </p:ext>
            </p:extLst>
          </p:nvPr>
        </p:nvGraphicFramePr>
        <p:xfrm>
          <a:off x="794552" y="3622296"/>
          <a:ext cx="5961525" cy="579347"/>
        </p:xfrm>
        <a:graphic>
          <a:graphicData uri="http://schemas.openxmlformats.org/drawingml/2006/table">
            <a:tbl>
              <a:tblPr firstRow="1" firstCol="1" bandRow="1">
                <a:tableStyleId>{3B7C56F0-A178-4D45-90BD-EC82744D13CC}</a:tableStyleId>
              </a:tblPr>
              <a:tblGrid>
                <a:gridCol w="5961525">
                  <a:extLst>
                    <a:ext uri="{9D8B030D-6E8A-4147-A177-3AD203B41FA5}">
                      <a16:colId xmlns:a16="http://schemas.microsoft.com/office/drawing/2014/main" val="3941296060"/>
                    </a:ext>
                  </a:extLst>
                </a:gridCol>
              </a:tblGrid>
              <a:tr h="579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Fingerprint Scanner                             Database                                               LDR sensor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746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8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77967" y="1826119"/>
            <a:ext cx="5567700" cy="1801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9800"/>
                </a:solidFill>
              </a:rPr>
              <a:t>SYSTEM REQIUREMENT</a:t>
            </a:r>
            <a:br>
              <a:rPr lang="en-US" sz="4000" dirty="0">
                <a:solidFill>
                  <a:srgbClr val="FF9800"/>
                </a:solidFill>
              </a:rPr>
            </a:br>
            <a:r>
              <a:rPr lang="en-US" sz="4000" dirty="0">
                <a:solidFill>
                  <a:srgbClr val="FF9800"/>
                </a:solidFill>
              </a:rPr>
              <a:t>SPECIFICATION</a:t>
            </a:r>
            <a:endParaRPr sz="40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507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5493" y="340332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REQUIREMENTS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D0AD587-411A-4FFD-B38A-002E69667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54226"/>
              </p:ext>
            </p:extLst>
          </p:nvPr>
        </p:nvGraphicFramePr>
        <p:xfrm>
          <a:off x="33874" y="1261100"/>
          <a:ext cx="7216372" cy="31171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05457">
                  <a:extLst>
                    <a:ext uri="{9D8B030D-6E8A-4147-A177-3AD203B41FA5}">
                      <a16:colId xmlns:a16="http://schemas.microsoft.com/office/drawing/2014/main" val="2572078751"/>
                    </a:ext>
                  </a:extLst>
                </a:gridCol>
                <a:gridCol w="2405457">
                  <a:extLst>
                    <a:ext uri="{9D8B030D-6E8A-4147-A177-3AD203B41FA5}">
                      <a16:colId xmlns:a16="http://schemas.microsoft.com/office/drawing/2014/main" val="1717528492"/>
                    </a:ext>
                  </a:extLst>
                </a:gridCol>
                <a:gridCol w="1202729">
                  <a:extLst>
                    <a:ext uri="{9D8B030D-6E8A-4147-A177-3AD203B41FA5}">
                      <a16:colId xmlns:a16="http://schemas.microsoft.com/office/drawing/2014/main" val="3015668296"/>
                    </a:ext>
                  </a:extLst>
                </a:gridCol>
                <a:gridCol w="1202729">
                  <a:extLst>
                    <a:ext uri="{9D8B030D-6E8A-4147-A177-3AD203B41FA5}">
                      <a16:colId xmlns:a16="http://schemas.microsoft.com/office/drawing/2014/main" val="2467755928"/>
                    </a:ext>
                  </a:extLst>
                </a:gridCol>
              </a:tblGrid>
              <a:tr h="10355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Serial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User Requirements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Types of Requirement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15946"/>
                  </a:ext>
                </a:extLst>
              </a:tr>
              <a:tr h="599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7310" marR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Non-</a:t>
                      </a:r>
                      <a:endParaRPr lang="en-US" sz="1400" dirty="0">
                        <a:effectLst/>
                      </a:endParaRPr>
                    </a:p>
                    <a:p>
                      <a:pPr marL="67310" marR="0">
                        <a:lnSpc>
                          <a:spcPct val="108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023106"/>
                  </a:ext>
                </a:extLst>
              </a:tr>
              <a:tr h="741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5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Liberation Sans"/>
                          <a:cs typeface="Times New Roman" panose="02020603050405020304" pitchFamily="18" charset="0"/>
                        </a:rPr>
                        <a:t> Attendance taking using fingerprint sensor.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1132394"/>
                  </a:ext>
                </a:extLst>
              </a:tr>
              <a:tr h="741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</a:t>
                      </a:r>
                      <a:r>
                        <a:rPr lang="en-US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 at class will be tracked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229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74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5493" y="340332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REQUIREMENTS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D0AD587-411A-4FFD-B38A-002E69667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4449"/>
              </p:ext>
            </p:extLst>
          </p:nvPr>
        </p:nvGraphicFramePr>
        <p:xfrm>
          <a:off x="33874" y="1261100"/>
          <a:ext cx="7216372" cy="347335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05457">
                  <a:extLst>
                    <a:ext uri="{9D8B030D-6E8A-4147-A177-3AD203B41FA5}">
                      <a16:colId xmlns:a16="http://schemas.microsoft.com/office/drawing/2014/main" val="2572078751"/>
                    </a:ext>
                  </a:extLst>
                </a:gridCol>
                <a:gridCol w="2405457">
                  <a:extLst>
                    <a:ext uri="{9D8B030D-6E8A-4147-A177-3AD203B41FA5}">
                      <a16:colId xmlns:a16="http://schemas.microsoft.com/office/drawing/2014/main" val="1717528492"/>
                    </a:ext>
                  </a:extLst>
                </a:gridCol>
                <a:gridCol w="1202729">
                  <a:extLst>
                    <a:ext uri="{9D8B030D-6E8A-4147-A177-3AD203B41FA5}">
                      <a16:colId xmlns:a16="http://schemas.microsoft.com/office/drawing/2014/main" val="3015668296"/>
                    </a:ext>
                  </a:extLst>
                </a:gridCol>
                <a:gridCol w="1202729">
                  <a:extLst>
                    <a:ext uri="{9D8B030D-6E8A-4147-A177-3AD203B41FA5}">
                      <a16:colId xmlns:a16="http://schemas.microsoft.com/office/drawing/2014/main" val="2467755928"/>
                    </a:ext>
                  </a:extLst>
                </a:gridCol>
              </a:tblGrid>
              <a:tr h="10355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Serial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User Requirements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Types of Requirement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15946"/>
                  </a:ext>
                </a:extLst>
              </a:tr>
              <a:tr h="599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7310" marR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Non-</a:t>
                      </a:r>
                      <a:endParaRPr lang="en-US" sz="1400" dirty="0">
                        <a:effectLst/>
                      </a:endParaRPr>
                    </a:p>
                    <a:p>
                      <a:pPr marL="67310" marR="0">
                        <a:lnSpc>
                          <a:spcPct val="108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023106"/>
                  </a:ext>
                </a:extLst>
              </a:tr>
              <a:tr h="741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the information will be stored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it can be accessed anytime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1132394"/>
                  </a:ext>
                </a:extLst>
              </a:tr>
              <a:tr h="741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application system for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 to apply for their missed class is developed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229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61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REQUIREMENT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79212"/>
              </p:ext>
            </p:extLst>
          </p:nvPr>
        </p:nvGraphicFramePr>
        <p:xfrm>
          <a:off x="97960" y="1454488"/>
          <a:ext cx="8863160" cy="300944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44675">
                  <a:extLst>
                    <a:ext uri="{9D8B030D-6E8A-4147-A177-3AD203B41FA5}">
                      <a16:colId xmlns:a16="http://schemas.microsoft.com/office/drawing/2014/main" val="3176486286"/>
                    </a:ext>
                  </a:extLst>
                </a:gridCol>
                <a:gridCol w="2639903">
                  <a:extLst>
                    <a:ext uri="{9D8B030D-6E8A-4147-A177-3AD203B41FA5}">
                      <a16:colId xmlns:a16="http://schemas.microsoft.com/office/drawing/2014/main" val="158145457"/>
                    </a:ext>
                  </a:extLst>
                </a:gridCol>
                <a:gridCol w="5278582">
                  <a:extLst>
                    <a:ext uri="{9D8B030D-6E8A-4147-A177-3AD203B41FA5}">
                      <a16:colId xmlns:a16="http://schemas.microsoft.com/office/drawing/2014/main" val="3461145291"/>
                    </a:ext>
                  </a:extLst>
                </a:gridCol>
              </a:tblGrid>
              <a:tr h="5188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Requirement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Requirement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9604"/>
                  </a:ext>
                </a:extLst>
              </a:tr>
              <a:tr h="933967"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5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Liberation Sans"/>
                          <a:cs typeface="Times New Roman" panose="02020603050405020304" pitchFamily="18" charset="0"/>
                        </a:rPr>
                        <a:t>Attendance taking using fingerprint sensor.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Liberatio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Fingerprint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sensor should be implemented outside the classroom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18851"/>
                  </a:ext>
                </a:extLst>
              </a:tr>
              <a:tr h="518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Students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should scan their finger before entering class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2520"/>
                  </a:ext>
                </a:extLst>
              </a:tr>
              <a:tr h="518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 A student can try scanning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his finger 3 times at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48930"/>
                  </a:ext>
                </a:extLst>
              </a:tr>
              <a:tr h="518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Missing students information will be enrolled in database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1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0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IDEAS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754898" y="1345163"/>
            <a:ext cx="7277102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PUBLIC TRANSPORT SUPPORT AND MANAGEMENT SYSTEM</a:t>
            </a:r>
          </a:p>
          <a:p>
            <a:pPr lvl="0">
              <a:spcBef>
                <a:spcPts val="1000"/>
              </a:spcBef>
            </a:pPr>
            <a:r>
              <a:rPr lang="en-US" dirty="0"/>
              <a:t>INTERPRETED SIGN LANGUAGE EXECUTION AND COMMUNICATION WITH THE DISABLED PERSON</a:t>
            </a:r>
          </a:p>
          <a:p>
            <a:pPr lvl="0">
              <a:spcBef>
                <a:spcPts val="1000"/>
              </a:spcBef>
            </a:pPr>
            <a:r>
              <a:rPr lang="en-US" dirty="0"/>
              <a:t>DRIVER DROWSINESS DETECTION</a:t>
            </a:r>
          </a:p>
          <a:p>
            <a:pPr lvl="0">
              <a:spcBef>
                <a:spcPts val="1000"/>
              </a:spcBef>
            </a:pPr>
            <a:r>
              <a:rPr lang="en-US" dirty="0"/>
              <a:t>SMART SPECTACLE FOR BLIND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REQUIREMENT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25292"/>
              </p:ext>
            </p:extLst>
          </p:nvPr>
        </p:nvGraphicFramePr>
        <p:xfrm>
          <a:off x="97959" y="1454488"/>
          <a:ext cx="8937975" cy="29420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2649">
                  <a:extLst>
                    <a:ext uri="{9D8B030D-6E8A-4147-A177-3AD203B41FA5}">
                      <a16:colId xmlns:a16="http://schemas.microsoft.com/office/drawing/2014/main" val="3176486286"/>
                    </a:ext>
                  </a:extLst>
                </a:gridCol>
                <a:gridCol w="2662187">
                  <a:extLst>
                    <a:ext uri="{9D8B030D-6E8A-4147-A177-3AD203B41FA5}">
                      <a16:colId xmlns:a16="http://schemas.microsoft.com/office/drawing/2014/main" val="158145457"/>
                    </a:ext>
                  </a:extLst>
                </a:gridCol>
                <a:gridCol w="5323139">
                  <a:extLst>
                    <a:ext uri="{9D8B030D-6E8A-4147-A177-3AD203B41FA5}">
                      <a16:colId xmlns:a16="http://schemas.microsoft.com/office/drawing/2014/main" val="3461145291"/>
                    </a:ext>
                  </a:extLst>
                </a:gridCol>
              </a:tblGrid>
              <a:tr h="5738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Requirement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Requirement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9604"/>
                  </a:ext>
                </a:extLst>
              </a:tr>
              <a:tr h="630803"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</a:t>
                      </a:r>
                      <a:r>
                        <a:rPr lang="en-US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 at class will be tracked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Before going out, a student must scan his finger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18851"/>
                  </a:ext>
                </a:extLst>
              </a:tr>
              <a:tr h="57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LDR sensor will be used to detect students exiting class without scanning finger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2520"/>
                  </a:ext>
                </a:extLst>
              </a:tr>
              <a:tr h="57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 A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certain amount of time for students will be provided for coming back at class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48930"/>
                  </a:ext>
                </a:extLst>
              </a:tr>
              <a:tr h="57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Attendance will be removed if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student don’t come back at time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1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949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REQUIREMENT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959" y="1454488"/>
          <a:ext cx="8937975" cy="29420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2649">
                  <a:extLst>
                    <a:ext uri="{9D8B030D-6E8A-4147-A177-3AD203B41FA5}">
                      <a16:colId xmlns:a16="http://schemas.microsoft.com/office/drawing/2014/main" val="3176486286"/>
                    </a:ext>
                  </a:extLst>
                </a:gridCol>
                <a:gridCol w="2662187">
                  <a:extLst>
                    <a:ext uri="{9D8B030D-6E8A-4147-A177-3AD203B41FA5}">
                      <a16:colId xmlns:a16="http://schemas.microsoft.com/office/drawing/2014/main" val="158145457"/>
                    </a:ext>
                  </a:extLst>
                </a:gridCol>
                <a:gridCol w="5323139">
                  <a:extLst>
                    <a:ext uri="{9D8B030D-6E8A-4147-A177-3AD203B41FA5}">
                      <a16:colId xmlns:a16="http://schemas.microsoft.com/office/drawing/2014/main" val="3461145291"/>
                    </a:ext>
                  </a:extLst>
                </a:gridCol>
              </a:tblGrid>
              <a:tr h="5738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Requirement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Requirement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9604"/>
                  </a:ext>
                </a:extLst>
              </a:tr>
              <a:tr h="630803"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the information will be stored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it can be accessed anytime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of attendance of students will be stored at Firebase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18851"/>
                  </a:ext>
                </a:extLst>
              </a:tr>
              <a:tr h="57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will be analyzed to create eligible students list for teachers and fine for students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2520"/>
                  </a:ext>
                </a:extLst>
              </a:tr>
              <a:tr h="57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yearly or any kind of analysis the stored data will be used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48930"/>
                  </a:ext>
                </a:extLst>
              </a:tr>
              <a:tr h="57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 Anyone has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permission can access it anytime and only admin section has the authority to change anything.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1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351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REQUIREMENT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12622"/>
              </p:ext>
            </p:extLst>
          </p:nvPr>
        </p:nvGraphicFramePr>
        <p:xfrm>
          <a:off x="97959" y="1454488"/>
          <a:ext cx="8937975" cy="292631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2649">
                  <a:extLst>
                    <a:ext uri="{9D8B030D-6E8A-4147-A177-3AD203B41FA5}">
                      <a16:colId xmlns:a16="http://schemas.microsoft.com/office/drawing/2014/main" val="3176486286"/>
                    </a:ext>
                  </a:extLst>
                </a:gridCol>
                <a:gridCol w="2662187">
                  <a:extLst>
                    <a:ext uri="{9D8B030D-6E8A-4147-A177-3AD203B41FA5}">
                      <a16:colId xmlns:a16="http://schemas.microsoft.com/office/drawing/2014/main" val="158145457"/>
                    </a:ext>
                  </a:extLst>
                </a:gridCol>
                <a:gridCol w="5323139">
                  <a:extLst>
                    <a:ext uri="{9D8B030D-6E8A-4147-A177-3AD203B41FA5}">
                      <a16:colId xmlns:a16="http://schemas.microsoft.com/office/drawing/2014/main" val="3461145291"/>
                    </a:ext>
                  </a:extLst>
                </a:gridCol>
              </a:tblGrid>
              <a:tr h="5738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Requirement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Requirement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9604"/>
                  </a:ext>
                </a:extLst>
              </a:tr>
              <a:tr h="630803"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application system for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 to apply for their missed class is developed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 Students has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provide valid reason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18851"/>
                  </a:ext>
                </a:extLst>
              </a:tr>
              <a:tr h="57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Signed document should be provided with the application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2520"/>
                  </a:ext>
                </a:extLst>
              </a:tr>
              <a:tr h="57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Teacher will approve the application if teacher find it valid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48930"/>
                  </a:ext>
                </a:extLst>
              </a:tr>
              <a:tr h="57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Attendance will be updated if applications are accepted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1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24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77967" y="1826119"/>
            <a:ext cx="5567700" cy="1801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9800"/>
                </a:solidFill>
              </a:rPr>
              <a:t>GRAPHICAL REPRESNTATIONS</a:t>
            </a:r>
            <a:endParaRPr sz="40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2527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 DIAGRAM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roup 65">
            <a:extLst>
              <a:ext uri="{FF2B5EF4-FFF2-40B4-BE49-F238E27FC236}">
                <a16:creationId xmlns:a16="http://schemas.microsoft.com/office/drawing/2014/main" id="{9E16D70D-9D20-44CB-832B-C98AB1779399}"/>
              </a:ext>
            </a:extLst>
          </p:cNvPr>
          <p:cNvGrpSpPr>
            <a:grpSpLocks/>
          </p:cNvGrpSpPr>
          <p:nvPr/>
        </p:nvGrpSpPr>
        <p:grpSpPr bwMode="auto">
          <a:xfrm>
            <a:off x="32059" y="-2293117"/>
            <a:ext cx="17754271" cy="7431075"/>
            <a:chOff x="1216" y="-10720"/>
            <a:chExt cx="30264" cy="22069"/>
          </a:xfrm>
        </p:grpSpPr>
        <p:sp>
          <p:nvSpPr>
            <p:cNvPr id="235" name="Freeform 66">
              <a:extLst>
                <a:ext uri="{FF2B5EF4-FFF2-40B4-BE49-F238E27FC236}">
                  <a16:creationId xmlns:a16="http://schemas.microsoft.com/office/drawing/2014/main" id="{3401AAC5-66D2-4311-99A7-81AC5A5B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" y="4248"/>
              <a:ext cx="3597" cy="3696"/>
            </a:xfrm>
            <a:custGeom>
              <a:avLst/>
              <a:gdLst>
                <a:gd name="T0" fmla="+- 0 10623 7033"/>
                <a:gd name="T1" fmla="*/ T0 w 3597"/>
                <a:gd name="T2" fmla="+- 0 6248 4249"/>
                <a:gd name="T3" fmla="*/ 6248 h 3696"/>
                <a:gd name="T4" fmla="+- 0 10592 7033"/>
                <a:gd name="T5" fmla="*/ T4 w 3597"/>
                <a:gd name="T6" fmla="+- 0 6469 4249"/>
                <a:gd name="T7" fmla="*/ 6469 h 3696"/>
                <a:gd name="T8" fmla="+- 0 10537 7033"/>
                <a:gd name="T9" fmla="*/ T8 w 3597"/>
                <a:gd name="T10" fmla="+- 0 6681 4249"/>
                <a:gd name="T11" fmla="*/ 6681 h 3696"/>
                <a:gd name="T12" fmla="+- 0 10458 7033"/>
                <a:gd name="T13" fmla="*/ T12 w 3597"/>
                <a:gd name="T14" fmla="+- 0 6882 4249"/>
                <a:gd name="T15" fmla="*/ 6882 h 3696"/>
                <a:gd name="T16" fmla="+- 0 10358 7033"/>
                <a:gd name="T17" fmla="*/ T16 w 3597"/>
                <a:gd name="T18" fmla="+- 0 7070 4249"/>
                <a:gd name="T19" fmla="*/ 7070 h 3696"/>
                <a:gd name="T20" fmla="+- 0 10239 7033"/>
                <a:gd name="T21" fmla="*/ T20 w 3597"/>
                <a:gd name="T22" fmla="+- 0 7244 4249"/>
                <a:gd name="T23" fmla="*/ 7244 h 3696"/>
                <a:gd name="T24" fmla="+- 0 10101 7033"/>
                <a:gd name="T25" fmla="*/ T24 w 3597"/>
                <a:gd name="T26" fmla="+- 0 7403 4249"/>
                <a:gd name="T27" fmla="*/ 7403 h 3696"/>
                <a:gd name="T28" fmla="+- 0 9946 7033"/>
                <a:gd name="T29" fmla="*/ T28 w 3597"/>
                <a:gd name="T30" fmla="+- 0 7545 4249"/>
                <a:gd name="T31" fmla="*/ 7545 h 3696"/>
                <a:gd name="T32" fmla="+- 0 9776 7033"/>
                <a:gd name="T33" fmla="*/ T32 w 3597"/>
                <a:gd name="T34" fmla="+- 0 7668 4249"/>
                <a:gd name="T35" fmla="*/ 7668 h 3696"/>
                <a:gd name="T36" fmla="+- 0 9593 7033"/>
                <a:gd name="T37" fmla="*/ T36 w 3597"/>
                <a:gd name="T38" fmla="+- 0 7770 4249"/>
                <a:gd name="T39" fmla="*/ 7770 h 3696"/>
                <a:gd name="T40" fmla="+- 0 9398 7033"/>
                <a:gd name="T41" fmla="*/ T40 w 3597"/>
                <a:gd name="T42" fmla="+- 0 7850 4249"/>
                <a:gd name="T43" fmla="*/ 7850 h 3696"/>
                <a:gd name="T44" fmla="+- 0 9193 7033"/>
                <a:gd name="T45" fmla="*/ T44 w 3597"/>
                <a:gd name="T46" fmla="+- 0 7907 4249"/>
                <a:gd name="T47" fmla="*/ 7907 h 3696"/>
                <a:gd name="T48" fmla="+- 0 8979 7033"/>
                <a:gd name="T49" fmla="*/ T48 w 3597"/>
                <a:gd name="T50" fmla="+- 0 7938 4249"/>
                <a:gd name="T51" fmla="*/ 7938 h 3696"/>
                <a:gd name="T52" fmla="+- 0 8758 7033"/>
                <a:gd name="T53" fmla="*/ T52 w 3597"/>
                <a:gd name="T54" fmla="+- 0 7943 4249"/>
                <a:gd name="T55" fmla="*/ 7943 h 3696"/>
                <a:gd name="T56" fmla="+- 0 8541 7033"/>
                <a:gd name="T57" fmla="*/ T56 w 3597"/>
                <a:gd name="T58" fmla="+- 0 7920 4249"/>
                <a:gd name="T59" fmla="*/ 7920 h 3696"/>
                <a:gd name="T60" fmla="+- 0 8331 7033"/>
                <a:gd name="T61" fmla="*/ T60 w 3597"/>
                <a:gd name="T62" fmla="+- 0 7872 4249"/>
                <a:gd name="T63" fmla="*/ 7872 h 3696"/>
                <a:gd name="T64" fmla="+- 0 8132 7033"/>
                <a:gd name="T65" fmla="*/ T64 w 3597"/>
                <a:gd name="T66" fmla="+- 0 7799 4249"/>
                <a:gd name="T67" fmla="*/ 7799 h 3696"/>
                <a:gd name="T68" fmla="+- 0 7944 7033"/>
                <a:gd name="T69" fmla="*/ T68 w 3597"/>
                <a:gd name="T70" fmla="+- 0 7704 4249"/>
                <a:gd name="T71" fmla="*/ 7704 h 3696"/>
                <a:gd name="T72" fmla="+- 0 7769 7033"/>
                <a:gd name="T73" fmla="*/ T72 w 3597"/>
                <a:gd name="T74" fmla="+- 0 7588 4249"/>
                <a:gd name="T75" fmla="*/ 7588 h 3696"/>
                <a:gd name="T76" fmla="+- 0 7609 7033"/>
                <a:gd name="T77" fmla="*/ T76 w 3597"/>
                <a:gd name="T78" fmla="+- 0 7452 4249"/>
                <a:gd name="T79" fmla="*/ 7452 h 3696"/>
                <a:gd name="T80" fmla="+- 0 7466 7033"/>
                <a:gd name="T81" fmla="*/ T80 w 3597"/>
                <a:gd name="T82" fmla="+- 0 7299 4249"/>
                <a:gd name="T83" fmla="*/ 7299 h 3696"/>
                <a:gd name="T84" fmla="+- 0 7340 7033"/>
                <a:gd name="T85" fmla="*/ T84 w 3597"/>
                <a:gd name="T86" fmla="+- 0 7130 4249"/>
                <a:gd name="T87" fmla="*/ 7130 h 3696"/>
                <a:gd name="T88" fmla="+- 0 7233 7033"/>
                <a:gd name="T89" fmla="*/ T88 w 3597"/>
                <a:gd name="T90" fmla="+- 0 6946 4249"/>
                <a:gd name="T91" fmla="*/ 6946 h 3696"/>
                <a:gd name="T92" fmla="+- 0 7148 7033"/>
                <a:gd name="T93" fmla="*/ T92 w 3597"/>
                <a:gd name="T94" fmla="+- 0 6749 4249"/>
                <a:gd name="T95" fmla="*/ 6749 h 3696"/>
                <a:gd name="T96" fmla="+- 0 7085 7033"/>
                <a:gd name="T97" fmla="*/ T96 w 3597"/>
                <a:gd name="T98" fmla="+- 0 6541 4249"/>
                <a:gd name="T99" fmla="*/ 6541 h 3696"/>
                <a:gd name="T100" fmla="+- 0 7046 7033"/>
                <a:gd name="T101" fmla="*/ T100 w 3597"/>
                <a:gd name="T102" fmla="+- 0 6323 4249"/>
                <a:gd name="T103" fmla="*/ 6323 h 3696"/>
                <a:gd name="T104" fmla="+- 0 7033 7033"/>
                <a:gd name="T105" fmla="*/ T104 w 3597"/>
                <a:gd name="T106" fmla="+- 0 6097 4249"/>
                <a:gd name="T107" fmla="*/ 6097 h 3696"/>
                <a:gd name="T108" fmla="+- 0 7046 7033"/>
                <a:gd name="T109" fmla="*/ T108 w 3597"/>
                <a:gd name="T110" fmla="+- 0 5870 4249"/>
                <a:gd name="T111" fmla="*/ 5870 h 3696"/>
                <a:gd name="T112" fmla="+- 0 7085 7033"/>
                <a:gd name="T113" fmla="*/ T112 w 3597"/>
                <a:gd name="T114" fmla="+- 0 5653 4249"/>
                <a:gd name="T115" fmla="*/ 5653 h 3696"/>
                <a:gd name="T116" fmla="+- 0 7148 7033"/>
                <a:gd name="T117" fmla="*/ T116 w 3597"/>
                <a:gd name="T118" fmla="+- 0 5444 4249"/>
                <a:gd name="T119" fmla="*/ 5444 h 3696"/>
                <a:gd name="T120" fmla="+- 0 7233 7033"/>
                <a:gd name="T121" fmla="*/ T120 w 3597"/>
                <a:gd name="T122" fmla="+- 0 5247 4249"/>
                <a:gd name="T123" fmla="*/ 5247 h 3696"/>
                <a:gd name="T124" fmla="+- 0 7340 7033"/>
                <a:gd name="T125" fmla="*/ T124 w 3597"/>
                <a:gd name="T126" fmla="+- 0 5063 4249"/>
                <a:gd name="T127" fmla="*/ 5063 h 3696"/>
                <a:gd name="T128" fmla="+- 0 7466 7033"/>
                <a:gd name="T129" fmla="*/ T128 w 3597"/>
                <a:gd name="T130" fmla="+- 0 4894 4249"/>
                <a:gd name="T131" fmla="*/ 4894 h 3696"/>
                <a:gd name="T132" fmla="+- 0 7609 7033"/>
                <a:gd name="T133" fmla="*/ T132 w 3597"/>
                <a:gd name="T134" fmla="+- 0 4741 4249"/>
                <a:gd name="T135" fmla="*/ 4741 h 3696"/>
                <a:gd name="T136" fmla="+- 0 7769 7033"/>
                <a:gd name="T137" fmla="*/ T136 w 3597"/>
                <a:gd name="T138" fmla="+- 0 4605 4249"/>
                <a:gd name="T139" fmla="*/ 4605 h 3696"/>
                <a:gd name="T140" fmla="+- 0 7944 7033"/>
                <a:gd name="T141" fmla="*/ T140 w 3597"/>
                <a:gd name="T142" fmla="+- 0 4489 4249"/>
                <a:gd name="T143" fmla="*/ 4489 h 3696"/>
                <a:gd name="T144" fmla="+- 0 8132 7033"/>
                <a:gd name="T145" fmla="*/ T144 w 3597"/>
                <a:gd name="T146" fmla="+- 0 4394 4249"/>
                <a:gd name="T147" fmla="*/ 4394 h 3696"/>
                <a:gd name="T148" fmla="+- 0 8331 7033"/>
                <a:gd name="T149" fmla="*/ T148 w 3597"/>
                <a:gd name="T150" fmla="+- 0 4321 4249"/>
                <a:gd name="T151" fmla="*/ 4321 h 3696"/>
                <a:gd name="T152" fmla="+- 0 8541 7033"/>
                <a:gd name="T153" fmla="*/ T152 w 3597"/>
                <a:gd name="T154" fmla="+- 0 4273 4249"/>
                <a:gd name="T155" fmla="*/ 4273 h 3696"/>
                <a:gd name="T156" fmla="+- 0 8758 7033"/>
                <a:gd name="T157" fmla="*/ T156 w 3597"/>
                <a:gd name="T158" fmla="+- 0 4250 4249"/>
                <a:gd name="T159" fmla="*/ 4250 h 3696"/>
                <a:gd name="T160" fmla="+- 0 8979 7033"/>
                <a:gd name="T161" fmla="*/ T160 w 3597"/>
                <a:gd name="T162" fmla="+- 0 4255 4249"/>
                <a:gd name="T163" fmla="*/ 4255 h 3696"/>
                <a:gd name="T164" fmla="+- 0 9193 7033"/>
                <a:gd name="T165" fmla="*/ T164 w 3597"/>
                <a:gd name="T166" fmla="+- 0 4286 4249"/>
                <a:gd name="T167" fmla="*/ 4286 h 3696"/>
                <a:gd name="T168" fmla="+- 0 9398 7033"/>
                <a:gd name="T169" fmla="*/ T168 w 3597"/>
                <a:gd name="T170" fmla="+- 0 4343 4249"/>
                <a:gd name="T171" fmla="*/ 4343 h 3696"/>
                <a:gd name="T172" fmla="+- 0 9593 7033"/>
                <a:gd name="T173" fmla="*/ T172 w 3597"/>
                <a:gd name="T174" fmla="+- 0 4423 4249"/>
                <a:gd name="T175" fmla="*/ 4423 h 3696"/>
                <a:gd name="T176" fmla="+- 0 9776 7033"/>
                <a:gd name="T177" fmla="*/ T176 w 3597"/>
                <a:gd name="T178" fmla="+- 0 4526 4249"/>
                <a:gd name="T179" fmla="*/ 4526 h 3696"/>
                <a:gd name="T180" fmla="+- 0 9946 7033"/>
                <a:gd name="T181" fmla="*/ T180 w 3597"/>
                <a:gd name="T182" fmla="+- 0 4648 4249"/>
                <a:gd name="T183" fmla="*/ 4648 h 3696"/>
                <a:gd name="T184" fmla="+- 0 10101 7033"/>
                <a:gd name="T185" fmla="*/ T184 w 3597"/>
                <a:gd name="T186" fmla="+- 0 4790 4249"/>
                <a:gd name="T187" fmla="*/ 4790 h 3696"/>
                <a:gd name="T188" fmla="+- 0 10239 7033"/>
                <a:gd name="T189" fmla="*/ T188 w 3597"/>
                <a:gd name="T190" fmla="+- 0 4949 4249"/>
                <a:gd name="T191" fmla="*/ 4949 h 3696"/>
                <a:gd name="T192" fmla="+- 0 10358 7033"/>
                <a:gd name="T193" fmla="*/ T192 w 3597"/>
                <a:gd name="T194" fmla="+- 0 5123 4249"/>
                <a:gd name="T195" fmla="*/ 5123 h 3696"/>
                <a:gd name="T196" fmla="+- 0 10458 7033"/>
                <a:gd name="T197" fmla="*/ T196 w 3597"/>
                <a:gd name="T198" fmla="+- 0 5312 4249"/>
                <a:gd name="T199" fmla="*/ 5312 h 3696"/>
                <a:gd name="T200" fmla="+- 0 10537 7033"/>
                <a:gd name="T201" fmla="*/ T200 w 3597"/>
                <a:gd name="T202" fmla="+- 0 5513 4249"/>
                <a:gd name="T203" fmla="*/ 5513 h 3696"/>
                <a:gd name="T204" fmla="+- 0 10592 7033"/>
                <a:gd name="T205" fmla="*/ T204 w 3597"/>
                <a:gd name="T206" fmla="+- 0 5724 4249"/>
                <a:gd name="T207" fmla="*/ 5724 h 3696"/>
                <a:gd name="T208" fmla="+- 0 10623 7033"/>
                <a:gd name="T209" fmla="*/ T208 w 3597"/>
                <a:gd name="T210" fmla="+- 0 5945 4249"/>
                <a:gd name="T211" fmla="*/ 5945 h 36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3597" h="3696">
                  <a:moveTo>
                    <a:pt x="3596" y="1848"/>
                  </a:moveTo>
                  <a:lnTo>
                    <a:pt x="3594" y="1924"/>
                  </a:lnTo>
                  <a:lnTo>
                    <a:pt x="3590" y="1999"/>
                  </a:lnTo>
                  <a:lnTo>
                    <a:pt x="3583" y="2074"/>
                  </a:lnTo>
                  <a:lnTo>
                    <a:pt x="3572" y="2147"/>
                  </a:lnTo>
                  <a:lnTo>
                    <a:pt x="3559" y="2220"/>
                  </a:lnTo>
                  <a:lnTo>
                    <a:pt x="3543" y="2292"/>
                  </a:lnTo>
                  <a:lnTo>
                    <a:pt x="3525" y="2362"/>
                  </a:lnTo>
                  <a:lnTo>
                    <a:pt x="3504" y="2432"/>
                  </a:lnTo>
                  <a:lnTo>
                    <a:pt x="3480" y="2500"/>
                  </a:lnTo>
                  <a:lnTo>
                    <a:pt x="3454" y="2567"/>
                  </a:lnTo>
                  <a:lnTo>
                    <a:pt x="3425" y="2633"/>
                  </a:lnTo>
                  <a:lnTo>
                    <a:pt x="3394" y="2697"/>
                  </a:lnTo>
                  <a:lnTo>
                    <a:pt x="3361" y="2760"/>
                  </a:lnTo>
                  <a:lnTo>
                    <a:pt x="3325" y="2821"/>
                  </a:lnTo>
                  <a:lnTo>
                    <a:pt x="3288" y="2881"/>
                  </a:lnTo>
                  <a:lnTo>
                    <a:pt x="3248" y="2939"/>
                  </a:lnTo>
                  <a:lnTo>
                    <a:pt x="3206" y="2995"/>
                  </a:lnTo>
                  <a:lnTo>
                    <a:pt x="3162" y="3050"/>
                  </a:lnTo>
                  <a:lnTo>
                    <a:pt x="3116" y="3103"/>
                  </a:lnTo>
                  <a:lnTo>
                    <a:pt x="3068" y="3154"/>
                  </a:lnTo>
                  <a:lnTo>
                    <a:pt x="3018" y="3203"/>
                  </a:lnTo>
                  <a:lnTo>
                    <a:pt x="2966" y="3251"/>
                  </a:lnTo>
                  <a:lnTo>
                    <a:pt x="2913" y="3296"/>
                  </a:lnTo>
                  <a:lnTo>
                    <a:pt x="2858" y="3339"/>
                  </a:lnTo>
                  <a:lnTo>
                    <a:pt x="2801" y="3380"/>
                  </a:lnTo>
                  <a:lnTo>
                    <a:pt x="2743" y="3419"/>
                  </a:lnTo>
                  <a:lnTo>
                    <a:pt x="2684" y="3455"/>
                  </a:lnTo>
                  <a:lnTo>
                    <a:pt x="2623" y="3489"/>
                  </a:lnTo>
                  <a:lnTo>
                    <a:pt x="2560" y="3521"/>
                  </a:lnTo>
                  <a:lnTo>
                    <a:pt x="2496" y="3550"/>
                  </a:lnTo>
                  <a:lnTo>
                    <a:pt x="2431" y="3577"/>
                  </a:lnTo>
                  <a:lnTo>
                    <a:pt x="2365" y="3601"/>
                  </a:lnTo>
                  <a:lnTo>
                    <a:pt x="2298" y="3623"/>
                  </a:lnTo>
                  <a:lnTo>
                    <a:pt x="2229" y="3642"/>
                  </a:lnTo>
                  <a:lnTo>
                    <a:pt x="2160" y="3658"/>
                  </a:lnTo>
                  <a:lnTo>
                    <a:pt x="2090" y="3671"/>
                  </a:lnTo>
                  <a:lnTo>
                    <a:pt x="2018" y="3682"/>
                  </a:lnTo>
                  <a:lnTo>
                    <a:pt x="1946" y="3689"/>
                  </a:lnTo>
                  <a:lnTo>
                    <a:pt x="1873" y="3694"/>
                  </a:lnTo>
                  <a:lnTo>
                    <a:pt x="1800" y="3695"/>
                  </a:lnTo>
                  <a:lnTo>
                    <a:pt x="1725" y="3694"/>
                  </a:lnTo>
                  <a:lnTo>
                    <a:pt x="1652" y="3689"/>
                  </a:lnTo>
                  <a:lnTo>
                    <a:pt x="1579" y="3682"/>
                  </a:lnTo>
                  <a:lnTo>
                    <a:pt x="1508" y="3671"/>
                  </a:lnTo>
                  <a:lnTo>
                    <a:pt x="1437" y="3658"/>
                  </a:lnTo>
                  <a:lnTo>
                    <a:pt x="1367" y="3642"/>
                  </a:lnTo>
                  <a:lnTo>
                    <a:pt x="1298" y="3623"/>
                  </a:lnTo>
                  <a:lnTo>
                    <a:pt x="1231" y="3601"/>
                  </a:lnTo>
                  <a:lnTo>
                    <a:pt x="1164" y="3577"/>
                  </a:lnTo>
                  <a:lnTo>
                    <a:pt x="1099" y="3550"/>
                  </a:lnTo>
                  <a:lnTo>
                    <a:pt x="1035" y="3521"/>
                  </a:lnTo>
                  <a:lnTo>
                    <a:pt x="972" y="3489"/>
                  </a:lnTo>
                  <a:lnTo>
                    <a:pt x="911" y="3455"/>
                  </a:lnTo>
                  <a:lnTo>
                    <a:pt x="851" y="3419"/>
                  </a:lnTo>
                  <a:lnTo>
                    <a:pt x="793" y="3380"/>
                  </a:lnTo>
                  <a:lnTo>
                    <a:pt x="736" y="3339"/>
                  </a:lnTo>
                  <a:lnTo>
                    <a:pt x="681" y="3296"/>
                  </a:lnTo>
                  <a:lnTo>
                    <a:pt x="628" y="3251"/>
                  </a:lnTo>
                  <a:lnTo>
                    <a:pt x="576" y="3203"/>
                  </a:lnTo>
                  <a:lnTo>
                    <a:pt x="527" y="3154"/>
                  </a:lnTo>
                  <a:lnTo>
                    <a:pt x="479" y="3103"/>
                  </a:lnTo>
                  <a:lnTo>
                    <a:pt x="433" y="3050"/>
                  </a:lnTo>
                  <a:lnTo>
                    <a:pt x="389" y="2995"/>
                  </a:lnTo>
                  <a:lnTo>
                    <a:pt x="347" y="2939"/>
                  </a:lnTo>
                  <a:lnTo>
                    <a:pt x="307" y="2881"/>
                  </a:lnTo>
                  <a:lnTo>
                    <a:pt x="269" y="2821"/>
                  </a:lnTo>
                  <a:lnTo>
                    <a:pt x="234" y="2760"/>
                  </a:lnTo>
                  <a:lnTo>
                    <a:pt x="200" y="2697"/>
                  </a:lnTo>
                  <a:lnTo>
                    <a:pt x="170" y="2633"/>
                  </a:lnTo>
                  <a:lnTo>
                    <a:pt x="141" y="2567"/>
                  </a:lnTo>
                  <a:lnTo>
                    <a:pt x="115" y="2500"/>
                  </a:lnTo>
                  <a:lnTo>
                    <a:pt x="91" y="2432"/>
                  </a:lnTo>
                  <a:lnTo>
                    <a:pt x="70" y="2362"/>
                  </a:lnTo>
                  <a:lnTo>
                    <a:pt x="52" y="2292"/>
                  </a:lnTo>
                  <a:lnTo>
                    <a:pt x="36" y="2220"/>
                  </a:lnTo>
                  <a:lnTo>
                    <a:pt x="23" y="2147"/>
                  </a:lnTo>
                  <a:lnTo>
                    <a:pt x="13" y="2074"/>
                  </a:lnTo>
                  <a:lnTo>
                    <a:pt x="6" y="1999"/>
                  </a:lnTo>
                  <a:lnTo>
                    <a:pt x="1" y="1924"/>
                  </a:lnTo>
                  <a:lnTo>
                    <a:pt x="0" y="1848"/>
                  </a:lnTo>
                  <a:lnTo>
                    <a:pt x="1" y="1771"/>
                  </a:lnTo>
                  <a:lnTo>
                    <a:pt x="6" y="1696"/>
                  </a:lnTo>
                  <a:lnTo>
                    <a:pt x="13" y="1621"/>
                  </a:lnTo>
                  <a:lnTo>
                    <a:pt x="23" y="1548"/>
                  </a:lnTo>
                  <a:lnTo>
                    <a:pt x="36" y="1475"/>
                  </a:lnTo>
                  <a:lnTo>
                    <a:pt x="52" y="1404"/>
                  </a:lnTo>
                  <a:lnTo>
                    <a:pt x="70" y="1333"/>
                  </a:lnTo>
                  <a:lnTo>
                    <a:pt x="91" y="1264"/>
                  </a:lnTo>
                  <a:lnTo>
                    <a:pt x="115" y="1195"/>
                  </a:lnTo>
                  <a:lnTo>
                    <a:pt x="141" y="1128"/>
                  </a:lnTo>
                  <a:lnTo>
                    <a:pt x="170" y="1063"/>
                  </a:lnTo>
                  <a:lnTo>
                    <a:pt x="200" y="998"/>
                  </a:lnTo>
                  <a:lnTo>
                    <a:pt x="234" y="936"/>
                  </a:lnTo>
                  <a:lnTo>
                    <a:pt x="269" y="874"/>
                  </a:lnTo>
                  <a:lnTo>
                    <a:pt x="307" y="814"/>
                  </a:lnTo>
                  <a:lnTo>
                    <a:pt x="347" y="756"/>
                  </a:lnTo>
                  <a:lnTo>
                    <a:pt x="389" y="700"/>
                  </a:lnTo>
                  <a:lnTo>
                    <a:pt x="433" y="645"/>
                  </a:lnTo>
                  <a:lnTo>
                    <a:pt x="479" y="592"/>
                  </a:lnTo>
                  <a:lnTo>
                    <a:pt x="527" y="541"/>
                  </a:lnTo>
                  <a:lnTo>
                    <a:pt x="576" y="492"/>
                  </a:lnTo>
                  <a:lnTo>
                    <a:pt x="628" y="445"/>
                  </a:lnTo>
                  <a:lnTo>
                    <a:pt x="681" y="399"/>
                  </a:lnTo>
                  <a:lnTo>
                    <a:pt x="736" y="356"/>
                  </a:lnTo>
                  <a:lnTo>
                    <a:pt x="793" y="315"/>
                  </a:lnTo>
                  <a:lnTo>
                    <a:pt x="851" y="277"/>
                  </a:lnTo>
                  <a:lnTo>
                    <a:pt x="911" y="240"/>
                  </a:lnTo>
                  <a:lnTo>
                    <a:pt x="972" y="206"/>
                  </a:lnTo>
                  <a:lnTo>
                    <a:pt x="1035" y="174"/>
                  </a:lnTo>
                  <a:lnTo>
                    <a:pt x="1099" y="145"/>
                  </a:lnTo>
                  <a:lnTo>
                    <a:pt x="1164" y="118"/>
                  </a:lnTo>
                  <a:lnTo>
                    <a:pt x="1231" y="94"/>
                  </a:lnTo>
                  <a:lnTo>
                    <a:pt x="1298" y="72"/>
                  </a:lnTo>
                  <a:lnTo>
                    <a:pt x="1367" y="54"/>
                  </a:lnTo>
                  <a:lnTo>
                    <a:pt x="1437" y="37"/>
                  </a:lnTo>
                  <a:lnTo>
                    <a:pt x="1508" y="24"/>
                  </a:lnTo>
                  <a:lnTo>
                    <a:pt x="1579" y="14"/>
                  </a:lnTo>
                  <a:lnTo>
                    <a:pt x="1652" y="6"/>
                  </a:lnTo>
                  <a:lnTo>
                    <a:pt x="1725" y="1"/>
                  </a:lnTo>
                  <a:lnTo>
                    <a:pt x="1800" y="0"/>
                  </a:lnTo>
                  <a:lnTo>
                    <a:pt x="1873" y="1"/>
                  </a:lnTo>
                  <a:lnTo>
                    <a:pt x="1946" y="6"/>
                  </a:lnTo>
                  <a:lnTo>
                    <a:pt x="2018" y="14"/>
                  </a:lnTo>
                  <a:lnTo>
                    <a:pt x="2090" y="24"/>
                  </a:lnTo>
                  <a:lnTo>
                    <a:pt x="2160" y="37"/>
                  </a:lnTo>
                  <a:lnTo>
                    <a:pt x="2229" y="54"/>
                  </a:lnTo>
                  <a:lnTo>
                    <a:pt x="2298" y="72"/>
                  </a:lnTo>
                  <a:lnTo>
                    <a:pt x="2365" y="94"/>
                  </a:lnTo>
                  <a:lnTo>
                    <a:pt x="2431" y="118"/>
                  </a:lnTo>
                  <a:lnTo>
                    <a:pt x="2496" y="145"/>
                  </a:lnTo>
                  <a:lnTo>
                    <a:pt x="2560" y="174"/>
                  </a:lnTo>
                  <a:lnTo>
                    <a:pt x="2623" y="206"/>
                  </a:lnTo>
                  <a:lnTo>
                    <a:pt x="2684" y="240"/>
                  </a:lnTo>
                  <a:lnTo>
                    <a:pt x="2743" y="277"/>
                  </a:lnTo>
                  <a:lnTo>
                    <a:pt x="2801" y="315"/>
                  </a:lnTo>
                  <a:lnTo>
                    <a:pt x="2858" y="356"/>
                  </a:lnTo>
                  <a:lnTo>
                    <a:pt x="2913" y="399"/>
                  </a:lnTo>
                  <a:lnTo>
                    <a:pt x="2966" y="445"/>
                  </a:lnTo>
                  <a:lnTo>
                    <a:pt x="3018" y="492"/>
                  </a:lnTo>
                  <a:lnTo>
                    <a:pt x="3068" y="541"/>
                  </a:lnTo>
                  <a:lnTo>
                    <a:pt x="3116" y="592"/>
                  </a:lnTo>
                  <a:lnTo>
                    <a:pt x="3162" y="645"/>
                  </a:lnTo>
                  <a:lnTo>
                    <a:pt x="3206" y="700"/>
                  </a:lnTo>
                  <a:lnTo>
                    <a:pt x="3248" y="756"/>
                  </a:lnTo>
                  <a:lnTo>
                    <a:pt x="3288" y="814"/>
                  </a:lnTo>
                  <a:lnTo>
                    <a:pt x="3325" y="874"/>
                  </a:lnTo>
                  <a:lnTo>
                    <a:pt x="3361" y="936"/>
                  </a:lnTo>
                  <a:lnTo>
                    <a:pt x="3394" y="998"/>
                  </a:lnTo>
                  <a:lnTo>
                    <a:pt x="3425" y="1063"/>
                  </a:lnTo>
                  <a:lnTo>
                    <a:pt x="3454" y="1128"/>
                  </a:lnTo>
                  <a:lnTo>
                    <a:pt x="3480" y="1195"/>
                  </a:lnTo>
                  <a:lnTo>
                    <a:pt x="3504" y="1264"/>
                  </a:lnTo>
                  <a:lnTo>
                    <a:pt x="3525" y="1333"/>
                  </a:lnTo>
                  <a:lnTo>
                    <a:pt x="3543" y="1404"/>
                  </a:lnTo>
                  <a:lnTo>
                    <a:pt x="3559" y="1475"/>
                  </a:lnTo>
                  <a:lnTo>
                    <a:pt x="3572" y="1548"/>
                  </a:lnTo>
                  <a:lnTo>
                    <a:pt x="3583" y="1621"/>
                  </a:lnTo>
                  <a:lnTo>
                    <a:pt x="3590" y="1696"/>
                  </a:lnTo>
                  <a:lnTo>
                    <a:pt x="3594" y="1771"/>
                  </a:lnTo>
                  <a:lnTo>
                    <a:pt x="3596" y="1848"/>
                  </a:lnTo>
                  <a:close/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39" name="Picture 67">
              <a:extLst>
                <a:ext uri="{FF2B5EF4-FFF2-40B4-BE49-F238E27FC236}">
                  <a16:creationId xmlns:a16="http://schemas.microsoft.com/office/drawing/2014/main" id="{A6F3A854-06BC-4135-AE9D-C9330E032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" y="6001"/>
              <a:ext cx="930" cy="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" name="AutoShape 68">
              <a:extLst>
                <a:ext uri="{FF2B5EF4-FFF2-40B4-BE49-F238E27FC236}">
                  <a16:creationId xmlns:a16="http://schemas.microsoft.com/office/drawing/2014/main" id="{C8710C96-DBFB-4F47-A18F-6C79AC564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9" y="6001"/>
              <a:ext cx="1076" cy="341"/>
            </a:xfrm>
            <a:custGeom>
              <a:avLst/>
              <a:gdLst>
                <a:gd name="T0" fmla="+- 0 8238 8149"/>
                <a:gd name="T1" fmla="*/ T0 w 1076"/>
                <a:gd name="T2" fmla="+- 0 6070 6002"/>
                <a:gd name="T3" fmla="*/ 6070 h 115"/>
                <a:gd name="T4" fmla="+- 0 8182 8149"/>
                <a:gd name="T5" fmla="*/ T4 w 1076"/>
                <a:gd name="T6" fmla="+- 0 6070 6002"/>
                <a:gd name="T7" fmla="*/ 6070 h 115"/>
                <a:gd name="T8" fmla="+- 0 8198 8149"/>
                <a:gd name="T9" fmla="*/ T8 w 1076"/>
                <a:gd name="T10" fmla="+- 0 6029 6002"/>
                <a:gd name="T11" fmla="*/ 6029 h 115"/>
                <a:gd name="T12" fmla="+- 0 8224 8149"/>
                <a:gd name="T13" fmla="*/ T12 w 1076"/>
                <a:gd name="T14" fmla="+- 0 6033 6002"/>
                <a:gd name="T15" fmla="*/ 6033 h 115"/>
                <a:gd name="T16" fmla="+- 0 8195 8149"/>
                <a:gd name="T17" fmla="*/ T16 w 1076"/>
                <a:gd name="T18" fmla="+- 0 6003 6002"/>
                <a:gd name="T19" fmla="*/ 6003 h 115"/>
                <a:gd name="T20" fmla="+- 0 8177 8149"/>
                <a:gd name="T21" fmla="*/ T20 w 1076"/>
                <a:gd name="T22" fmla="+- 0 6082 6002"/>
                <a:gd name="T23" fmla="*/ 6082 h 115"/>
                <a:gd name="T24" fmla="+- 0 8256 8149"/>
                <a:gd name="T25" fmla="*/ T24 w 1076"/>
                <a:gd name="T26" fmla="+- 0 6115 6002"/>
                <a:gd name="T27" fmla="*/ 6115 h 115"/>
                <a:gd name="T28" fmla="+- 0 8248 8149"/>
                <a:gd name="T29" fmla="*/ T28 w 1076"/>
                <a:gd name="T30" fmla="+- 0 6016 6002"/>
                <a:gd name="T31" fmla="*/ 6016 h 115"/>
                <a:gd name="T32" fmla="+- 0 8302 8149"/>
                <a:gd name="T33" fmla="*/ T32 w 1076"/>
                <a:gd name="T34" fmla="+- 0 6115 6002"/>
                <a:gd name="T35" fmla="*/ 6115 h 115"/>
                <a:gd name="T36" fmla="+- 0 8340 8149"/>
                <a:gd name="T37" fmla="*/ T36 w 1076"/>
                <a:gd name="T38" fmla="+- 0 6003 6002"/>
                <a:gd name="T39" fmla="*/ 6003 h 115"/>
                <a:gd name="T40" fmla="+- 0 8347 8149"/>
                <a:gd name="T41" fmla="*/ T40 w 1076"/>
                <a:gd name="T42" fmla="+- 0 6016 6002"/>
                <a:gd name="T43" fmla="*/ 6016 h 115"/>
                <a:gd name="T44" fmla="+- 0 8400 8149"/>
                <a:gd name="T45" fmla="*/ T44 w 1076"/>
                <a:gd name="T46" fmla="+- 0 6115 6002"/>
                <a:gd name="T47" fmla="*/ 6115 h 115"/>
                <a:gd name="T48" fmla="+- 0 8438 8149"/>
                <a:gd name="T49" fmla="*/ T48 w 1076"/>
                <a:gd name="T50" fmla="+- 0 6003 6002"/>
                <a:gd name="T51" fmla="*/ 6003 h 115"/>
                <a:gd name="T52" fmla="+- 0 8470 8149"/>
                <a:gd name="T53" fmla="*/ T52 w 1076"/>
                <a:gd name="T54" fmla="+- 0 6063 6002"/>
                <a:gd name="T55" fmla="*/ 6063 h 115"/>
                <a:gd name="T56" fmla="+- 0 8470 8149"/>
                <a:gd name="T57" fmla="*/ T56 w 1076"/>
                <a:gd name="T58" fmla="+- 0 6051 6002"/>
                <a:gd name="T59" fmla="*/ 6051 h 115"/>
                <a:gd name="T60" fmla="+- 0 8539 8149"/>
                <a:gd name="T61" fmla="*/ T60 w 1076"/>
                <a:gd name="T62" fmla="+- 0 6003 6002"/>
                <a:gd name="T63" fmla="*/ 6003 h 115"/>
                <a:gd name="T64" fmla="+- 0 8543 8149"/>
                <a:gd name="T65" fmla="*/ T64 w 1076"/>
                <a:gd name="T66" fmla="+- 0 6115 6002"/>
                <a:gd name="T67" fmla="*/ 6115 h 115"/>
                <a:gd name="T68" fmla="+- 0 8640 8149"/>
                <a:gd name="T69" fmla="*/ T68 w 1076"/>
                <a:gd name="T70" fmla="+- 0 6003 6002"/>
                <a:gd name="T71" fmla="*/ 6003 h 115"/>
                <a:gd name="T72" fmla="+- 0 8581 8149"/>
                <a:gd name="T73" fmla="*/ T72 w 1076"/>
                <a:gd name="T74" fmla="+- 0 6003 6002"/>
                <a:gd name="T75" fmla="*/ 6003 h 115"/>
                <a:gd name="T76" fmla="+- 0 8576 8149"/>
                <a:gd name="T77" fmla="*/ T76 w 1076"/>
                <a:gd name="T78" fmla="+- 0 6115 6002"/>
                <a:gd name="T79" fmla="*/ 6115 h 115"/>
                <a:gd name="T80" fmla="+- 0 8654 8149"/>
                <a:gd name="T81" fmla="*/ T80 w 1076"/>
                <a:gd name="T82" fmla="+- 0 6115 6002"/>
                <a:gd name="T83" fmla="*/ 6115 h 115"/>
                <a:gd name="T84" fmla="+- 0 8775 8149"/>
                <a:gd name="T85" fmla="*/ T84 w 1076"/>
                <a:gd name="T86" fmla="+- 0 6058 6002"/>
                <a:gd name="T87" fmla="*/ 6058 h 115"/>
                <a:gd name="T88" fmla="+- 0 8760 8149"/>
                <a:gd name="T89" fmla="*/ T88 w 1076"/>
                <a:gd name="T90" fmla="+- 0 6058 6002"/>
                <a:gd name="T91" fmla="*/ 6058 h 115"/>
                <a:gd name="T92" fmla="+- 0 8722 8149"/>
                <a:gd name="T93" fmla="*/ T92 w 1076"/>
                <a:gd name="T94" fmla="+- 0 6102 6002"/>
                <a:gd name="T95" fmla="*/ 6102 h 115"/>
                <a:gd name="T96" fmla="+- 0 8721 8149"/>
                <a:gd name="T97" fmla="*/ T96 w 1076"/>
                <a:gd name="T98" fmla="+- 0 6015 6002"/>
                <a:gd name="T99" fmla="*/ 6015 h 115"/>
                <a:gd name="T100" fmla="+- 0 8760 8149"/>
                <a:gd name="T101" fmla="*/ T100 w 1076"/>
                <a:gd name="T102" fmla="+- 0 6058 6002"/>
                <a:gd name="T103" fmla="*/ 6058 h 115"/>
                <a:gd name="T104" fmla="+- 0 8748 8149"/>
                <a:gd name="T105" fmla="*/ T104 w 1076"/>
                <a:gd name="T106" fmla="+- 0 6010 6002"/>
                <a:gd name="T107" fmla="*/ 6010 h 115"/>
                <a:gd name="T108" fmla="+- 0 8680 8149"/>
                <a:gd name="T109" fmla="*/ T108 w 1076"/>
                <a:gd name="T110" fmla="+- 0 6115 6002"/>
                <a:gd name="T111" fmla="*/ 6115 h 115"/>
                <a:gd name="T112" fmla="+- 0 8756 8149"/>
                <a:gd name="T113" fmla="*/ T112 w 1076"/>
                <a:gd name="T114" fmla="+- 0 6102 6002"/>
                <a:gd name="T115" fmla="*/ 6102 h 115"/>
                <a:gd name="T116" fmla="+- 0 8775 8149"/>
                <a:gd name="T117" fmla="*/ T116 w 1076"/>
                <a:gd name="T118" fmla="+- 0 6058 6002"/>
                <a:gd name="T119" fmla="*/ 6058 h 115"/>
                <a:gd name="T120" fmla="+- 0 8872 8149"/>
                <a:gd name="T121" fmla="*/ T120 w 1076"/>
                <a:gd name="T122" fmla="+- 0 6070 6002"/>
                <a:gd name="T123" fmla="*/ 6070 h 115"/>
                <a:gd name="T124" fmla="+- 0 8816 8149"/>
                <a:gd name="T125" fmla="*/ T124 w 1076"/>
                <a:gd name="T126" fmla="+- 0 6070 6002"/>
                <a:gd name="T127" fmla="*/ 6070 h 115"/>
                <a:gd name="T128" fmla="+- 0 8832 8149"/>
                <a:gd name="T129" fmla="*/ T128 w 1076"/>
                <a:gd name="T130" fmla="+- 0 6029 6002"/>
                <a:gd name="T131" fmla="*/ 6029 h 115"/>
                <a:gd name="T132" fmla="+- 0 8858 8149"/>
                <a:gd name="T133" fmla="*/ T132 w 1076"/>
                <a:gd name="T134" fmla="+- 0 6033 6002"/>
                <a:gd name="T135" fmla="*/ 6033 h 115"/>
                <a:gd name="T136" fmla="+- 0 8829 8149"/>
                <a:gd name="T137" fmla="*/ T136 w 1076"/>
                <a:gd name="T138" fmla="+- 0 6003 6002"/>
                <a:gd name="T139" fmla="*/ 6003 h 115"/>
                <a:gd name="T140" fmla="+- 0 8811 8149"/>
                <a:gd name="T141" fmla="*/ T140 w 1076"/>
                <a:gd name="T142" fmla="+- 0 6082 6002"/>
                <a:gd name="T143" fmla="*/ 6082 h 115"/>
                <a:gd name="T144" fmla="+- 0 8890 8149"/>
                <a:gd name="T145" fmla="*/ T144 w 1076"/>
                <a:gd name="T146" fmla="+- 0 6115 6002"/>
                <a:gd name="T147" fmla="*/ 6115 h 115"/>
                <a:gd name="T148" fmla="+- 0 8982 8149"/>
                <a:gd name="T149" fmla="*/ T148 w 1076"/>
                <a:gd name="T150" fmla="+- 0 6099 6002"/>
                <a:gd name="T151" fmla="*/ 6099 h 115"/>
                <a:gd name="T152" fmla="+- 0 8904 8149"/>
                <a:gd name="T153" fmla="*/ T152 w 1076"/>
                <a:gd name="T154" fmla="+- 0 6003 6002"/>
                <a:gd name="T155" fmla="*/ 6003 h 115"/>
                <a:gd name="T156" fmla="+- 0 8917 8149"/>
                <a:gd name="T157" fmla="*/ T156 w 1076"/>
                <a:gd name="T158" fmla="+- 0 6020 6002"/>
                <a:gd name="T159" fmla="*/ 6020 h 115"/>
                <a:gd name="T160" fmla="+- 0 8995 8149"/>
                <a:gd name="T161" fmla="*/ T160 w 1076"/>
                <a:gd name="T162" fmla="+- 0 6099 6002"/>
                <a:gd name="T163" fmla="*/ 6099 h 115"/>
                <a:gd name="T164" fmla="+- 0 9106 8149"/>
                <a:gd name="T165" fmla="*/ T164 w 1076"/>
                <a:gd name="T166" fmla="+- 0 6080 6002"/>
                <a:gd name="T167" fmla="*/ 6080 h 115"/>
                <a:gd name="T168" fmla="+- 0 9083 8149"/>
                <a:gd name="T169" fmla="*/ T168 w 1076"/>
                <a:gd name="T170" fmla="+- 0 6102 6002"/>
                <a:gd name="T171" fmla="*/ 6102 h 115"/>
                <a:gd name="T172" fmla="+- 0 9041 8149"/>
                <a:gd name="T173" fmla="*/ T172 w 1076"/>
                <a:gd name="T174" fmla="+- 0 6091 6002"/>
                <a:gd name="T175" fmla="*/ 6091 h 115"/>
                <a:gd name="T176" fmla="+- 0 9033 8149"/>
                <a:gd name="T177" fmla="*/ T176 w 1076"/>
                <a:gd name="T178" fmla="+- 0 6040 6002"/>
                <a:gd name="T179" fmla="*/ 6040 h 115"/>
                <a:gd name="T180" fmla="+- 0 9070 8149"/>
                <a:gd name="T181" fmla="*/ T180 w 1076"/>
                <a:gd name="T182" fmla="+- 0 6014 6002"/>
                <a:gd name="T183" fmla="*/ 6014 h 115"/>
                <a:gd name="T184" fmla="+- 0 9103 8149"/>
                <a:gd name="T185" fmla="*/ T184 w 1076"/>
                <a:gd name="T186" fmla="+- 0 6034 6002"/>
                <a:gd name="T187" fmla="*/ 6034 h 115"/>
                <a:gd name="T188" fmla="+- 0 9109 8149"/>
                <a:gd name="T189" fmla="*/ T188 w 1076"/>
                <a:gd name="T190" fmla="+- 0 6014 6002"/>
                <a:gd name="T191" fmla="*/ 6014 h 115"/>
                <a:gd name="T192" fmla="+- 0 9069 8149"/>
                <a:gd name="T193" fmla="*/ T192 w 1076"/>
                <a:gd name="T194" fmla="+- 0 6002 6002"/>
                <a:gd name="T195" fmla="*/ 6002 h 115"/>
                <a:gd name="T196" fmla="+- 0 9015 8149"/>
                <a:gd name="T197" fmla="*/ T196 w 1076"/>
                <a:gd name="T198" fmla="+- 0 6058 6002"/>
                <a:gd name="T199" fmla="*/ 6058 h 115"/>
                <a:gd name="T200" fmla="+- 0 9046 8149"/>
                <a:gd name="T201" fmla="*/ T200 w 1076"/>
                <a:gd name="T202" fmla="+- 0 6112 6002"/>
                <a:gd name="T203" fmla="*/ 6112 h 115"/>
                <a:gd name="T204" fmla="+- 0 9100 8149"/>
                <a:gd name="T205" fmla="*/ T204 w 1076"/>
                <a:gd name="T206" fmla="+- 0 6108 6002"/>
                <a:gd name="T207" fmla="*/ 6108 h 115"/>
                <a:gd name="T208" fmla="+- 0 9118 8149"/>
                <a:gd name="T209" fmla="*/ T208 w 1076"/>
                <a:gd name="T210" fmla="+- 0 6087 6002"/>
                <a:gd name="T211" fmla="*/ 6087 h 115"/>
                <a:gd name="T212" fmla="+- 0 9152 8149"/>
                <a:gd name="T213" fmla="*/ T212 w 1076"/>
                <a:gd name="T214" fmla="+- 0 6063 6002"/>
                <a:gd name="T215" fmla="*/ 6063 h 115"/>
                <a:gd name="T216" fmla="+- 0 9152 8149"/>
                <a:gd name="T217" fmla="*/ T216 w 1076"/>
                <a:gd name="T218" fmla="+- 0 6051 6002"/>
                <a:gd name="T219" fmla="*/ 6051 h 115"/>
                <a:gd name="T220" fmla="+- 0 9221 8149"/>
                <a:gd name="T221" fmla="*/ T220 w 1076"/>
                <a:gd name="T222" fmla="+- 0 6003 6002"/>
                <a:gd name="T223" fmla="*/ 6003 h 115"/>
                <a:gd name="T224" fmla="+- 0 9225 8149"/>
                <a:gd name="T225" fmla="*/ T224 w 1076"/>
                <a:gd name="T226" fmla="+- 0 6115 6002"/>
                <a:gd name="T227" fmla="*/ 6115 h 1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1076" h="115">
                  <a:moveTo>
                    <a:pt x="107" y="113"/>
                  </a:moveTo>
                  <a:lnTo>
                    <a:pt x="94" y="80"/>
                  </a:lnTo>
                  <a:lnTo>
                    <a:pt x="89" y="68"/>
                  </a:lnTo>
                  <a:lnTo>
                    <a:pt x="75" y="31"/>
                  </a:lnTo>
                  <a:lnTo>
                    <a:pt x="75" y="68"/>
                  </a:lnTo>
                  <a:lnTo>
                    <a:pt x="33" y="68"/>
                  </a:lnTo>
                  <a:lnTo>
                    <a:pt x="38" y="54"/>
                  </a:lnTo>
                  <a:lnTo>
                    <a:pt x="44" y="41"/>
                  </a:lnTo>
                  <a:lnTo>
                    <a:pt x="49" y="27"/>
                  </a:lnTo>
                  <a:lnTo>
                    <a:pt x="54" y="13"/>
                  </a:lnTo>
                  <a:lnTo>
                    <a:pt x="75" y="68"/>
                  </a:lnTo>
                  <a:lnTo>
                    <a:pt x="75" y="31"/>
                  </a:lnTo>
                  <a:lnTo>
                    <a:pt x="67" y="13"/>
                  </a:lnTo>
                  <a:lnTo>
                    <a:pt x="63" y="1"/>
                  </a:lnTo>
                  <a:lnTo>
                    <a:pt x="46" y="1"/>
                  </a:lnTo>
                  <a:lnTo>
                    <a:pt x="0" y="113"/>
                  </a:lnTo>
                  <a:lnTo>
                    <a:pt x="16" y="113"/>
                  </a:lnTo>
                  <a:lnTo>
                    <a:pt x="28" y="80"/>
                  </a:lnTo>
                  <a:lnTo>
                    <a:pt x="79" y="80"/>
                  </a:lnTo>
                  <a:lnTo>
                    <a:pt x="92" y="113"/>
                  </a:lnTo>
                  <a:lnTo>
                    <a:pt x="107" y="113"/>
                  </a:lnTo>
                  <a:moveTo>
                    <a:pt x="191" y="1"/>
                  </a:moveTo>
                  <a:lnTo>
                    <a:pt x="99" y="1"/>
                  </a:lnTo>
                  <a:lnTo>
                    <a:pt x="99" y="14"/>
                  </a:lnTo>
                  <a:lnTo>
                    <a:pt x="137" y="14"/>
                  </a:lnTo>
                  <a:lnTo>
                    <a:pt x="137" y="113"/>
                  </a:lnTo>
                  <a:lnTo>
                    <a:pt x="153" y="113"/>
                  </a:lnTo>
                  <a:lnTo>
                    <a:pt x="153" y="14"/>
                  </a:lnTo>
                  <a:lnTo>
                    <a:pt x="191" y="14"/>
                  </a:lnTo>
                  <a:lnTo>
                    <a:pt x="191" y="1"/>
                  </a:lnTo>
                  <a:moveTo>
                    <a:pt x="289" y="1"/>
                  </a:moveTo>
                  <a:lnTo>
                    <a:pt x="198" y="1"/>
                  </a:lnTo>
                  <a:lnTo>
                    <a:pt x="198" y="14"/>
                  </a:lnTo>
                  <a:lnTo>
                    <a:pt x="236" y="14"/>
                  </a:lnTo>
                  <a:lnTo>
                    <a:pt x="236" y="113"/>
                  </a:lnTo>
                  <a:lnTo>
                    <a:pt x="251" y="113"/>
                  </a:lnTo>
                  <a:lnTo>
                    <a:pt x="251" y="14"/>
                  </a:lnTo>
                  <a:lnTo>
                    <a:pt x="289" y="14"/>
                  </a:lnTo>
                  <a:lnTo>
                    <a:pt x="289" y="1"/>
                  </a:lnTo>
                  <a:moveTo>
                    <a:pt x="394" y="100"/>
                  </a:moveTo>
                  <a:lnTo>
                    <a:pt x="321" y="100"/>
                  </a:lnTo>
                  <a:lnTo>
                    <a:pt x="321" y="61"/>
                  </a:lnTo>
                  <a:lnTo>
                    <a:pt x="386" y="61"/>
                  </a:lnTo>
                  <a:lnTo>
                    <a:pt x="386" y="49"/>
                  </a:lnTo>
                  <a:lnTo>
                    <a:pt x="321" y="49"/>
                  </a:lnTo>
                  <a:lnTo>
                    <a:pt x="321" y="14"/>
                  </a:lnTo>
                  <a:lnTo>
                    <a:pt x="390" y="14"/>
                  </a:lnTo>
                  <a:lnTo>
                    <a:pt x="390" y="1"/>
                  </a:lnTo>
                  <a:lnTo>
                    <a:pt x="306" y="1"/>
                  </a:lnTo>
                  <a:lnTo>
                    <a:pt x="306" y="113"/>
                  </a:lnTo>
                  <a:lnTo>
                    <a:pt x="394" y="113"/>
                  </a:lnTo>
                  <a:lnTo>
                    <a:pt x="394" y="100"/>
                  </a:lnTo>
                  <a:moveTo>
                    <a:pt x="505" y="1"/>
                  </a:moveTo>
                  <a:lnTo>
                    <a:pt x="491" y="1"/>
                  </a:lnTo>
                  <a:lnTo>
                    <a:pt x="491" y="97"/>
                  </a:lnTo>
                  <a:lnTo>
                    <a:pt x="442" y="18"/>
                  </a:lnTo>
                  <a:lnTo>
                    <a:pt x="432" y="1"/>
                  </a:lnTo>
                  <a:lnTo>
                    <a:pt x="414" y="1"/>
                  </a:lnTo>
                  <a:lnTo>
                    <a:pt x="414" y="113"/>
                  </a:lnTo>
                  <a:lnTo>
                    <a:pt x="427" y="113"/>
                  </a:lnTo>
                  <a:lnTo>
                    <a:pt x="427" y="18"/>
                  </a:lnTo>
                  <a:lnTo>
                    <a:pt x="486" y="113"/>
                  </a:lnTo>
                  <a:lnTo>
                    <a:pt x="505" y="113"/>
                  </a:lnTo>
                  <a:lnTo>
                    <a:pt x="505" y="97"/>
                  </a:lnTo>
                  <a:lnTo>
                    <a:pt x="505" y="1"/>
                  </a:lnTo>
                  <a:moveTo>
                    <a:pt x="626" y="56"/>
                  </a:moveTo>
                  <a:lnTo>
                    <a:pt x="620" y="25"/>
                  </a:lnTo>
                  <a:lnTo>
                    <a:pt x="611" y="18"/>
                  </a:lnTo>
                  <a:lnTo>
                    <a:pt x="611" y="56"/>
                  </a:lnTo>
                  <a:lnTo>
                    <a:pt x="607" y="79"/>
                  </a:lnTo>
                  <a:lnTo>
                    <a:pt x="593" y="94"/>
                  </a:lnTo>
                  <a:lnTo>
                    <a:pt x="573" y="100"/>
                  </a:lnTo>
                  <a:lnTo>
                    <a:pt x="545" y="100"/>
                  </a:lnTo>
                  <a:lnTo>
                    <a:pt x="545" y="13"/>
                  </a:lnTo>
                  <a:lnTo>
                    <a:pt x="572" y="13"/>
                  </a:lnTo>
                  <a:lnTo>
                    <a:pt x="593" y="20"/>
                  </a:lnTo>
                  <a:lnTo>
                    <a:pt x="606" y="33"/>
                  </a:lnTo>
                  <a:lnTo>
                    <a:pt x="611" y="56"/>
                  </a:lnTo>
                  <a:lnTo>
                    <a:pt x="611" y="18"/>
                  </a:lnTo>
                  <a:lnTo>
                    <a:pt x="605" y="13"/>
                  </a:lnTo>
                  <a:lnTo>
                    <a:pt x="599" y="8"/>
                  </a:lnTo>
                  <a:lnTo>
                    <a:pt x="568" y="1"/>
                  </a:lnTo>
                  <a:lnTo>
                    <a:pt x="531" y="1"/>
                  </a:lnTo>
                  <a:lnTo>
                    <a:pt x="531" y="113"/>
                  </a:lnTo>
                  <a:lnTo>
                    <a:pt x="572" y="113"/>
                  </a:lnTo>
                  <a:lnTo>
                    <a:pt x="595" y="109"/>
                  </a:lnTo>
                  <a:lnTo>
                    <a:pt x="607" y="100"/>
                  </a:lnTo>
                  <a:lnTo>
                    <a:pt x="612" y="97"/>
                  </a:lnTo>
                  <a:lnTo>
                    <a:pt x="622" y="80"/>
                  </a:lnTo>
                  <a:lnTo>
                    <a:pt x="626" y="56"/>
                  </a:lnTo>
                  <a:moveTo>
                    <a:pt x="741" y="113"/>
                  </a:moveTo>
                  <a:lnTo>
                    <a:pt x="728" y="80"/>
                  </a:lnTo>
                  <a:lnTo>
                    <a:pt x="723" y="68"/>
                  </a:lnTo>
                  <a:lnTo>
                    <a:pt x="709" y="31"/>
                  </a:lnTo>
                  <a:lnTo>
                    <a:pt x="709" y="68"/>
                  </a:lnTo>
                  <a:lnTo>
                    <a:pt x="667" y="68"/>
                  </a:lnTo>
                  <a:lnTo>
                    <a:pt x="672" y="54"/>
                  </a:lnTo>
                  <a:lnTo>
                    <a:pt x="678" y="41"/>
                  </a:lnTo>
                  <a:lnTo>
                    <a:pt x="683" y="27"/>
                  </a:lnTo>
                  <a:lnTo>
                    <a:pt x="688" y="13"/>
                  </a:lnTo>
                  <a:lnTo>
                    <a:pt x="709" y="68"/>
                  </a:lnTo>
                  <a:lnTo>
                    <a:pt x="709" y="31"/>
                  </a:lnTo>
                  <a:lnTo>
                    <a:pt x="701" y="13"/>
                  </a:lnTo>
                  <a:lnTo>
                    <a:pt x="697" y="1"/>
                  </a:lnTo>
                  <a:lnTo>
                    <a:pt x="680" y="1"/>
                  </a:lnTo>
                  <a:lnTo>
                    <a:pt x="634" y="113"/>
                  </a:lnTo>
                  <a:lnTo>
                    <a:pt x="650" y="113"/>
                  </a:lnTo>
                  <a:lnTo>
                    <a:pt x="662" y="80"/>
                  </a:lnTo>
                  <a:lnTo>
                    <a:pt x="713" y="80"/>
                  </a:lnTo>
                  <a:lnTo>
                    <a:pt x="726" y="113"/>
                  </a:lnTo>
                  <a:lnTo>
                    <a:pt x="741" y="113"/>
                  </a:lnTo>
                  <a:moveTo>
                    <a:pt x="846" y="1"/>
                  </a:moveTo>
                  <a:lnTo>
                    <a:pt x="832" y="1"/>
                  </a:lnTo>
                  <a:lnTo>
                    <a:pt x="833" y="97"/>
                  </a:lnTo>
                  <a:lnTo>
                    <a:pt x="783" y="18"/>
                  </a:lnTo>
                  <a:lnTo>
                    <a:pt x="773" y="1"/>
                  </a:lnTo>
                  <a:lnTo>
                    <a:pt x="755" y="1"/>
                  </a:lnTo>
                  <a:lnTo>
                    <a:pt x="755" y="113"/>
                  </a:lnTo>
                  <a:lnTo>
                    <a:pt x="768" y="113"/>
                  </a:lnTo>
                  <a:lnTo>
                    <a:pt x="768" y="18"/>
                  </a:lnTo>
                  <a:lnTo>
                    <a:pt x="827" y="113"/>
                  </a:lnTo>
                  <a:lnTo>
                    <a:pt x="846" y="113"/>
                  </a:lnTo>
                  <a:lnTo>
                    <a:pt x="846" y="97"/>
                  </a:lnTo>
                  <a:lnTo>
                    <a:pt x="846" y="1"/>
                  </a:lnTo>
                  <a:moveTo>
                    <a:pt x="969" y="85"/>
                  </a:moveTo>
                  <a:lnTo>
                    <a:pt x="957" y="78"/>
                  </a:lnTo>
                  <a:lnTo>
                    <a:pt x="951" y="87"/>
                  </a:lnTo>
                  <a:lnTo>
                    <a:pt x="944" y="95"/>
                  </a:lnTo>
                  <a:lnTo>
                    <a:pt x="934" y="100"/>
                  </a:lnTo>
                  <a:lnTo>
                    <a:pt x="922" y="102"/>
                  </a:lnTo>
                  <a:lnTo>
                    <a:pt x="904" y="98"/>
                  </a:lnTo>
                  <a:lnTo>
                    <a:pt x="892" y="89"/>
                  </a:lnTo>
                  <a:lnTo>
                    <a:pt x="884" y="75"/>
                  </a:lnTo>
                  <a:lnTo>
                    <a:pt x="882" y="56"/>
                  </a:lnTo>
                  <a:lnTo>
                    <a:pt x="884" y="38"/>
                  </a:lnTo>
                  <a:lnTo>
                    <a:pt x="891" y="24"/>
                  </a:lnTo>
                  <a:lnTo>
                    <a:pt x="903" y="15"/>
                  </a:lnTo>
                  <a:lnTo>
                    <a:pt x="921" y="12"/>
                  </a:lnTo>
                  <a:lnTo>
                    <a:pt x="938" y="12"/>
                  </a:lnTo>
                  <a:lnTo>
                    <a:pt x="949" y="19"/>
                  </a:lnTo>
                  <a:lnTo>
                    <a:pt x="954" y="32"/>
                  </a:lnTo>
                  <a:lnTo>
                    <a:pt x="968" y="27"/>
                  </a:lnTo>
                  <a:lnTo>
                    <a:pt x="964" y="18"/>
                  </a:lnTo>
                  <a:lnTo>
                    <a:pt x="960" y="12"/>
                  </a:lnTo>
                  <a:lnTo>
                    <a:pt x="959" y="10"/>
                  </a:lnTo>
                  <a:lnTo>
                    <a:pt x="950" y="6"/>
                  </a:lnTo>
                  <a:lnTo>
                    <a:pt x="920" y="0"/>
                  </a:lnTo>
                  <a:lnTo>
                    <a:pt x="893" y="7"/>
                  </a:lnTo>
                  <a:lnTo>
                    <a:pt x="873" y="26"/>
                  </a:lnTo>
                  <a:lnTo>
                    <a:pt x="866" y="56"/>
                  </a:lnTo>
                  <a:lnTo>
                    <a:pt x="871" y="80"/>
                  </a:lnTo>
                  <a:lnTo>
                    <a:pt x="881" y="99"/>
                  </a:lnTo>
                  <a:lnTo>
                    <a:pt x="897" y="110"/>
                  </a:lnTo>
                  <a:lnTo>
                    <a:pt x="921" y="114"/>
                  </a:lnTo>
                  <a:lnTo>
                    <a:pt x="938" y="112"/>
                  </a:lnTo>
                  <a:lnTo>
                    <a:pt x="951" y="106"/>
                  </a:lnTo>
                  <a:lnTo>
                    <a:pt x="956" y="102"/>
                  </a:lnTo>
                  <a:lnTo>
                    <a:pt x="962" y="97"/>
                  </a:lnTo>
                  <a:lnTo>
                    <a:pt x="969" y="85"/>
                  </a:lnTo>
                  <a:moveTo>
                    <a:pt x="1076" y="100"/>
                  </a:moveTo>
                  <a:lnTo>
                    <a:pt x="1003" y="100"/>
                  </a:lnTo>
                  <a:lnTo>
                    <a:pt x="1003" y="61"/>
                  </a:lnTo>
                  <a:lnTo>
                    <a:pt x="1068" y="61"/>
                  </a:lnTo>
                  <a:lnTo>
                    <a:pt x="1068" y="49"/>
                  </a:lnTo>
                  <a:lnTo>
                    <a:pt x="1003" y="49"/>
                  </a:lnTo>
                  <a:lnTo>
                    <a:pt x="1003" y="14"/>
                  </a:lnTo>
                  <a:lnTo>
                    <a:pt x="1072" y="14"/>
                  </a:lnTo>
                  <a:lnTo>
                    <a:pt x="1072" y="1"/>
                  </a:lnTo>
                  <a:lnTo>
                    <a:pt x="988" y="1"/>
                  </a:lnTo>
                  <a:lnTo>
                    <a:pt x="988" y="113"/>
                  </a:lnTo>
                  <a:lnTo>
                    <a:pt x="1076" y="113"/>
                  </a:lnTo>
                  <a:lnTo>
                    <a:pt x="1076" y="1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41" name="Picture 69">
              <a:extLst>
                <a:ext uri="{FF2B5EF4-FFF2-40B4-BE49-F238E27FC236}">
                  <a16:creationId xmlns:a16="http://schemas.microsoft.com/office/drawing/2014/main" id="{F5A723C0-883E-4496-B0E7-B1AF18797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4" y="6001"/>
              <a:ext cx="1329" cy="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" name="Rectangle 70">
              <a:extLst>
                <a:ext uri="{FF2B5EF4-FFF2-40B4-BE49-F238E27FC236}">
                  <a16:creationId xmlns:a16="http://schemas.microsoft.com/office/drawing/2014/main" id="{8CECDEFF-B28C-4B36-8609-A2D973B95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5244"/>
              <a:ext cx="1806" cy="1279"/>
            </a:xfrm>
            <a:prstGeom prst="rect">
              <a:avLst/>
            </a:prstGeom>
            <a:noFill/>
            <a:ln w="1143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43" name="Picture 71">
              <a:extLst>
                <a:ext uri="{FF2B5EF4-FFF2-40B4-BE49-F238E27FC236}">
                  <a16:creationId xmlns:a16="http://schemas.microsoft.com/office/drawing/2014/main" id="{FF71F8BA-BD6A-4424-943B-2E5946940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" y="5791"/>
              <a:ext cx="762" cy="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" name="Freeform 72">
              <a:extLst>
                <a:ext uri="{FF2B5EF4-FFF2-40B4-BE49-F238E27FC236}">
                  <a16:creationId xmlns:a16="http://schemas.microsoft.com/office/drawing/2014/main" id="{3E634848-813C-4448-9377-B89793D8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5670"/>
              <a:ext cx="3865" cy="2"/>
            </a:xfrm>
            <a:custGeom>
              <a:avLst/>
              <a:gdLst>
                <a:gd name="T0" fmla="+- 0 3040 3040"/>
                <a:gd name="T1" fmla="*/ T0 w 3865"/>
                <a:gd name="T2" fmla="+- 0 5052 3040"/>
                <a:gd name="T3" fmla="*/ T2 w 3865"/>
                <a:gd name="T4" fmla="+- 0 6905 3040"/>
                <a:gd name="T5" fmla="*/ T4 w 3865"/>
              </a:gdLst>
              <a:ahLst/>
              <a:cxnLst>
                <a:cxn ang="0">
                  <a:pos x="T1" y="0"/>
                </a:cxn>
                <a:cxn ang="0">
                  <a:pos x="T3" y="0"/>
                </a:cxn>
                <a:cxn ang="0">
                  <a:pos x="T5" y="0"/>
                </a:cxn>
              </a:cxnLst>
              <a:rect l="0" t="0" r="r" b="b"/>
              <a:pathLst>
                <a:path w="3865">
                  <a:moveTo>
                    <a:pt x="0" y="0"/>
                  </a:moveTo>
                  <a:lnTo>
                    <a:pt x="2012" y="0"/>
                  </a:lnTo>
                  <a:lnTo>
                    <a:pt x="3865" y="0"/>
                  </a:lnTo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73">
              <a:extLst>
                <a:ext uri="{FF2B5EF4-FFF2-40B4-BE49-F238E27FC236}">
                  <a16:creationId xmlns:a16="http://schemas.microsoft.com/office/drawing/2014/main" id="{17BE963F-6909-4538-BDAB-34AB4529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5661"/>
              <a:ext cx="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46" name="Picture 74">
              <a:extLst>
                <a:ext uri="{FF2B5EF4-FFF2-40B4-BE49-F238E27FC236}">
                  <a16:creationId xmlns:a16="http://schemas.microsoft.com/office/drawing/2014/main" id="{02A8637B-9F78-49E4-9A68-16C2CFA58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" y="5620"/>
              <a:ext cx="147" cy="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Line 75">
              <a:extLst>
                <a:ext uri="{FF2B5EF4-FFF2-40B4-BE49-F238E27FC236}">
                  <a16:creationId xmlns:a16="http://schemas.microsoft.com/office/drawing/2014/main" id="{48870C99-3483-4922-B4C4-75FB09936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6322"/>
              <a:ext cx="3848" cy="0"/>
            </a:xfrm>
            <a:prstGeom prst="line">
              <a:avLst/>
            </a:prstGeom>
            <a:noFill/>
            <a:ln w="1257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6">
              <a:extLst>
                <a:ext uri="{FF2B5EF4-FFF2-40B4-BE49-F238E27FC236}">
                  <a16:creationId xmlns:a16="http://schemas.microsoft.com/office/drawing/2014/main" id="{AA382E5E-E688-4C9C-A23C-80F152E7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8" y="6314"/>
              <a:ext cx="10" cy="18"/>
            </a:xfrm>
            <a:custGeom>
              <a:avLst/>
              <a:gdLst>
                <a:gd name="T0" fmla="+- 0 7038 7028"/>
                <a:gd name="T1" fmla="*/ T0 w 10"/>
                <a:gd name="T2" fmla="+- 0 6332 6314"/>
                <a:gd name="T3" fmla="*/ 6332 h 18"/>
                <a:gd name="T4" fmla="+- 0 7028 7028"/>
                <a:gd name="T5" fmla="*/ T4 w 10"/>
                <a:gd name="T6" fmla="+- 0 6332 6314"/>
                <a:gd name="T7" fmla="*/ 6332 h 18"/>
                <a:gd name="T8" fmla="+- 0 7028 7028"/>
                <a:gd name="T9" fmla="*/ T8 w 10"/>
                <a:gd name="T10" fmla="+- 0 6314 6314"/>
                <a:gd name="T11" fmla="*/ 6314 h 18"/>
                <a:gd name="T12" fmla="+- 0 7036 7028"/>
                <a:gd name="T13" fmla="*/ T12 w 10"/>
                <a:gd name="T14" fmla="+- 0 6314 6314"/>
                <a:gd name="T15" fmla="*/ 6314 h 18"/>
                <a:gd name="T16" fmla="+- 0 7038 7028"/>
                <a:gd name="T17" fmla="*/ T16 w 10"/>
                <a:gd name="T18" fmla="+- 0 6332 6314"/>
                <a:gd name="T19" fmla="*/ 6332 h 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" h="18">
                  <a:moveTo>
                    <a:pt x="1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49" name="Picture 77">
              <a:extLst>
                <a:ext uri="{FF2B5EF4-FFF2-40B4-BE49-F238E27FC236}">
                  <a16:creationId xmlns:a16="http://schemas.microsoft.com/office/drawing/2014/main" id="{AFF280FB-D057-46A4-BDEA-7FEE63BD5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" y="6270"/>
              <a:ext cx="146" cy="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" name="Freeform 78">
              <a:extLst>
                <a:ext uri="{FF2B5EF4-FFF2-40B4-BE49-F238E27FC236}">
                  <a16:creationId xmlns:a16="http://schemas.microsoft.com/office/drawing/2014/main" id="{43FDBDC1-A935-45A0-8F8F-295A69CBA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3" y="5658"/>
              <a:ext cx="2628" cy="2"/>
            </a:xfrm>
            <a:custGeom>
              <a:avLst/>
              <a:gdLst>
                <a:gd name="T0" fmla="+- 0 10593 10593"/>
                <a:gd name="T1" fmla="*/ T0 w 2628"/>
                <a:gd name="T2" fmla="+- 0 11988 10593"/>
                <a:gd name="T3" fmla="*/ T2 w 2628"/>
                <a:gd name="T4" fmla="+- 0 13221 10593"/>
                <a:gd name="T5" fmla="*/ T4 w 2628"/>
              </a:gdLst>
              <a:ahLst/>
              <a:cxnLst>
                <a:cxn ang="0">
                  <a:pos x="T1" y="0"/>
                </a:cxn>
                <a:cxn ang="0">
                  <a:pos x="T3" y="0"/>
                </a:cxn>
                <a:cxn ang="0">
                  <a:pos x="T5" y="0"/>
                </a:cxn>
              </a:cxnLst>
              <a:rect l="0" t="0" r="r" b="b"/>
              <a:pathLst>
                <a:path w="2628">
                  <a:moveTo>
                    <a:pt x="0" y="0"/>
                  </a:moveTo>
                  <a:lnTo>
                    <a:pt x="1395" y="0"/>
                  </a:lnTo>
                  <a:lnTo>
                    <a:pt x="2628" y="0"/>
                  </a:lnTo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79">
              <a:extLst>
                <a:ext uri="{FF2B5EF4-FFF2-40B4-BE49-F238E27FC236}">
                  <a16:creationId xmlns:a16="http://schemas.microsoft.com/office/drawing/2014/main" id="{BD2E8538-7A84-4B77-961C-A50E9E13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4" y="5649"/>
              <a:ext cx="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52" name="Picture 80">
              <a:extLst>
                <a:ext uri="{FF2B5EF4-FFF2-40B4-BE49-F238E27FC236}">
                  <a16:creationId xmlns:a16="http://schemas.microsoft.com/office/drawing/2014/main" id="{6B6CC51F-1357-46BD-BE78-B3E037300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1" y="5607"/>
              <a:ext cx="144" cy="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Rectangle 81">
              <a:extLst>
                <a:ext uri="{FF2B5EF4-FFF2-40B4-BE49-F238E27FC236}">
                  <a16:creationId xmlns:a16="http://schemas.microsoft.com/office/drawing/2014/main" id="{E2255296-A48B-48C7-8127-FC9C893AC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1" y="5244"/>
              <a:ext cx="2214" cy="1279"/>
            </a:xfrm>
            <a:prstGeom prst="rect">
              <a:avLst/>
            </a:prstGeom>
            <a:noFill/>
            <a:ln w="1143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54" name="Picture 82">
              <a:extLst>
                <a:ext uri="{FF2B5EF4-FFF2-40B4-BE49-F238E27FC236}">
                  <a16:creationId xmlns:a16="http://schemas.microsoft.com/office/drawing/2014/main" id="{566501E1-FF0D-4D0B-BA25-9B88A3B53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8" y="5791"/>
              <a:ext cx="753" cy="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Line 83">
              <a:extLst>
                <a:ext uri="{FF2B5EF4-FFF2-40B4-BE49-F238E27FC236}">
                  <a16:creationId xmlns:a16="http://schemas.microsoft.com/office/drawing/2014/main" id="{97A551B6-BF2A-4FC6-89D0-14F4B6C66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2" y="6290"/>
              <a:ext cx="2610" cy="0"/>
            </a:xfrm>
            <a:prstGeom prst="line">
              <a:avLst/>
            </a:prstGeom>
            <a:noFill/>
            <a:ln w="1257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84">
              <a:extLst>
                <a:ext uri="{FF2B5EF4-FFF2-40B4-BE49-F238E27FC236}">
                  <a16:creationId xmlns:a16="http://schemas.microsoft.com/office/drawing/2014/main" id="{65A218E9-0C2A-4192-9E4F-67CB067C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3" y="6280"/>
              <a:ext cx="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57" name="Picture 85">
              <a:extLst>
                <a:ext uri="{FF2B5EF4-FFF2-40B4-BE49-F238E27FC236}">
                  <a16:creationId xmlns:a16="http://schemas.microsoft.com/office/drawing/2014/main" id="{AA04EE69-EFE9-4A38-B355-332BBACE2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7" y="6240"/>
              <a:ext cx="144" cy="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Freeform 86">
              <a:extLst>
                <a:ext uri="{FF2B5EF4-FFF2-40B4-BE49-F238E27FC236}">
                  <a16:creationId xmlns:a16="http://schemas.microsoft.com/office/drawing/2014/main" id="{73231338-8BEB-441A-BC72-93E21A462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1" y="2259"/>
              <a:ext cx="2214" cy="1137"/>
            </a:xfrm>
            <a:custGeom>
              <a:avLst/>
              <a:gdLst>
                <a:gd name="T0" fmla="+- 0 15174 13401"/>
                <a:gd name="T1" fmla="*/ T0 w 2214"/>
                <a:gd name="T2" fmla="+- 0 2260 2260"/>
                <a:gd name="T3" fmla="*/ 2260 h 1137"/>
                <a:gd name="T4" fmla="+- 0 15239 13401"/>
                <a:gd name="T5" fmla="*/ T4 w 2214"/>
                <a:gd name="T6" fmla="+- 0 2266 2260"/>
                <a:gd name="T7" fmla="*/ 2266 h 1137"/>
                <a:gd name="T8" fmla="+- 0 15301 13401"/>
                <a:gd name="T9" fmla="*/ T8 w 2214"/>
                <a:gd name="T10" fmla="+- 0 2284 2260"/>
                <a:gd name="T11" fmla="*/ 2284 h 1137"/>
                <a:gd name="T12" fmla="+- 0 15360 13401"/>
                <a:gd name="T13" fmla="*/ T12 w 2214"/>
                <a:gd name="T14" fmla="+- 0 2313 2260"/>
                <a:gd name="T15" fmla="*/ 2313 h 1137"/>
                <a:gd name="T16" fmla="+- 0 15414 13401"/>
                <a:gd name="T17" fmla="*/ T16 w 2214"/>
                <a:gd name="T18" fmla="+- 0 2352 2260"/>
                <a:gd name="T19" fmla="*/ 2352 h 1137"/>
                <a:gd name="T20" fmla="+- 0 15463 13401"/>
                <a:gd name="T21" fmla="*/ T20 w 2214"/>
                <a:gd name="T22" fmla="+- 0 2399 2260"/>
                <a:gd name="T23" fmla="*/ 2399 h 1137"/>
                <a:gd name="T24" fmla="+- 0 15507 13401"/>
                <a:gd name="T25" fmla="*/ T24 w 2214"/>
                <a:gd name="T26" fmla="+- 0 2455 2260"/>
                <a:gd name="T27" fmla="*/ 2455 h 1137"/>
                <a:gd name="T28" fmla="+- 0 15544 13401"/>
                <a:gd name="T29" fmla="*/ T28 w 2214"/>
                <a:gd name="T30" fmla="+- 0 2519 2260"/>
                <a:gd name="T31" fmla="*/ 2519 h 1137"/>
                <a:gd name="T32" fmla="+- 0 15574 13401"/>
                <a:gd name="T33" fmla="*/ T32 w 2214"/>
                <a:gd name="T34" fmla="+- 0 2589 2260"/>
                <a:gd name="T35" fmla="*/ 2589 h 1137"/>
                <a:gd name="T36" fmla="+- 0 15596 13401"/>
                <a:gd name="T37" fmla="*/ T36 w 2214"/>
                <a:gd name="T38" fmla="+- 0 2664 2260"/>
                <a:gd name="T39" fmla="*/ 2664 h 1137"/>
                <a:gd name="T40" fmla="+- 0 15610 13401"/>
                <a:gd name="T41" fmla="*/ T40 w 2214"/>
                <a:gd name="T42" fmla="+- 0 2744 2260"/>
                <a:gd name="T43" fmla="*/ 2744 h 1137"/>
                <a:gd name="T44" fmla="+- 0 15615 13401"/>
                <a:gd name="T45" fmla="*/ T44 w 2214"/>
                <a:gd name="T46" fmla="+- 0 2828 2260"/>
                <a:gd name="T47" fmla="*/ 2828 h 1137"/>
                <a:gd name="T48" fmla="+- 0 15610 13401"/>
                <a:gd name="T49" fmla="*/ T48 w 2214"/>
                <a:gd name="T50" fmla="+- 0 2912 2260"/>
                <a:gd name="T51" fmla="*/ 2912 h 1137"/>
                <a:gd name="T52" fmla="+- 0 15596 13401"/>
                <a:gd name="T53" fmla="*/ T52 w 2214"/>
                <a:gd name="T54" fmla="+- 0 2992 2260"/>
                <a:gd name="T55" fmla="*/ 2992 h 1137"/>
                <a:gd name="T56" fmla="+- 0 15574 13401"/>
                <a:gd name="T57" fmla="*/ T56 w 2214"/>
                <a:gd name="T58" fmla="+- 0 3068 2260"/>
                <a:gd name="T59" fmla="*/ 3068 h 1137"/>
                <a:gd name="T60" fmla="+- 0 15544 13401"/>
                <a:gd name="T61" fmla="*/ T60 w 2214"/>
                <a:gd name="T62" fmla="+- 0 3137 2260"/>
                <a:gd name="T63" fmla="*/ 3137 h 1137"/>
                <a:gd name="T64" fmla="+- 0 15507 13401"/>
                <a:gd name="T65" fmla="*/ T64 w 2214"/>
                <a:gd name="T66" fmla="+- 0 3201 2260"/>
                <a:gd name="T67" fmla="*/ 3201 h 1137"/>
                <a:gd name="T68" fmla="+- 0 15463 13401"/>
                <a:gd name="T69" fmla="*/ T68 w 2214"/>
                <a:gd name="T70" fmla="+- 0 3257 2260"/>
                <a:gd name="T71" fmla="*/ 3257 h 1137"/>
                <a:gd name="T72" fmla="+- 0 15414 13401"/>
                <a:gd name="T73" fmla="*/ T72 w 2214"/>
                <a:gd name="T74" fmla="+- 0 3305 2260"/>
                <a:gd name="T75" fmla="*/ 3305 h 1137"/>
                <a:gd name="T76" fmla="+- 0 15360 13401"/>
                <a:gd name="T77" fmla="*/ T76 w 2214"/>
                <a:gd name="T78" fmla="+- 0 3344 2260"/>
                <a:gd name="T79" fmla="*/ 3344 h 1137"/>
                <a:gd name="T80" fmla="+- 0 15301 13401"/>
                <a:gd name="T81" fmla="*/ T80 w 2214"/>
                <a:gd name="T82" fmla="+- 0 3373 2260"/>
                <a:gd name="T83" fmla="*/ 3373 h 1137"/>
                <a:gd name="T84" fmla="+- 0 15239 13401"/>
                <a:gd name="T85" fmla="*/ T84 w 2214"/>
                <a:gd name="T86" fmla="+- 0 3390 2260"/>
                <a:gd name="T87" fmla="*/ 3390 h 1137"/>
                <a:gd name="T88" fmla="+- 0 15174 13401"/>
                <a:gd name="T89" fmla="*/ T88 w 2214"/>
                <a:gd name="T90" fmla="+- 0 3397 2260"/>
                <a:gd name="T91" fmla="*/ 3397 h 1137"/>
                <a:gd name="T92" fmla="+- 0 13842 13401"/>
                <a:gd name="T93" fmla="*/ T92 w 2214"/>
                <a:gd name="T94" fmla="+- 0 3397 2260"/>
                <a:gd name="T95" fmla="*/ 3397 h 1137"/>
                <a:gd name="T96" fmla="+- 0 13777 13401"/>
                <a:gd name="T97" fmla="*/ T96 w 2214"/>
                <a:gd name="T98" fmla="+- 0 3390 2260"/>
                <a:gd name="T99" fmla="*/ 3390 h 1137"/>
                <a:gd name="T100" fmla="+- 0 13715 13401"/>
                <a:gd name="T101" fmla="*/ T100 w 2214"/>
                <a:gd name="T102" fmla="+- 0 3373 2260"/>
                <a:gd name="T103" fmla="*/ 3373 h 1137"/>
                <a:gd name="T104" fmla="+- 0 13656 13401"/>
                <a:gd name="T105" fmla="*/ T104 w 2214"/>
                <a:gd name="T106" fmla="+- 0 3344 2260"/>
                <a:gd name="T107" fmla="*/ 3344 h 1137"/>
                <a:gd name="T108" fmla="+- 0 13602 13401"/>
                <a:gd name="T109" fmla="*/ T108 w 2214"/>
                <a:gd name="T110" fmla="+- 0 3305 2260"/>
                <a:gd name="T111" fmla="*/ 3305 h 1137"/>
                <a:gd name="T112" fmla="+- 0 13553 13401"/>
                <a:gd name="T113" fmla="*/ T112 w 2214"/>
                <a:gd name="T114" fmla="+- 0 3257 2260"/>
                <a:gd name="T115" fmla="*/ 3257 h 1137"/>
                <a:gd name="T116" fmla="+- 0 13509 13401"/>
                <a:gd name="T117" fmla="*/ T116 w 2214"/>
                <a:gd name="T118" fmla="+- 0 3201 2260"/>
                <a:gd name="T119" fmla="*/ 3201 h 1137"/>
                <a:gd name="T120" fmla="+- 0 13472 13401"/>
                <a:gd name="T121" fmla="*/ T120 w 2214"/>
                <a:gd name="T122" fmla="+- 0 3137 2260"/>
                <a:gd name="T123" fmla="*/ 3137 h 1137"/>
                <a:gd name="T124" fmla="+- 0 13442 13401"/>
                <a:gd name="T125" fmla="*/ T124 w 2214"/>
                <a:gd name="T126" fmla="+- 0 3068 2260"/>
                <a:gd name="T127" fmla="*/ 3068 h 1137"/>
                <a:gd name="T128" fmla="+- 0 13420 13401"/>
                <a:gd name="T129" fmla="*/ T128 w 2214"/>
                <a:gd name="T130" fmla="+- 0 2992 2260"/>
                <a:gd name="T131" fmla="*/ 2992 h 1137"/>
                <a:gd name="T132" fmla="+- 0 13406 13401"/>
                <a:gd name="T133" fmla="*/ T132 w 2214"/>
                <a:gd name="T134" fmla="+- 0 2912 2260"/>
                <a:gd name="T135" fmla="*/ 2912 h 1137"/>
                <a:gd name="T136" fmla="+- 0 13401 13401"/>
                <a:gd name="T137" fmla="*/ T136 w 2214"/>
                <a:gd name="T138" fmla="+- 0 2828 2260"/>
                <a:gd name="T139" fmla="*/ 2828 h 1137"/>
                <a:gd name="T140" fmla="+- 0 13406 13401"/>
                <a:gd name="T141" fmla="*/ T140 w 2214"/>
                <a:gd name="T142" fmla="+- 0 2744 2260"/>
                <a:gd name="T143" fmla="*/ 2744 h 1137"/>
                <a:gd name="T144" fmla="+- 0 13420 13401"/>
                <a:gd name="T145" fmla="*/ T144 w 2214"/>
                <a:gd name="T146" fmla="+- 0 2664 2260"/>
                <a:gd name="T147" fmla="*/ 2664 h 1137"/>
                <a:gd name="T148" fmla="+- 0 13442 13401"/>
                <a:gd name="T149" fmla="*/ T148 w 2214"/>
                <a:gd name="T150" fmla="+- 0 2589 2260"/>
                <a:gd name="T151" fmla="*/ 2589 h 1137"/>
                <a:gd name="T152" fmla="+- 0 13472 13401"/>
                <a:gd name="T153" fmla="*/ T152 w 2214"/>
                <a:gd name="T154" fmla="+- 0 2519 2260"/>
                <a:gd name="T155" fmla="*/ 2519 h 1137"/>
                <a:gd name="T156" fmla="+- 0 13509 13401"/>
                <a:gd name="T157" fmla="*/ T156 w 2214"/>
                <a:gd name="T158" fmla="+- 0 2455 2260"/>
                <a:gd name="T159" fmla="*/ 2455 h 1137"/>
                <a:gd name="T160" fmla="+- 0 13553 13401"/>
                <a:gd name="T161" fmla="*/ T160 w 2214"/>
                <a:gd name="T162" fmla="+- 0 2399 2260"/>
                <a:gd name="T163" fmla="*/ 2399 h 1137"/>
                <a:gd name="T164" fmla="+- 0 13602 13401"/>
                <a:gd name="T165" fmla="*/ T164 w 2214"/>
                <a:gd name="T166" fmla="+- 0 2352 2260"/>
                <a:gd name="T167" fmla="*/ 2352 h 1137"/>
                <a:gd name="T168" fmla="+- 0 13656 13401"/>
                <a:gd name="T169" fmla="*/ T168 w 2214"/>
                <a:gd name="T170" fmla="+- 0 2313 2260"/>
                <a:gd name="T171" fmla="*/ 2313 h 1137"/>
                <a:gd name="T172" fmla="+- 0 13715 13401"/>
                <a:gd name="T173" fmla="*/ T172 w 2214"/>
                <a:gd name="T174" fmla="+- 0 2284 2260"/>
                <a:gd name="T175" fmla="*/ 2284 h 1137"/>
                <a:gd name="T176" fmla="+- 0 13777 13401"/>
                <a:gd name="T177" fmla="*/ T176 w 2214"/>
                <a:gd name="T178" fmla="+- 0 2266 2260"/>
                <a:gd name="T179" fmla="*/ 2266 h 1137"/>
                <a:gd name="T180" fmla="+- 0 13842 13401"/>
                <a:gd name="T181" fmla="*/ T180 w 2214"/>
                <a:gd name="T182" fmla="+- 0 2260 2260"/>
                <a:gd name="T183" fmla="*/ 2260 h 1137"/>
                <a:gd name="T184" fmla="+- 0 15174 13401"/>
                <a:gd name="T185" fmla="*/ T184 w 2214"/>
                <a:gd name="T186" fmla="+- 0 2260 2260"/>
                <a:gd name="T187" fmla="*/ 2260 h 11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2214" h="1137">
                  <a:moveTo>
                    <a:pt x="1773" y="0"/>
                  </a:moveTo>
                  <a:lnTo>
                    <a:pt x="1838" y="6"/>
                  </a:lnTo>
                  <a:lnTo>
                    <a:pt x="1900" y="24"/>
                  </a:lnTo>
                  <a:lnTo>
                    <a:pt x="1959" y="53"/>
                  </a:lnTo>
                  <a:lnTo>
                    <a:pt x="2013" y="92"/>
                  </a:lnTo>
                  <a:lnTo>
                    <a:pt x="2062" y="139"/>
                  </a:lnTo>
                  <a:lnTo>
                    <a:pt x="2106" y="195"/>
                  </a:lnTo>
                  <a:lnTo>
                    <a:pt x="2143" y="259"/>
                  </a:lnTo>
                  <a:lnTo>
                    <a:pt x="2173" y="329"/>
                  </a:lnTo>
                  <a:lnTo>
                    <a:pt x="2195" y="404"/>
                  </a:lnTo>
                  <a:lnTo>
                    <a:pt x="2209" y="484"/>
                  </a:lnTo>
                  <a:lnTo>
                    <a:pt x="2214" y="568"/>
                  </a:lnTo>
                  <a:lnTo>
                    <a:pt x="2209" y="652"/>
                  </a:lnTo>
                  <a:lnTo>
                    <a:pt x="2195" y="732"/>
                  </a:lnTo>
                  <a:lnTo>
                    <a:pt x="2173" y="808"/>
                  </a:lnTo>
                  <a:lnTo>
                    <a:pt x="2143" y="877"/>
                  </a:lnTo>
                  <a:lnTo>
                    <a:pt x="2106" y="941"/>
                  </a:lnTo>
                  <a:lnTo>
                    <a:pt x="2062" y="997"/>
                  </a:lnTo>
                  <a:lnTo>
                    <a:pt x="2013" y="1045"/>
                  </a:lnTo>
                  <a:lnTo>
                    <a:pt x="1959" y="1084"/>
                  </a:lnTo>
                  <a:lnTo>
                    <a:pt x="1900" y="1113"/>
                  </a:lnTo>
                  <a:lnTo>
                    <a:pt x="1838" y="1130"/>
                  </a:lnTo>
                  <a:lnTo>
                    <a:pt x="1773" y="1137"/>
                  </a:lnTo>
                  <a:lnTo>
                    <a:pt x="441" y="1137"/>
                  </a:lnTo>
                  <a:lnTo>
                    <a:pt x="376" y="1130"/>
                  </a:lnTo>
                  <a:lnTo>
                    <a:pt x="314" y="1113"/>
                  </a:lnTo>
                  <a:lnTo>
                    <a:pt x="255" y="1084"/>
                  </a:lnTo>
                  <a:lnTo>
                    <a:pt x="201" y="1045"/>
                  </a:lnTo>
                  <a:lnTo>
                    <a:pt x="152" y="997"/>
                  </a:lnTo>
                  <a:lnTo>
                    <a:pt x="108" y="941"/>
                  </a:lnTo>
                  <a:lnTo>
                    <a:pt x="71" y="877"/>
                  </a:lnTo>
                  <a:lnTo>
                    <a:pt x="41" y="808"/>
                  </a:lnTo>
                  <a:lnTo>
                    <a:pt x="19" y="732"/>
                  </a:lnTo>
                  <a:lnTo>
                    <a:pt x="5" y="652"/>
                  </a:lnTo>
                  <a:lnTo>
                    <a:pt x="0" y="568"/>
                  </a:lnTo>
                  <a:lnTo>
                    <a:pt x="5" y="484"/>
                  </a:lnTo>
                  <a:lnTo>
                    <a:pt x="19" y="404"/>
                  </a:lnTo>
                  <a:lnTo>
                    <a:pt x="41" y="329"/>
                  </a:lnTo>
                  <a:lnTo>
                    <a:pt x="71" y="259"/>
                  </a:lnTo>
                  <a:lnTo>
                    <a:pt x="108" y="195"/>
                  </a:lnTo>
                  <a:lnTo>
                    <a:pt x="152" y="139"/>
                  </a:lnTo>
                  <a:lnTo>
                    <a:pt x="201" y="92"/>
                  </a:lnTo>
                  <a:lnTo>
                    <a:pt x="255" y="53"/>
                  </a:lnTo>
                  <a:lnTo>
                    <a:pt x="314" y="24"/>
                  </a:lnTo>
                  <a:lnTo>
                    <a:pt x="376" y="6"/>
                  </a:lnTo>
                  <a:lnTo>
                    <a:pt x="441" y="0"/>
                  </a:lnTo>
                  <a:lnTo>
                    <a:pt x="1773" y="0"/>
                  </a:lnTo>
                  <a:close/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59" name="Picture 87">
              <a:extLst>
                <a:ext uri="{FF2B5EF4-FFF2-40B4-BE49-F238E27FC236}">
                  <a16:creationId xmlns:a16="http://schemas.microsoft.com/office/drawing/2014/main" id="{26AD0DB5-10C7-4A7F-ACFE-A0B1DB257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5" y="2748"/>
              <a:ext cx="798" cy="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7" name="AutoShape 88">
              <a:extLst>
                <a:ext uri="{FF2B5EF4-FFF2-40B4-BE49-F238E27FC236}">
                  <a16:creationId xmlns:a16="http://schemas.microsoft.com/office/drawing/2014/main" id="{C0294B48-ACEC-4C32-BC0A-B92E7988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1" y="2748"/>
              <a:ext cx="819" cy="520"/>
            </a:xfrm>
            <a:custGeom>
              <a:avLst/>
              <a:gdLst>
                <a:gd name="T0" fmla="+- 0 14612 14531"/>
                <a:gd name="T1" fmla="*/ T0 w 819"/>
                <a:gd name="T2" fmla="+- 0 2767 2748"/>
                <a:gd name="T3" fmla="*/ 2767 h 115"/>
                <a:gd name="T4" fmla="+- 0 14594 14531"/>
                <a:gd name="T5" fmla="*/ T4 w 819"/>
                <a:gd name="T6" fmla="+- 0 2842 2748"/>
                <a:gd name="T7" fmla="*/ 2842 h 115"/>
                <a:gd name="T8" fmla="+- 0 14546 14531"/>
                <a:gd name="T9" fmla="*/ T8 w 819"/>
                <a:gd name="T10" fmla="+- 0 2762 2748"/>
                <a:gd name="T11" fmla="*/ 2762 h 115"/>
                <a:gd name="T12" fmla="+- 0 14607 14531"/>
                <a:gd name="T13" fmla="*/ T12 w 819"/>
                <a:gd name="T14" fmla="+- 0 2782 2748"/>
                <a:gd name="T15" fmla="*/ 2782 h 115"/>
                <a:gd name="T16" fmla="+- 0 14606 14531"/>
                <a:gd name="T17" fmla="*/ T16 w 819"/>
                <a:gd name="T18" fmla="+- 0 2762 2748"/>
                <a:gd name="T19" fmla="*/ 2762 h 115"/>
                <a:gd name="T20" fmla="+- 0 14531 14531"/>
                <a:gd name="T21" fmla="*/ T20 w 819"/>
                <a:gd name="T22" fmla="+- 0 2750 2748"/>
                <a:gd name="T23" fmla="*/ 2750 h 115"/>
                <a:gd name="T24" fmla="+- 0 14596 14531"/>
                <a:gd name="T25" fmla="*/ T24 w 819"/>
                <a:gd name="T26" fmla="+- 0 2857 2748"/>
                <a:gd name="T27" fmla="*/ 2857 h 115"/>
                <a:gd name="T28" fmla="+- 0 14623 14531"/>
                <a:gd name="T29" fmla="*/ T28 w 819"/>
                <a:gd name="T30" fmla="+- 0 2828 2748"/>
                <a:gd name="T31" fmla="*/ 2828 h 115"/>
                <a:gd name="T32" fmla="+- 0 14729 14531"/>
                <a:gd name="T33" fmla="*/ T32 w 819"/>
                <a:gd name="T34" fmla="+- 0 2829 2748"/>
                <a:gd name="T35" fmla="*/ 2829 h 115"/>
                <a:gd name="T36" fmla="+- 0 14710 14531"/>
                <a:gd name="T37" fmla="*/ T36 w 819"/>
                <a:gd name="T38" fmla="+- 0 2817 2748"/>
                <a:gd name="T39" fmla="*/ 2817 h 115"/>
                <a:gd name="T40" fmla="+- 0 14679 14531"/>
                <a:gd name="T41" fmla="*/ T40 w 819"/>
                <a:gd name="T42" fmla="+- 0 2790 2748"/>
                <a:gd name="T43" fmla="*/ 2790 h 115"/>
                <a:gd name="T44" fmla="+- 0 14710 14531"/>
                <a:gd name="T45" fmla="*/ T44 w 819"/>
                <a:gd name="T46" fmla="+- 0 2817 2748"/>
                <a:gd name="T47" fmla="*/ 2817 h 115"/>
                <a:gd name="T48" fmla="+- 0 14697 14531"/>
                <a:gd name="T49" fmla="*/ T48 w 819"/>
                <a:gd name="T50" fmla="+- 0 2750 2748"/>
                <a:gd name="T51" fmla="*/ 2750 h 115"/>
                <a:gd name="T52" fmla="+- 0 14651 14531"/>
                <a:gd name="T53" fmla="*/ T52 w 819"/>
                <a:gd name="T54" fmla="+- 0 2861 2748"/>
                <a:gd name="T55" fmla="*/ 2861 h 115"/>
                <a:gd name="T56" fmla="+- 0 14727 14531"/>
                <a:gd name="T57" fmla="*/ T56 w 819"/>
                <a:gd name="T58" fmla="+- 0 2861 2748"/>
                <a:gd name="T59" fmla="*/ 2861 h 115"/>
                <a:gd name="T60" fmla="+- 0 14734 14531"/>
                <a:gd name="T61" fmla="*/ T60 w 819"/>
                <a:gd name="T62" fmla="+- 0 2750 2748"/>
                <a:gd name="T63" fmla="*/ 2750 h 115"/>
                <a:gd name="T64" fmla="+- 0 14772 14531"/>
                <a:gd name="T65" fmla="*/ T64 w 819"/>
                <a:gd name="T66" fmla="+- 0 2861 2748"/>
                <a:gd name="T67" fmla="*/ 2861 h 115"/>
                <a:gd name="T68" fmla="+- 0 14826 14531"/>
                <a:gd name="T69" fmla="*/ T68 w 819"/>
                <a:gd name="T70" fmla="+- 0 2762 2748"/>
                <a:gd name="T71" fmla="*/ 2762 h 115"/>
                <a:gd name="T72" fmla="+- 0 14911 14531"/>
                <a:gd name="T73" fmla="*/ T72 w 819"/>
                <a:gd name="T74" fmla="+- 0 2829 2748"/>
                <a:gd name="T75" fmla="*/ 2829 h 115"/>
                <a:gd name="T76" fmla="+- 0 14892 14531"/>
                <a:gd name="T77" fmla="*/ T76 w 819"/>
                <a:gd name="T78" fmla="+- 0 2817 2748"/>
                <a:gd name="T79" fmla="*/ 2817 h 115"/>
                <a:gd name="T80" fmla="+- 0 14861 14531"/>
                <a:gd name="T81" fmla="*/ T80 w 819"/>
                <a:gd name="T82" fmla="+- 0 2790 2748"/>
                <a:gd name="T83" fmla="*/ 2790 h 115"/>
                <a:gd name="T84" fmla="+- 0 14892 14531"/>
                <a:gd name="T85" fmla="*/ T84 w 819"/>
                <a:gd name="T86" fmla="+- 0 2817 2748"/>
                <a:gd name="T87" fmla="*/ 2817 h 115"/>
                <a:gd name="T88" fmla="+- 0 14880 14531"/>
                <a:gd name="T89" fmla="*/ T88 w 819"/>
                <a:gd name="T90" fmla="+- 0 2750 2748"/>
                <a:gd name="T91" fmla="*/ 2750 h 115"/>
                <a:gd name="T92" fmla="+- 0 14833 14531"/>
                <a:gd name="T93" fmla="*/ T92 w 819"/>
                <a:gd name="T94" fmla="+- 0 2861 2748"/>
                <a:gd name="T95" fmla="*/ 2861 h 115"/>
                <a:gd name="T96" fmla="+- 0 14909 14531"/>
                <a:gd name="T97" fmla="*/ T96 w 819"/>
                <a:gd name="T98" fmla="+- 0 2861 2748"/>
                <a:gd name="T99" fmla="*/ 2861 h 115"/>
                <a:gd name="T100" fmla="+- 0 15019 14531"/>
                <a:gd name="T101" fmla="*/ T100 w 819"/>
                <a:gd name="T102" fmla="+- 0 2809 2748"/>
                <a:gd name="T103" fmla="*/ 2809 h 115"/>
                <a:gd name="T104" fmla="+- 0 15009 14531"/>
                <a:gd name="T105" fmla="*/ T104 w 819"/>
                <a:gd name="T106" fmla="+- 0 2829 2748"/>
                <a:gd name="T107" fmla="*/ 2829 h 115"/>
                <a:gd name="T108" fmla="+- 0 14976 14531"/>
                <a:gd name="T109" fmla="*/ T108 w 819"/>
                <a:gd name="T110" fmla="+- 0 2849 2748"/>
                <a:gd name="T111" fmla="*/ 2849 h 115"/>
                <a:gd name="T112" fmla="+- 0 14972 14531"/>
                <a:gd name="T113" fmla="*/ T112 w 819"/>
                <a:gd name="T114" fmla="+- 0 2809 2748"/>
                <a:gd name="T115" fmla="*/ 2809 h 115"/>
                <a:gd name="T116" fmla="+- 0 15009 14531"/>
                <a:gd name="T117" fmla="*/ T116 w 819"/>
                <a:gd name="T118" fmla="+- 0 2829 2748"/>
                <a:gd name="T119" fmla="*/ 2829 h 115"/>
                <a:gd name="T120" fmla="+- 0 15009 14531"/>
                <a:gd name="T121" fmla="*/ T120 w 819"/>
                <a:gd name="T122" fmla="+- 0 2799 2748"/>
                <a:gd name="T123" fmla="*/ 2799 h 115"/>
                <a:gd name="T124" fmla="+- 0 15018 14531"/>
                <a:gd name="T125" fmla="*/ T124 w 819"/>
                <a:gd name="T126" fmla="+- 0 2777 2748"/>
                <a:gd name="T127" fmla="*/ 2777 h 115"/>
                <a:gd name="T128" fmla="+- 0 15003 14531"/>
                <a:gd name="T129" fmla="*/ T128 w 819"/>
                <a:gd name="T130" fmla="+- 0 2755 2748"/>
                <a:gd name="T131" fmla="*/ 2755 h 115"/>
                <a:gd name="T132" fmla="+- 0 14986 14531"/>
                <a:gd name="T133" fmla="*/ T132 w 819"/>
                <a:gd name="T134" fmla="+- 0 2796 2748"/>
                <a:gd name="T135" fmla="*/ 2796 h 115"/>
                <a:gd name="T136" fmla="+- 0 14953 14531"/>
                <a:gd name="T137" fmla="*/ T136 w 819"/>
                <a:gd name="T138" fmla="+- 0 2762 2748"/>
                <a:gd name="T139" fmla="*/ 2762 h 115"/>
                <a:gd name="T140" fmla="+- 0 14998 14531"/>
                <a:gd name="T141" fmla="*/ T140 w 819"/>
                <a:gd name="T142" fmla="+- 0 2767 2748"/>
                <a:gd name="T143" fmla="*/ 2767 h 115"/>
                <a:gd name="T144" fmla="+- 0 14991 14531"/>
                <a:gd name="T145" fmla="*/ T144 w 819"/>
                <a:gd name="T146" fmla="+- 0 2751 2748"/>
                <a:gd name="T147" fmla="*/ 2751 h 115"/>
                <a:gd name="T148" fmla="+- 0 14938 14531"/>
                <a:gd name="T149" fmla="*/ T148 w 819"/>
                <a:gd name="T150" fmla="+- 0 2861 2748"/>
                <a:gd name="T151" fmla="*/ 2861 h 115"/>
                <a:gd name="T152" fmla="+- 0 15016 14531"/>
                <a:gd name="T153" fmla="*/ T152 w 819"/>
                <a:gd name="T154" fmla="+- 0 2851 2748"/>
                <a:gd name="T155" fmla="*/ 2851 h 115"/>
                <a:gd name="T156" fmla="+- 0 15024 14531"/>
                <a:gd name="T157" fmla="*/ T156 w 819"/>
                <a:gd name="T158" fmla="+- 0 2813 2748"/>
                <a:gd name="T159" fmla="*/ 2813 h 115"/>
                <a:gd name="T160" fmla="+- 0 15122 14531"/>
                <a:gd name="T161" fmla="*/ T160 w 819"/>
                <a:gd name="T162" fmla="+- 0 2817 2748"/>
                <a:gd name="T163" fmla="*/ 2817 h 115"/>
                <a:gd name="T164" fmla="+- 0 15066 14531"/>
                <a:gd name="T165" fmla="*/ T164 w 819"/>
                <a:gd name="T166" fmla="+- 0 2817 2748"/>
                <a:gd name="T167" fmla="*/ 2817 h 115"/>
                <a:gd name="T168" fmla="+- 0 15082 14531"/>
                <a:gd name="T169" fmla="*/ T168 w 819"/>
                <a:gd name="T170" fmla="+- 0 2776 2748"/>
                <a:gd name="T171" fmla="*/ 2776 h 115"/>
                <a:gd name="T172" fmla="+- 0 15108 14531"/>
                <a:gd name="T173" fmla="*/ T172 w 819"/>
                <a:gd name="T174" fmla="+- 0 2780 2748"/>
                <a:gd name="T175" fmla="*/ 2780 h 115"/>
                <a:gd name="T176" fmla="+- 0 15079 14531"/>
                <a:gd name="T177" fmla="*/ T176 w 819"/>
                <a:gd name="T178" fmla="+- 0 2750 2748"/>
                <a:gd name="T179" fmla="*/ 2750 h 115"/>
                <a:gd name="T180" fmla="+- 0 15062 14531"/>
                <a:gd name="T181" fmla="*/ T180 w 819"/>
                <a:gd name="T182" fmla="+- 0 2829 2748"/>
                <a:gd name="T183" fmla="*/ 2829 h 115"/>
                <a:gd name="T184" fmla="+- 0 15140 14531"/>
                <a:gd name="T185" fmla="*/ T184 w 819"/>
                <a:gd name="T186" fmla="+- 0 2861 2748"/>
                <a:gd name="T187" fmla="*/ 2861 h 115"/>
                <a:gd name="T188" fmla="+- 0 15206 14531"/>
                <a:gd name="T189" fmla="*/ T188 w 819"/>
                <a:gd name="T190" fmla="+- 0 2799 2748"/>
                <a:gd name="T191" fmla="*/ 2799 h 115"/>
                <a:gd name="T192" fmla="+- 0 15177 14531"/>
                <a:gd name="T193" fmla="*/ T192 w 819"/>
                <a:gd name="T194" fmla="+- 0 2763 2748"/>
                <a:gd name="T195" fmla="*/ 2763 h 115"/>
                <a:gd name="T196" fmla="+- 0 15224 14531"/>
                <a:gd name="T197" fmla="*/ T196 w 819"/>
                <a:gd name="T198" fmla="+- 0 2776 2748"/>
                <a:gd name="T199" fmla="*/ 2776 h 115"/>
                <a:gd name="T200" fmla="+- 0 15234 14531"/>
                <a:gd name="T201" fmla="*/ T200 w 819"/>
                <a:gd name="T202" fmla="+- 0 2763 2748"/>
                <a:gd name="T203" fmla="*/ 2763 h 115"/>
                <a:gd name="T204" fmla="+- 0 15187 14531"/>
                <a:gd name="T205" fmla="*/ T204 w 819"/>
                <a:gd name="T206" fmla="+- 0 2748 2748"/>
                <a:gd name="T207" fmla="*/ 2748 h 115"/>
                <a:gd name="T208" fmla="+- 0 15166 14531"/>
                <a:gd name="T209" fmla="*/ T208 w 819"/>
                <a:gd name="T210" fmla="+- 0 2801 2748"/>
                <a:gd name="T211" fmla="*/ 2801 h 115"/>
                <a:gd name="T212" fmla="+- 0 15226 14531"/>
                <a:gd name="T213" fmla="*/ T212 w 819"/>
                <a:gd name="T214" fmla="+- 0 2831 2748"/>
                <a:gd name="T215" fmla="*/ 2831 h 115"/>
                <a:gd name="T216" fmla="+- 0 15174 14531"/>
                <a:gd name="T217" fmla="*/ T216 w 819"/>
                <a:gd name="T218" fmla="+- 0 2846 2748"/>
                <a:gd name="T219" fmla="*/ 2846 h 115"/>
                <a:gd name="T220" fmla="+- 0 15150 14531"/>
                <a:gd name="T221" fmla="*/ T220 w 819"/>
                <a:gd name="T222" fmla="+- 0 2844 2748"/>
                <a:gd name="T223" fmla="*/ 2844 h 115"/>
                <a:gd name="T224" fmla="+- 0 15185 14531"/>
                <a:gd name="T225" fmla="*/ T224 w 819"/>
                <a:gd name="T226" fmla="+- 0 2863 2748"/>
                <a:gd name="T227" fmla="*/ 2863 h 115"/>
                <a:gd name="T228" fmla="+- 0 15233 14531"/>
                <a:gd name="T229" fmla="*/ T228 w 819"/>
                <a:gd name="T230" fmla="+- 0 2851 2748"/>
                <a:gd name="T231" fmla="*/ 2851 h 115"/>
                <a:gd name="T232" fmla="+- 0 15277 14531"/>
                <a:gd name="T233" fmla="*/ T232 w 819"/>
                <a:gd name="T234" fmla="+- 0 2849 2748"/>
                <a:gd name="T235" fmla="*/ 2849 h 115"/>
                <a:gd name="T236" fmla="+- 0 15342 14531"/>
                <a:gd name="T237" fmla="*/ T236 w 819"/>
                <a:gd name="T238" fmla="+- 0 2798 2748"/>
                <a:gd name="T239" fmla="*/ 2798 h 115"/>
                <a:gd name="T240" fmla="+- 0 15346 14531"/>
                <a:gd name="T241" fmla="*/ T240 w 819"/>
                <a:gd name="T242" fmla="+- 0 2762 2748"/>
                <a:gd name="T243" fmla="*/ 2762 h 115"/>
                <a:gd name="T244" fmla="+- 0 15262 14531"/>
                <a:gd name="T245" fmla="*/ T244 w 819"/>
                <a:gd name="T246" fmla="+- 0 2861 2748"/>
                <a:gd name="T247" fmla="*/ 2861 h 1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</a:cxnLst>
              <a:rect l="0" t="0" r="r" b="b"/>
              <a:pathLst>
                <a:path w="819" h="115">
                  <a:moveTo>
                    <a:pt x="96" y="57"/>
                  </a:moveTo>
                  <a:lnTo>
                    <a:pt x="89" y="26"/>
                  </a:lnTo>
                  <a:lnTo>
                    <a:pt x="81" y="19"/>
                  </a:lnTo>
                  <a:lnTo>
                    <a:pt x="81" y="57"/>
                  </a:lnTo>
                  <a:lnTo>
                    <a:pt x="76" y="80"/>
                  </a:lnTo>
                  <a:lnTo>
                    <a:pt x="63" y="94"/>
                  </a:lnTo>
                  <a:lnTo>
                    <a:pt x="42" y="101"/>
                  </a:lnTo>
                  <a:lnTo>
                    <a:pt x="15" y="101"/>
                  </a:lnTo>
                  <a:lnTo>
                    <a:pt x="15" y="14"/>
                  </a:lnTo>
                  <a:lnTo>
                    <a:pt x="42" y="14"/>
                  </a:lnTo>
                  <a:lnTo>
                    <a:pt x="63" y="20"/>
                  </a:lnTo>
                  <a:lnTo>
                    <a:pt x="76" y="34"/>
                  </a:lnTo>
                  <a:lnTo>
                    <a:pt x="81" y="57"/>
                  </a:lnTo>
                  <a:lnTo>
                    <a:pt x="81" y="19"/>
                  </a:lnTo>
                  <a:lnTo>
                    <a:pt x="75" y="14"/>
                  </a:lnTo>
                  <a:lnTo>
                    <a:pt x="69" y="9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113"/>
                  </a:lnTo>
                  <a:lnTo>
                    <a:pt x="42" y="113"/>
                  </a:lnTo>
                  <a:lnTo>
                    <a:pt x="65" y="109"/>
                  </a:lnTo>
                  <a:lnTo>
                    <a:pt x="77" y="101"/>
                  </a:lnTo>
                  <a:lnTo>
                    <a:pt x="82" y="98"/>
                  </a:lnTo>
                  <a:lnTo>
                    <a:pt x="92" y="80"/>
                  </a:lnTo>
                  <a:lnTo>
                    <a:pt x="96" y="57"/>
                  </a:lnTo>
                  <a:moveTo>
                    <a:pt x="211" y="113"/>
                  </a:moveTo>
                  <a:lnTo>
                    <a:pt x="198" y="81"/>
                  </a:lnTo>
                  <a:lnTo>
                    <a:pt x="193" y="69"/>
                  </a:lnTo>
                  <a:lnTo>
                    <a:pt x="179" y="32"/>
                  </a:lnTo>
                  <a:lnTo>
                    <a:pt x="179" y="69"/>
                  </a:lnTo>
                  <a:lnTo>
                    <a:pt x="137" y="69"/>
                  </a:lnTo>
                  <a:lnTo>
                    <a:pt x="142" y="55"/>
                  </a:lnTo>
                  <a:lnTo>
                    <a:pt x="148" y="42"/>
                  </a:lnTo>
                  <a:lnTo>
                    <a:pt x="153" y="28"/>
                  </a:lnTo>
                  <a:lnTo>
                    <a:pt x="157" y="13"/>
                  </a:lnTo>
                  <a:lnTo>
                    <a:pt x="179" y="69"/>
                  </a:lnTo>
                  <a:lnTo>
                    <a:pt x="179" y="32"/>
                  </a:lnTo>
                  <a:lnTo>
                    <a:pt x="171" y="13"/>
                  </a:lnTo>
                  <a:lnTo>
                    <a:pt x="166" y="2"/>
                  </a:lnTo>
                  <a:lnTo>
                    <a:pt x="149" y="2"/>
                  </a:lnTo>
                  <a:lnTo>
                    <a:pt x="104" y="113"/>
                  </a:lnTo>
                  <a:lnTo>
                    <a:pt x="120" y="113"/>
                  </a:lnTo>
                  <a:lnTo>
                    <a:pt x="132" y="81"/>
                  </a:lnTo>
                  <a:lnTo>
                    <a:pt x="183" y="81"/>
                  </a:lnTo>
                  <a:lnTo>
                    <a:pt x="196" y="113"/>
                  </a:lnTo>
                  <a:lnTo>
                    <a:pt x="211" y="113"/>
                  </a:lnTo>
                  <a:moveTo>
                    <a:pt x="295" y="2"/>
                  </a:moveTo>
                  <a:lnTo>
                    <a:pt x="203" y="2"/>
                  </a:lnTo>
                  <a:lnTo>
                    <a:pt x="203" y="14"/>
                  </a:lnTo>
                  <a:lnTo>
                    <a:pt x="241" y="14"/>
                  </a:lnTo>
                  <a:lnTo>
                    <a:pt x="241" y="113"/>
                  </a:lnTo>
                  <a:lnTo>
                    <a:pt x="256" y="113"/>
                  </a:lnTo>
                  <a:lnTo>
                    <a:pt x="256" y="14"/>
                  </a:lnTo>
                  <a:lnTo>
                    <a:pt x="295" y="14"/>
                  </a:lnTo>
                  <a:lnTo>
                    <a:pt x="295" y="2"/>
                  </a:lnTo>
                  <a:moveTo>
                    <a:pt x="393" y="113"/>
                  </a:moveTo>
                  <a:lnTo>
                    <a:pt x="380" y="81"/>
                  </a:lnTo>
                  <a:lnTo>
                    <a:pt x="375" y="69"/>
                  </a:lnTo>
                  <a:lnTo>
                    <a:pt x="361" y="32"/>
                  </a:lnTo>
                  <a:lnTo>
                    <a:pt x="361" y="69"/>
                  </a:lnTo>
                  <a:lnTo>
                    <a:pt x="319" y="69"/>
                  </a:lnTo>
                  <a:lnTo>
                    <a:pt x="324" y="55"/>
                  </a:lnTo>
                  <a:lnTo>
                    <a:pt x="330" y="42"/>
                  </a:lnTo>
                  <a:lnTo>
                    <a:pt x="335" y="28"/>
                  </a:lnTo>
                  <a:lnTo>
                    <a:pt x="340" y="13"/>
                  </a:lnTo>
                  <a:lnTo>
                    <a:pt x="361" y="69"/>
                  </a:lnTo>
                  <a:lnTo>
                    <a:pt x="361" y="32"/>
                  </a:lnTo>
                  <a:lnTo>
                    <a:pt x="353" y="13"/>
                  </a:lnTo>
                  <a:lnTo>
                    <a:pt x="349" y="2"/>
                  </a:lnTo>
                  <a:lnTo>
                    <a:pt x="332" y="2"/>
                  </a:lnTo>
                  <a:lnTo>
                    <a:pt x="286" y="113"/>
                  </a:lnTo>
                  <a:lnTo>
                    <a:pt x="302" y="113"/>
                  </a:lnTo>
                  <a:lnTo>
                    <a:pt x="315" y="81"/>
                  </a:lnTo>
                  <a:lnTo>
                    <a:pt x="365" y="81"/>
                  </a:lnTo>
                  <a:lnTo>
                    <a:pt x="378" y="113"/>
                  </a:lnTo>
                  <a:lnTo>
                    <a:pt x="393" y="113"/>
                  </a:lnTo>
                  <a:moveTo>
                    <a:pt x="493" y="65"/>
                  </a:moveTo>
                  <a:lnTo>
                    <a:pt x="488" y="61"/>
                  </a:lnTo>
                  <a:lnTo>
                    <a:pt x="481" y="57"/>
                  </a:lnTo>
                  <a:lnTo>
                    <a:pt x="478" y="56"/>
                  </a:lnTo>
                  <a:lnTo>
                    <a:pt x="478" y="81"/>
                  </a:lnTo>
                  <a:lnTo>
                    <a:pt x="473" y="95"/>
                  </a:lnTo>
                  <a:lnTo>
                    <a:pt x="459" y="101"/>
                  </a:lnTo>
                  <a:lnTo>
                    <a:pt x="445" y="101"/>
                  </a:lnTo>
                  <a:lnTo>
                    <a:pt x="422" y="101"/>
                  </a:lnTo>
                  <a:lnTo>
                    <a:pt x="422" y="61"/>
                  </a:lnTo>
                  <a:lnTo>
                    <a:pt x="441" y="61"/>
                  </a:lnTo>
                  <a:lnTo>
                    <a:pt x="459" y="62"/>
                  </a:lnTo>
                  <a:lnTo>
                    <a:pt x="473" y="67"/>
                  </a:lnTo>
                  <a:lnTo>
                    <a:pt x="478" y="81"/>
                  </a:lnTo>
                  <a:lnTo>
                    <a:pt x="478" y="56"/>
                  </a:lnTo>
                  <a:lnTo>
                    <a:pt x="466" y="54"/>
                  </a:lnTo>
                  <a:lnTo>
                    <a:pt x="478" y="51"/>
                  </a:lnTo>
                  <a:lnTo>
                    <a:pt x="480" y="50"/>
                  </a:lnTo>
                  <a:lnTo>
                    <a:pt x="487" y="44"/>
                  </a:lnTo>
                  <a:lnTo>
                    <a:pt x="487" y="29"/>
                  </a:lnTo>
                  <a:lnTo>
                    <a:pt x="481" y="14"/>
                  </a:lnTo>
                  <a:lnTo>
                    <a:pt x="479" y="10"/>
                  </a:lnTo>
                  <a:lnTo>
                    <a:pt x="472" y="7"/>
                  </a:lnTo>
                  <a:lnTo>
                    <a:pt x="472" y="31"/>
                  </a:lnTo>
                  <a:lnTo>
                    <a:pt x="467" y="43"/>
                  </a:lnTo>
                  <a:lnTo>
                    <a:pt x="455" y="48"/>
                  </a:lnTo>
                  <a:lnTo>
                    <a:pt x="440" y="50"/>
                  </a:lnTo>
                  <a:lnTo>
                    <a:pt x="422" y="49"/>
                  </a:lnTo>
                  <a:lnTo>
                    <a:pt x="422" y="14"/>
                  </a:lnTo>
                  <a:lnTo>
                    <a:pt x="439" y="14"/>
                  </a:lnTo>
                  <a:lnTo>
                    <a:pt x="455" y="14"/>
                  </a:lnTo>
                  <a:lnTo>
                    <a:pt x="467" y="19"/>
                  </a:lnTo>
                  <a:lnTo>
                    <a:pt x="472" y="31"/>
                  </a:lnTo>
                  <a:lnTo>
                    <a:pt x="472" y="7"/>
                  </a:lnTo>
                  <a:lnTo>
                    <a:pt x="460" y="3"/>
                  </a:lnTo>
                  <a:lnTo>
                    <a:pt x="434" y="2"/>
                  </a:lnTo>
                  <a:lnTo>
                    <a:pt x="407" y="2"/>
                  </a:lnTo>
                  <a:lnTo>
                    <a:pt x="407" y="113"/>
                  </a:lnTo>
                  <a:lnTo>
                    <a:pt x="437" y="114"/>
                  </a:lnTo>
                  <a:lnTo>
                    <a:pt x="465" y="112"/>
                  </a:lnTo>
                  <a:lnTo>
                    <a:pt x="485" y="103"/>
                  </a:lnTo>
                  <a:lnTo>
                    <a:pt x="486" y="101"/>
                  </a:lnTo>
                  <a:lnTo>
                    <a:pt x="493" y="82"/>
                  </a:lnTo>
                  <a:lnTo>
                    <a:pt x="493" y="65"/>
                  </a:lnTo>
                  <a:moveTo>
                    <a:pt x="609" y="113"/>
                  </a:moveTo>
                  <a:lnTo>
                    <a:pt x="596" y="81"/>
                  </a:lnTo>
                  <a:lnTo>
                    <a:pt x="591" y="69"/>
                  </a:lnTo>
                  <a:lnTo>
                    <a:pt x="577" y="32"/>
                  </a:lnTo>
                  <a:lnTo>
                    <a:pt x="577" y="69"/>
                  </a:lnTo>
                  <a:lnTo>
                    <a:pt x="535" y="69"/>
                  </a:lnTo>
                  <a:lnTo>
                    <a:pt x="540" y="55"/>
                  </a:lnTo>
                  <a:lnTo>
                    <a:pt x="546" y="42"/>
                  </a:lnTo>
                  <a:lnTo>
                    <a:pt x="551" y="28"/>
                  </a:lnTo>
                  <a:lnTo>
                    <a:pt x="556" y="13"/>
                  </a:lnTo>
                  <a:lnTo>
                    <a:pt x="577" y="69"/>
                  </a:lnTo>
                  <a:lnTo>
                    <a:pt x="577" y="32"/>
                  </a:lnTo>
                  <a:lnTo>
                    <a:pt x="569" y="13"/>
                  </a:lnTo>
                  <a:lnTo>
                    <a:pt x="565" y="2"/>
                  </a:lnTo>
                  <a:lnTo>
                    <a:pt x="548" y="2"/>
                  </a:lnTo>
                  <a:lnTo>
                    <a:pt x="502" y="113"/>
                  </a:lnTo>
                  <a:lnTo>
                    <a:pt x="518" y="113"/>
                  </a:lnTo>
                  <a:lnTo>
                    <a:pt x="531" y="81"/>
                  </a:lnTo>
                  <a:lnTo>
                    <a:pt x="581" y="81"/>
                  </a:lnTo>
                  <a:lnTo>
                    <a:pt x="594" y="113"/>
                  </a:lnTo>
                  <a:lnTo>
                    <a:pt x="609" y="113"/>
                  </a:lnTo>
                  <a:moveTo>
                    <a:pt x="711" y="83"/>
                  </a:moveTo>
                  <a:lnTo>
                    <a:pt x="699" y="59"/>
                  </a:lnTo>
                  <a:lnTo>
                    <a:pt x="675" y="51"/>
                  </a:lnTo>
                  <a:lnTo>
                    <a:pt x="651" y="45"/>
                  </a:lnTo>
                  <a:lnTo>
                    <a:pt x="637" y="29"/>
                  </a:lnTo>
                  <a:lnTo>
                    <a:pt x="646" y="15"/>
                  </a:lnTo>
                  <a:lnTo>
                    <a:pt x="664" y="11"/>
                  </a:lnTo>
                  <a:lnTo>
                    <a:pt x="683" y="16"/>
                  </a:lnTo>
                  <a:lnTo>
                    <a:pt x="693" y="28"/>
                  </a:lnTo>
                  <a:lnTo>
                    <a:pt x="708" y="26"/>
                  </a:lnTo>
                  <a:lnTo>
                    <a:pt x="705" y="18"/>
                  </a:lnTo>
                  <a:lnTo>
                    <a:pt x="703" y="15"/>
                  </a:lnTo>
                  <a:lnTo>
                    <a:pt x="697" y="11"/>
                  </a:lnTo>
                  <a:lnTo>
                    <a:pt x="683" y="3"/>
                  </a:lnTo>
                  <a:lnTo>
                    <a:pt x="656" y="0"/>
                  </a:lnTo>
                  <a:lnTo>
                    <a:pt x="632" y="9"/>
                  </a:lnTo>
                  <a:lnTo>
                    <a:pt x="622" y="30"/>
                  </a:lnTo>
                  <a:lnTo>
                    <a:pt x="635" y="53"/>
                  </a:lnTo>
                  <a:lnTo>
                    <a:pt x="660" y="61"/>
                  </a:lnTo>
                  <a:lnTo>
                    <a:pt x="684" y="67"/>
                  </a:lnTo>
                  <a:lnTo>
                    <a:pt x="695" y="83"/>
                  </a:lnTo>
                  <a:lnTo>
                    <a:pt x="686" y="99"/>
                  </a:lnTo>
                  <a:lnTo>
                    <a:pt x="664" y="104"/>
                  </a:lnTo>
                  <a:lnTo>
                    <a:pt x="643" y="98"/>
                  </a:lnTo>
                  <a:lnTo>
                    <a:pt x="632" y="84"/>
                  </a:lnTo>
                  <a:lnTo>
                    <a:pt x="617" y="87"/>
                  </a:lnTo>
                  <a:lnTo>
                    <a:pt x="619" y="96"/>
                  </a:lnTo>
                  <a:lnTo>
                    <a:pt x="624" y="103"/>
                  </a:lnTo>
                  <a:lnTo>
                    <a:pt x="632" y="108"/>
                  </a:lnTo>
                  <a:lnTo>
                    <a:pt x="654" y="115"/>
                  </a:lnTo>
                  <a:lnTo>
                    <a:pt x="681" y="114"/>
                  </a:lnTo>
                  <a:lnTo>
                    <a:pt x="702" y="104"/>
                  </a:lnTo>
                  <a:lnTo>
                    <a:pt x="702" y="103"/>
                  </a:lnTo>
                  <a:lnTo>
                    <a:pt x="711" y="83"/>
                  </a:lnTo>
                  <a:moveTo>
                    <a:pt x="819" y="101"/>
                  </a:moveTo>
                  <a:lnTo>
                    <a:pt x="746" y="101"/>
                  </a:lnTo>
                  <a:lnTo>
                    <a:pt x="746" y="62"/>
                  </a:lnTo>
                  <a:lnTo>
                    <a:pt x="811" y="62"/>
                  </a:lnTo>
                  <a:lnTo>
                    <a:pt x="811" y="50"/>
                  </a:lnTo>
                  <a:lnTo>
                    <a:pt x="746" y="50"/>
                  </a:lnTo>
                  <a:lnTo>
                    <a:pt x="746" y="14"/>
                  </a:lnTo>
                  <a:lnTo>
                    <a:pt x="815" y="14"/>
                  </a:lnTo>
                  <a:lnTo>
                    <a:pt x="815" y="2"/>
                  </a:lnTo>
                  <a:lnTo>
                    <a:pt x="731" y="2"/>
                  </a:lnTo>
                  <a:lnTo>
                    <a:pt x="731" y="113"/>
                  </a:lnTo>
                  <a:lnTo>
                    <a:pt x="819" y="113"/>
                  </a:lnTo>
                  <a:lnTo>
                    <a:pt x="819" y="10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8" name="Line 89">
              <a:extLst>
                <a:ext uri="{FF2B5EF4-FFF2-40B4-BE49-F238E27FC236}">
                  <a16:creationId xmlns:a16="http://schemas.microsoft.com/office/drawing/2014/main" id="{A97D8BBC-C874-40B4-8C77-E61207044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6" y="5069"/>
              <a:ext cx="0" cy="0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0" name="Freeform 90">
              <a:extLst>
                <a:ext uri="{FF2B5EF4-FFF2-40B4-BE49-F238E27FC236}">
                  <a16:creationId xmlns:a16="http://schemas.microsoft.com/office/drawing/2014/main" id="{E881524D-A4B2-471E-B713-076AA4FBD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1" y="5077"/>
              <a:ext cx="81" cy="128"/>
            </a:xfrm>
            <a:custGeom>
              <a:avLst/>
              <a:gdLst>
                <a:gd name="T0" fmla="+- 0 14796 14751"/>
                <a:gd name="T1" fmla="*/ T0 w 81"/>
                <a:gd name="T2" fmla="+- 0 5206 5078"/>
                <a:gd name="T3" fmla="*/ 5206 h 128"/>
                <a:gd name="T4" fmla="+- 0 14751 14751"/>
                <a:gd name="T5" fmla="*/ T4 w 81"/>
                <a:gd name="T6" fmla="+- 0 5078 5078"/>
                <a:gd name="T7" fmla="*/ 5078 h 128"/>
                <a:gd name="T8" fmla="+- 0 14832 14751"/>
                <a:gd name="T9" fmla="*/ T8 w 81"/>
                <a:gd name="T10" fmla="+- 0 5078 5078"/>
                <a:gd name="T11" fmla="*/ 5078 h 128"/>
                <a:gd name="T12" fmla="+- 0 14796 14751"/>
                <a:gd name="T13" fmla="*/ T12 w 81"/>
                <a:gd name="T14" fmla="+- 0 5206 5078"/>
                <a:gd name="T15" fmla="*/ 5206 h 1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81" h="128">
                  <a:moveTo>
                    <a:pt x="45" y="128"/>
                  </a:moveTo>
                  <a:lnTo>
                    <a:pt x="0" y="0"/>
                  </a:lnTo>
                  <a:lnTo>
                    <a:pt x="81" y="0"/>
                  </a:lnTo>
                  <a:lnTo>
                    <a:pt x="45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2" name="Freeform 91">
              <a:extLst>
                <a:ext uri="{FF2B5EF4-FFF2-40B4-BE49-F238E27FC236}">
                  <a16:creationId xmlns:a16="http://schemas.microsoft.com/office/drawing/2014/main" id="{CCA65009-4A0E-4B92-9EE7-0E40E8DFB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1" y="5077"/>
              <a:ext cx="81" cy="128"/>
            </a:xfrm>
            <a:custGeom>
              <a:avLst/>
              <a:gdLst>
                <a:gd name="T0" fmla="+- 0 14796 14751"/>
                <a:gd name="T1" fmla="*/ T0 w 81"/>
                <a:gd name="T2" fmla="+- 0 5206 5078"/>
                <a:gd name="T3" fmla="*/ 5206 h 128"/>
                <a:gd name="T4" fmla="+- 0 14751 14751"/>
                <a:gd name="T5" fmla="*/ T4 w 81"/>
                <a:gd name="T6" fmla="+- 0 5078 5078"/>
                <a:gd name="T7" fmla="*/ 5078 h 128"/>
                <a:gd name="T8" fmla="+- 0 14832 14751"/>
                <a:gd name="T9" fmla="*/ T8 w 81"/>
                <a:gd name="T10" fmla="+- 0 5078 5078"/>
                <a:gd name="T11" fmla="*/ 5078 h 128"/>
                <a:gd name="T12" fmla="+- 0 14796 14751"/>
                <a:gd name="T13" fmla="*/ T12 w 81"/>
                <a:gd name="T14" fmla="+- 0 5206 5078"/>
                <a:gd name="T15" fmla="*/ 5206 h 1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81" h="128">
                  <a:moveTo>
                    <a:pt x="45" y="128"/>
                  </a:moveTo>
                  <a:lnTo>
                    <a:pt x="0" y="0"/>
                  </a:lnTo>
                  <a:lnTo>
                    <a:pt x="81" y="0"/>
                  </a:lnTo>
                  <a:lnTo>
                    <a:pt x="45" y="128"/>
                  </a:lnTo>
                  <a:close/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27D922E8-5DB2-48F5-B4EB-9B46307C7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1" y="5235"/>
              <a:ext cx="0" cy="0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5" name="Freeform 93">
              <a:extLst>
                <a:ext uri="{FF2B5EF4-FFF2-40B4-BE49-F238E27FC236}">
                  <a16:creationId xmlns:a16="http://schemas.microsoft.com/office/drawing/2014/main" id="{C6E82603-5E0D-4137-848B-C9E8EFF46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" y="3434"/>
              <a:ext cx="81" cy="129"/>
            </a:xfrm>
            <a:custGeom>
              <a:avLst/>
              <a:gdLst>
                <a:gd name="T0" fmla="+- 0 14166 14085"/>
                <a:gd name="T1" fmla="*/ T0 w 81"/>
                <a:gd name="T2" fmla="+- 0 3563 3434"/>
                <a:gd name="T3" fmla="*/ 3563 h 129"/>
                <a:gd name="T4" fmla="+- 0 14085 14085"/>
                <a:gd name="T5" fmla="*/ T4 w 81"/>
                <a:gd name="T6" fmla="+- 0 3563 3434"/>
                <a:gd name="T7" fmla="*/ 3563 h 129"/>
                <a:gd name="T8" fmla="+- 0 14121 14085"/>
                <a:gd name="T9" fmla="*/ T8 w 81"/>
                <a:gd name="T10" fmla="+- 0 3434 3434"/>
                <a:gd name="T11" fmla="*/ 3434 h 129"/>
                <a:gd name="T12" fmla="+- 0 14166 14085"/>
                <a:gd name="T13" fmla="*/ T12 w 81"/>
                <a:gd name="T14" fmla="+- 0 3563 3434"/>
                <a:gd name="T15" fmla="*/ 3563 h 1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81" h="129">
                  <a:moveTo>
                    <a:pt x="81" y="129"/>
                  </a:moveTo>
                  <a:lnTo>
                    <a:pt x="0" y="129"/>
                  </a:lnTo>
                  <a:lnTo>
                    <a:pt x="36" y="0"/>
                  </a:lnTo>
                  <a:lnTo>
                    <a:pt x="81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AutoShape 94">
              <a:extLst>
                <a:ext uri="{FF2B5EF4-FFF2-40B4-BE49-F238E27FC236}">
                  <a16:creationId xmlns:a16="http://schemas.microsoft.com/office/drawing/2014/main" id="{1A46A1AF-3187-44C0-B46B-9078722D8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0" y="3982"/>
              <a:ext cx="14770" cy="6686"/>
            </a:xfrm>
            <a:custGeom>
              <a:avLst/>
              <a:gdLst>
                <a:gd name="T0" fmla="+- 0 14121 16710"/>
                <a:gd name="T1" fmla="*/ T0 w 14770"/>
                <a:gd name="T2" fmla="+- 0 3434 3982"/>
                <a:gd name="T3" fmla="*/ 3434 h 6686"/>
                <a:gd name="T4" fmla="+- 0 14166 16710"/>
                <a:gd name="T5" fmla="*/ T4 w 14770"/>
                <a:gd name="T6" fmla="+- 0 3563 3982"/>
                <a:gd name="T7" fmla="*/ 3563 h 6686"/>
                <a:gd name="T8" fmla="+- 0 14085 16710"/>
                <a:gd name="T9" fmla="*/ T8 w 14770"/>
                <a:gd name="T10" fmla="+- 0 3563 3982"/>
                <a:gd name="T11" fmla="*/ 3563 h 6686"/>
                <a:gd name="T12" fmla="+- 0 14121 16710"/>
                <a:gd name="T13" fmla="*/ T12 w 14770"/>
                <a:gd name="T14" fmla="+- 0 3434 3982"/>
                <a:gd name="T15" fmla="*/ 3434 h 6686"/>
                <a:gd name="T16" fmla="+- 0 9288 16710"/>
                <a:gd name="T17" fmla="*/ T16 w 14770"/>
                <a:gd name="T18" fmla="+- 0 554 3982"/>
                <a:gd name="T19" fmla="*/ 554 h 6686"/>
                <a:gd name="T20" fmla="+- 0 9353 16710"/>
                <a:gd name="T21" fmla="*/ T20 w 14770"/>
                <a:gd name="T22" fmla="+- 0 561 3982"/>
                <a:gd name="T23" fmla="*/ 561 h 6686"/>
                <a:gd name="T24" fmla="+- 0 9415 16710"/>
                <a:gd name="T25" fmla="*/ T24 w 14770"/>
                <a:gd name="T26" fmla="+- 0 578 3982"/>
                <a:gd name="T27" fmla="*/ 578 h 6686"/>
                <a:gd name="T28" fmla="+- 0 9474 16710"/>
                <a:gd name="T29" fmla="*/ T28 w 14770"/>
                <a:gd name="T30" fmla="+- 0 607 3982"/>
                <a:gd name="T31" fmla="*/ 607 h 6686"/>
                <a:gd name="T32" fmla="+- 0 9528 16710"/>
                <a:gd name="T33" fmla="*/ T32 w 14770"/>
                <a:gd name="T34" fmla="+- 0 646 3982"/>
                <a:gd name="T35" fmla="*/ 646 h 6686"/>
                <a:gd name="T36" fmla="+- 0 9577 16710"/>
                <a:gd name="T37" fmla="*/ T36 w 14770"/>
                <a:gd name="T38" fmla="+- 0 694 3982"/>
                <a:gd name="T39" fmla="*/ 694 h 6686"/>
                <a:gd name="T40" fmla="+- 0 9621 16710"/>
                <a:gd name="T41" fmla="*/ T40 w 14770"/>
                <a:gd name="T42" fmla="+- 0 750 3982"/>
                <a:gd name="T43" fmla="*/ 750 h 6686"/>
                <a:gd name="T44" fmla="+- 0 9658 16710"/>
                <a:gd name="T45" fmla="*/ T44 w 14770"/>
                <a:gd name="T46" fmla="+- 0 813 3982"/>
                <a:gd name="T47" fmla="*/ 813 h 6686"/>
                <a:gd name="T48" fmla="+- 0 9688 16710"/>
                <a:gd name="T49" fmla="*/ T48 w 14770"/>
                <a:gd name="T50" fmla="+- 0 883 3982"/>
                <a:gd name="T51" fmla="*/ 883 h 6686"/>
                <a:gd name="T52" fmla="+- 0 9710 16710"/>
                <a:gd name="T53" fmla="*/ T52 w 14770"/>
                <a:gd name="T54" fmla="+- 0 959 3982"/>
                <a:gd name="T55" fmla="*/ 959 h 6686"/>
                <a:gd name="T56" fmla="+- 0 9724 16710"/>
                <a:gd name="T57" fmla="*/ T56 w 14770"/>
                <a:gd name="T58" fmla="+- 0 1039 3982"/>
                <a:gd name="T59" fmla="*/ 1039 h 6686"/>
                <a:gd name="T60" fmla="+- 0 9729 16710"/>
                <a:gd name="T61" fmla="*/ T60 w 14770"/>
                <a:gd name="T62" fmla="+- 0 1123 3982"/>
                <a:gd name="T63" fmla="*/ 1123 h 6686"/>
                <a:gd name="T64" fmla="+- 0 9724 16710"/>
                <a:gd name="T65" fmla="*/ T64 w 14770"/>
                <a:gd name="T66" fmla="+- 0 1207 3982"/>
                <a:gd name="T67" fmla="*/ 1207 h 6686"/>
                <a:gd name="T68" fmla="+- 0 9710 16710"/>
                <a:gd name="T69" fmla="*/ T68 w 14770"/>
                <a:gd name="T70" fmla="+- 0 1287 3982"/>
                <a:gd name="T71" fmla="*/ 1287 h 6686"/>
                <a:gd name="T72" fmla="+- 0 9688 16710"/>
                <a:gd name="T73" fmla="*/ T72 w 14770"/>
                <a:gd name="T74" fmla="+- 0 1362 3982"/>
                <a:gd name="T75" fmla="*/ 1362 h 6686"/>
                <a:gd name="T76" fmla="+- 0 9658 16710"/>
                <a:gd name="T77" fmla="*/ T76 w 14770"/>
                <a:gd name="T78" fmla="+- 0 1432 3982"/>
                <a:gd name="T79" fmla="*/ 1432 h 6686"/>
                <a:gd name="T80" fmla="+- 0 9621 16710"/>
                <a:gd name="T81" fmla="*/ T80 w 14770"/>
                <a:gd name="T82" fmla="+- 0 1496 3982"/>
                <a:gd name="T83" fmla="*/ 1496 h 6686"/>
                <a:gd name="T84" fmla="+- 0 9577 16710"/>
                <a:gd name="T85" fmla="*/ T84 w 14770"/>
                <a:gd name="T86" fmla="+- 0 1552 3982"/>
                <a:gd name="T87" fmla="*/ 1552 h 6686"/>
                <a:gd name="T88" fmla="+- 0 9528 16710"/>
                <a:gd name="T89" fmla="*/ T88 w 14770"/>
                <a:gd name="T90" fmla="+- 0 1599 3982"/>
                <a:gd name="T91" fmla="*/ 1599 h 6686"/>
                <a:gd name="T92" fmla="+- 0 9474 16710"/>
                <a:gd name="T93" fmla="*/ T92 w 14770"/>
                <a:gd name="T94" fmla="+- 0 1638 3982"/>
                <a:gd name="T95" fmla="*/ 1638 h 6686"/>
                <a:gd name="T96" fmla="+- 0 9415 16710"/>
                <a:gd name="T97" fmla="*/ T96 w 14770"/>
                <a:gd name="T98" fmla="+- 0 1667 3982"/>
                <a:gd name="T99" fmla="*/ 1667 h 6686"/>
                <a:gd name="T100" fmla="+- 0 9353 16710"/>
                <a:gd name="T101" fmla="*/ T100 w 14770"/>
                <a:gd name="T102" fmla="+- 0 1685 3982"/>
                <a:gd name="T103" fmla="*/ 1685 h 6686"/>
                <a:gd name="T104" fmla="+- 0 9288 16710"/>
                <a:gd name="T105" fmla="*/ T104 w 14770"/>
                <a:gd name="T106" fmla="+- 0 1691 3982"/>
                <a:gd name="T107" fmla="*/ 1691 h 6686"/>
                <a:gd name="T108" fmla="+- 0 7962 16710"/>
                <a:gd name="T109" fmla="*/ T108 w 14770"/>
                <a:gd name="T110" fmla="+- 0 1691 3982"/>
                <a:gd name="T111" fmla="*/ 1691 h 6686"/>
                <a:gd name="T112" fmla="+- 0 7897 16710"/>
                <a:gd name="T113" fmla="*/ T112 w 14770"/>
                <a:gd name="T114" fmla="+- 0 1685 3982"/>
                <a:gd name="T115" fmla="*/ 1685 h 6686"/>
                <a:gd name="T116" fmla="+- 0 7834 16710"/>
                <a:gd name="T117" fmla="*/ T116 w 14770"/>
                <a:gd name="T118" fmla="+- 0 1667 3982"/>
                <a:gd name="T119" fmla="*/ 1667 h 6686"/>
                <a:gd name="T120" fmla="+- 0 7776 16710"/>
                <a:gd name="T121" fmla="*/ T120 w 14770"/>
                <a:gd name="T122" fmla="+- 0 1638 3982"/>
                <a:gd name="T123" fmla="*/ 1638 h 6686"/>
                <a:gd name="T124" fmla="+- 0 7721 16710"/>
                <a:gd name="T125" fmla="*/ T124 w 14770"/>
                <a:gd name="T126" fmla="+- 0 1599 3982"/>
                <a:gd name="T127" fmla="*/ 1599 h 6686"/>
                <a:gd name="T128" fmla="+- 0 7672 16710"/>
                <a:gd name="T129" fmla="*/ T128 w 14770"/>
                <a:gd name="T130" fmla="+- 0 1552 3982"/>
                <a:gd name="T131" fmla="*/ 1552 h 6686"/>
                <a:gd name="T132" fmla="+- 0 7628 16710"/>
                <a:gd name="T133" fmla="*/ T132 w 14770"/>
                <a:gd name="T134" fmla="+- 0 1496 3982"/>
                <a:gd name="T135" fmla="*/ 1496 h 6686"/>
                <a:gd name="T136" fmla="+- 0 7591 16710"/>
                <a:gd name="T137" fmla="*/ T136 w 14770"/>
                <a:gd name="T138" fmla="+- 0 1432 3982"/>
                <a:gd name="T139" fmla="*/ 1432 h 6686"/>
                <a:gd name="T140" fmla="+- 0 7561 16710"/>
                <a:gd name="T141" fmla="*/ T140 w 14770"/>
                <a:gd name="T142" fmla="+- 0 1362 3982"/>
                <a:gd name="T143" fmla="*/ 1362 h 6686"/>
                <a:gd name="T144" fmla="+- 0 7538 16710"/>
                <a:gd name="T145" fmla="*/ T144 w 14770"/>
                <a:gd name="T146" fmla="+- 0 1287 3982"/>
                <a:gd name="T147" fmla="*/ 1287 h 6686"/>
                <a:gd name="T148" fmla="+- 0 7524 16710"/>
                <a:gd name="T149" fmla="*/ T148 w 14770"/>
                <a:gd name="T150" fmla="+- 0 1207 3982"/>
                <a:gd name="T151" fmla="*/ 1207 h 6686"/>
                <a:gd name="T152" fmla="+- 0 7519 16710"/>
                <a:gd name="T153" fmla="*/ T152 w 14770"/>
                <a:gd name="T154" fmla="+- 0 1123 3982"/>
                <a:gd name="T155" fmla="*/ 1123 h 6686"/>
                <a:gd name="T156" fmla="+- 0 7524 16710"/>
                <a:gd name="T157" fmla="*/ T156 w 14770"/>
                <a:gd name="T158" fmla="+- 0 1039 3982"/>
                <a:gd name="T159" fmla="*/ 1039 h 6686"/>
                <a:gd name="T160" fmla="+- 0 7538 16710"/>
                <a:gd name="T161" fmla="*/ T160 w 14770"/>
                <a:gd name="T162" fmla="+- 0 959 3982"/>
                <a:gd name="T163" fmla="*/ 959 h 6686"/>
                <a:gd name="T164" fmla="+- 0 7561 16710"/>
                <a:gd name="T165" fmla="*/ T164 w 14770"/>
                <a:gd name="T166" fmla="+- 0 883 3982"/>
                <a:gd name="T167" fmla="*/ 883 h 6686"/>
                <a:gd name="T168" fmla="+- 0 7591 16710"/>
                <a:gd name="T169" fmla="*/ T168 w 14770"/>
                <a:gd name="T170" fmla="+- 0 813 3982"/>
                <a:gd name="T171" fmla="*/ 813 h 6686"/>
                <a:gd name="T172" fmla="+- 0 7628 16710"/>
                <a:gd name="T173" fmla="*/ T172 w 14770"/>
                <a:gd name="T174" fmla="+- 0 750 3982"/>
                <a:gd name="T175" fmla="*/ 750 h 6686"/>
                <a:gd name="T176" fmla="+- 0 7672 16710"/>
                <a:gd name="T177" fmla="*/ T176 w 14770"/>
                <a:gd name="T178" fmla="+- 0 694 3982"/>
                <a:gd name="T179" fmla="*/ 694 h 6686"/>
                <a:gd name="T180" fmla="+- 0 7721 16710"/>
                <a:gd name="T181" fmla="*/ T180 w 14770"/>
                <a:gd name="T182" fmla="+- 0 646 3982"/>
                <a:gd name="T183" fmla="*/ 646 h 6686"/>
                <a:gd name="T184" fmla="+- 0 7776 16710"/>
                <a:gd name="T185" fmla="*/ T184 w 14770"/>
                <a:gd name="T186" fmla="+- 0 607 3982"/>
                <a:gd name="T187" fmla="*/ 607 h 6686"/>
                <a:gd name="T188" fmla="+- 0 7834 16710"/>
                <a:gd name="T189" fmla="*/ T188 w 14770"/>
                <a:gd name="T190" fmla="+- 0 578 3982"/>
                <a:gd name="T191" fmla="*/ 578 h 6686"/>
                <a:gd name="T192" fmla="+- 0 7897 16710"/>
                <a:gd name="T193" fmla="*/ T192 w 14770"/>
                <a:gd name="T194" fmla="+- 0 561 3982"/>
                <a:gd name="T195" fmla="*/ 561 h 6686"/>
                <a:gd name="T196" fmla="+- 0 7962 16710"/>
                <a:gd name="T197" fmla="*/ T196 w 14770"/>
                <a:gd name="T198" fmla="+- 0 554 3982"/>
                <a:gd name="T199" fmla="*/ 554 h 6686"/>
                <a:gd name="T200" fmla="+- 0 9288 16710"/>
                <a:gd name="T201" fmla="*/ T200 w 14770"/>
                <a:gd name="T202" fmla="+- 0 554 3982"/>
                <a:gd name="T203" fmla="*/ 554 h 66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</a:cxnLst>
              <a:rect l="0" t="0" r="r" b="b"/>
              <a:pathLst>
                <a:path w="14770" h="6686">
                  <a:moveTo>
                    <a:pt x="-2589" y="-548"/>
                  </a:moveTo>
                  <a:lnTo>
                    <a:pt x="-2544" y="-419"/>
                  </a:lnTo>
                  <a:lnTo>
                    <a:pt x="-2625" y="-419"/>
                  </a:lnTo>
                  <a:lnTo>
                    <a:pt x="-2589" y="-548"/>
                  </a:lnTo>
                  <a:close/>
                  <a:moveTo>
                    <a:pt x="-7422" y="-3428"/>
                  </a:moveTo>
                  <a:lnTo>
                    <a:pt x="-7357" y="-3421"/>
                  </a:lnTo>
                  <a:lnTo>
                    <a:pt x="-7295" y="-3404"/>
                  </a:lnTo>
                  <a:lnTo>
                    <a:pt x="-7236" y="-3375"/>
                  </a:lnTo>
                  <a:lnTo>
                    <a:pt x="-7182" y="-3336"/>
                  </a:lnTo>
                  <a:lnTo>
                    <a:pt x="-7133" y="-3288"/>
                  </a:lnTo>
                  <a:lnTo>
                    <a:pt x="-7089" y="-3232"/>
                  </a:lnTo>
                  <a:lnTo>
                    <a:pt x="-7052" y="-3169"/>
                  </a:lnTo>
                  <a:lnTo>
                    <a:pt x="-7022" y="-3099"/>
                  </a:lnTo>
                  <a:lnTo>
                    <a:pt x="-7000" y="-3023"/>
                  </a:lnTo>
                  <a:lnTo>
                    <a:pt x="-6986" y="-2943"/>
                  </a:lnTo>
                  <a:lnTo>
                    <a:pt x="-6981" y="-2859"/>
                  </a:lnTo>
                  <a:lnTo>
                    <a:pt x="-6986" y="-2775"/>
                  </a:lnTo>
                  <a:lnTo>
                    <a:pt x="-7000" y="-2695"/>
                  </a:lnTo>
                  <a:lnTo>
                    <a:pt x="-7022" y="-2620"/>
                  </a:lnTo>
                  <a:lnTo>
                    <a:pt x="-7052" y="-2550"/>
                  </a:lnTo>
                  <a:lnTo>
                    <a:pt x="-7089" y="-2486"/>
                  </a:lnTo>
                  <a:lnTo>
                    <a:pt x="-7133" y="-2430"/>
                  </a:lnTo>
                  <a:lnTo>
                    <a:pt x="-7182" y="-2383"/>
                  </a:lnTo>
                  <a:lnTo>
                    <a:pt x="-7236" y="-2344"/>
                  </a:lnTo>
                  <a:lnTo>
                    <a:pt x="-7295" y="-2315"/>
                  </a:lnTo>
                  <a:lnTo>
                    <a:pt x="-7357" y="-2297"/>
                  </a:lnTo>
                  <a:lnTo>
                    <a:pt x="-7422" y="-2291"/>
                  </a:lnTo>
                  <a:lnTo>
                    <a:pt x="-8748" y="-2291"/>
                  </a:lnTo>
                  <a:lnTo>
                    <a:pt x="-8813" y="-2297"/>
                  </a:lnTo>
                  <a:lnTo>
                    <a:pt x="-8876" y="-2315"/>
                  </a:lnTo>
                  <a:lnTo>
                    <a:pt x="-8934" y="-2344"/>
                  </a:lnTo>
                  <a:lnTo>
                    <a:pt x="-8989" y="-2383"/>
                  </a:lnTo>
                  <a:lnTo>
                    <a:pt x="-9038" y="-2430"/>
                  </a:lnTo>
                  <a:lnTo>
                    <a:pt x="-9082" y="-2486"/>
                  </a:lnTo>
                  <a:lnTo>
                    <a:pt x="-9119" y="-2550"/>
                  </a:lnTo>
                  <a:lnTo>
                    <a:pt x="-9149" y="-2620"/>
                  </a:lnTo>
                  <a:lnTo>
                    <a:pt x="-9172" y="-2695"/>
                  </a:lnTo>
                  <a:lnTo>
                    <a:pt x="-9186" y="-2775"/>
                  </a:lnTo>
                  <a:lnTo>
                    <a:pt x="-9191" y="-2859"/>
                  </a:lnTo>
                  <a:lnTo>
                    <a:pt x="-9186" y="-2943"/>
                  </a:lnTo>
                  <a:lnTo>
                    <a:pt x="-9172" y="-3023"/>
                  </a:lnTo>
                  <a:lnTo>
                    <a:pt x="-9149" y="-3099"/>
                  </a:lnTo>
                  <a:lnTo>
                    <a:pt x="-9119" y="-3169"/>
                  </a:lnTo>
                  <a:lnTo>
                    <a:pt x="-9082" y="-3232"/>
                  </a:lnTo>
                  <a:lnTo>
                    <a:pt x="-9038" y="-3288"/>
                  </a:lnTo>
                  <a:lnTo>
                    <a:pt x="-8989" y="-3336"/>
                  </a:lnTo>
                  <a:lnTo>
                    <a:pt x="-8934" y="-3375"/>
                  </a:lnTo>
                  <a:lnTo>
                    <a:pt x="-8876" y="-3404"/>
                  </a:lnTo>
                  <a:lnTo>
                    <a:pt x="-8813" y="-3421"/>
                  </a:lnTo>
                  <a:lnTo>
                    <a:pt x="-8748" y="-3428"/>
                  </a:lnTo>
                  <a:lnTo>
                    <a:pt x="-7422" y="-3428"/>
                  </a:lnTo>
                  <a:close/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8" name="AutoShape 95">
              <a:extLst>
                <a:ext uri="{FF2B5EF4-FFF2-40B4-BE49-F238E27FC236}">
                  <a16:creationId xmlns:a16="http://schemas.microsoft.com/office/drawing/2014/main" id="{6ECAFC12-6B77-4DB3-A11F-568571E31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" y="1071"/>
              <a:ext cx="1596" cy="537"/>
            </a:xfrm>
            <a:custGeom>
              <a:avLst/>
              <a:gdLst>
                <a:gd name="T0" fmla="+- 0 7866 7851"/>
                <a:gd name="T1" fmla="*/ T0 w 1079"/>
                <a:gd name="T2" fmla="+- 0 1157 1043"/>
                <a:gd name="T3" fmla="*/ 1157 h 116"/>
                <a:gd name="T4" fmla="+- 0 7866 7851"/>
                <a:gd name="T5" fmla="*/ T4 w 1079"/>
                <a:gd name="T6" fmla="+- 0 1099 1043"/>
                <a:gd name="T7" fmla="*/ 1099 h 116"/>
                <a:gd name="T8" fmla="+- 0 7967 7851"/>
                <a:gd name="T9" fmla="*/ T8 w 1079"/>
                <a:gd name="T10" fmla="+- 0 1045 1043"/>
                <a:gd name="T11" fmla="*/ 1045 h 116"/>
                <a:gd name="T12" fmla="+- 0 7967 7851"/>
                <a:gd name="T13" fmla="*/ T12 w 1079"/>
                <a:gd name="T14" fmla="+- 0 1045 1043"/>
                <a:gd name="T15" fmla="*/ 1045 h 116"/>
                <a:gd name="T16" fmla="+- 0 8023 7851"/>
                <a:gd name="T17" fmla="*/ T16 w 1079"/>
                <a:gd name="T18" fmla="+- 0 1062 1043"/>
                <a:gd name="T19" fmla="*/ 1062 h 116"/>
                <a:gd name="T20" fmla="+- 0 8008 7851"/>
                <a:gd name="T21" fmla="*/ T20 w 1079"/>
                <a:gd name="T22" fmla="+- 0 1157 1043"/>
                <a:gd name="T23" fmla="*/ 1157 h 116"/>
                <a:gd name="T24" fmla="+- 0 8085 7851"/>
                <a:gd name="T25" fmla="*/ T24 w 1079"/>
                <a:gd name="T26" fmla="+- 0 1141 1043"/>
                <a:gd name="T27" fmla="*/ 1141 h 116"/>
                <a:gd name="T28" fmla="+- 0 8165 7851"/>
                <a:gd name="T29" fmla="*/ T28 w 1079"/>
                <a:gd name="T30" fmla="+- 0 1114 1043"/>
                <a:gd name="T31" fmla="*/ 1114 h 116"/>
                <a:gd name="T32" fmla="+- 0 8178 7851"/>
                <a:gd name="T33" fmla="*/ T32 w 1079"/>
                <a:gd name="T34" fmla="+- 0 1146 1043"/>
                <a:gd name="T35" fmla="*/ 1146 h 116"/>
                <a:gd name="T36" fmla="+- 0 8124 7851"/>
                <a:gd name="T37" fmla="*/ T36 w 1079"/>
                <a:gd name="T38" fmla="+- 0 1119 1043"/>
                <a:gd name="T39" fmla="*/ 1119 h 116"/>
                <a:gd name="T40" fmla="+- 0 8143 7851"/>
                <a:gd name="T41" fmla="*/ T40 w 1079"/>
                <a:gd name="T42" fmla="+- 0 1059 1043"/>
                <a:gd name="T43" fmla="*/ 1059 h 116"/>
                <a:gd name="T44" fmla="+- 0 8195 7851"/>
                <a:gd name="T45" fmla="*/ T44 w 1079"/>
                <a:gd name="T46" fmla="+- 0 1074 1043"/>
                <a:gd name="T47" fmla="*/ 1074 h 116"/>
                <a:gd name="T48" fmla="+- 0 8201 7851"/>
                <a:gd name="T49" fmla="*/ T48 w 1079"/>
                <a:gd name="T50" fmla="+- 0 1054 1043"/>
                <a:gd name="T51" fmla="*/ 1054 h 116"/>
                <a:gd name="T52" fmla="+- 0 8113 7851"/>
                <a:gd name="T53" fmla="*/ T52 w 1079"/>
                <a:gd name="T54" fmla="+- 0 1070 1043"/>
                <a:gd name="T55" fmla="*/ 1070 h 116"/>
                <a:gd name="T56" fmla="+- 0 8138 7851"/>
                <a:gd name="T57" fmla="*/ T56 w 1079"/>
                <a:gd name="T58" fmla="+- 0 1155 1043"/>
                <a:gd name="T59" fmla="*/ 1155 h 116"/>
                <a:gd name="T60" fmla="+- 0 8202 7851"/>
                <a:gd name="T61" fmla="*/ T60 w 1079"/>
                <a:gd name="T62" fmla="+- 0 1147 1043"/>
                <a:gd name="T63" fmla="*/ 1147 h 116"/>
                <a:gd name="T64" fmla="+- 0 8325 7851"/>
                <a:gd name="T65" fmla="*/ T64 w 1079"/>
                <a:gd name="T66" fmla="+- 0 1145 1043"/>
                <a:gd name="T67" fmla="*/ 1145 h 116"/>
                <a:gd name="T68" fmla="+- 0 8317 7851"/>
                <a:gd name="T69" fmla="*/ T68 w 1079"/>
                <a:gd name="T70" fmla="+- 0 1093 1043"/>
                <a:gd name="T71" fmla="*/ 1093 h 116"/>
                <a:gd name="T72" fmla="+- 0 8322 7851"/>
                <a:gd name="T73" fmla="*/ T72 w 1079"/>
                <a:gd name="T74" fmla="+- 0 1045 1043"/>
                <a:gd name="T75" fmla="*/ 1045 h 116"/>
                <a:gd name="T76" fmla="+- 0 8325 7851"/>
                <a:gd name="T77" fmla="*/ T76 w 1079"/>
                <a:gd name="T78" fmla="+- 0 1145 1043"/>
                <a:gd name="T79" fmla="*/ 1145 h 116"/>
                <a:gd name="T80" fmla="+- 0 8421 7851"/>
                <a:gd name="T81" fmla="*/ T80 w 1079"/>
                <a:gd name="T82" fmla="+- 0 1105 1043"/>
                <a:gd name="T83" fmla="*/ 1105 h 116"/>
                <a:gd name="T84" fmla="+- 0 8437 7851"/>
                <a:gd name="T85" fmla="*/ T84 w 1079"/>
                <a:gd name="T86" fmla="+- 0 1077 1043"/>
                <a:gd name="T87" fmla="*/ 1077 h 116"/>
                <a:gd name="T88" fmla="+- 0 8422 7851"/>
                <a:gd name="T89" fmla="*/ T88 w 1079"/>
                <a:gd name="T90" fmla="+- 0 1078 1043"/>
                <a:gd name="T91" fmla="*/ 1078 h 116"/>
                <a:gd name="T92" fmla="+- 0 8360 7851"/>
                <a:gd name="T93" fmla="*/ T92 w 1079"/>
                <a:gd name="T94" fmla="+- 0 1099 1043"/>
                <a:gd name="T95" fmla="*/ 1099 h 116"/>
                <a:gd name="T96" fmla="+- 0 8416 7851"/>
                <a:gd name="T97" fmla="*/ T96 w 1079"/>
                <a:gd name="T98" fmla="+- 0 1063 1043"/>
                <a:gd name="T99" fmla="*/ 1063 h 116"/>
                <a:gd name="T100" fmla="+- 0 8377 7851"/>
                <a:gd name="T101" fmla="*/ T100 w 1079"/>
                <a:gd name="T102" fmla="+- 0 1045 1043"/>
                <a:gd name="T103" fmla="*/ 1045 h 116"/>
                <a:gd name="T104" fmla="+- 0 8360 7851"/>
                <a:gd name="T105" fmla="*/ T104 w 1079"/>
                <a:gd name="T106" fmla="+- 0 1110 1043"/>
                <a:gd name="T107" fmla="*/ 1110 h 116"/>
                <a:gd name="T108" fmla="+- 0 8548 7851"/>
                <a:gd name="T109" fmla="*/ T108 w 1079"/>
                <a:gd name="T110" fmla="+- 0 1079 1043"/>
                <a:gd name="T111" fmla="*/ 1079 h 116"/>
                <a:gd name="T112" fmla="+- 0 8533 7851"/>
                <a:gd name="T113" fmla="*/ T112 w 1079"/>
                <a:gd name="T114" fmla="+- 0 1079 1043"/>
                <a:gd name="T115" fmla="*/ 1079 h 116"/>
                <a:gd name="T116" fmla="+- 0 8477 7851"/>
                <a:gd name="T117" fmla="*/ T116 w 1079"/>
                <a:gd name="T118" fmla="+- 0 1101 1043"/>
                <a:gd name="T119" fmla="*/ 1101 h 116"/>
                <a:gd name="T120" fmla="+- 0 8527 7851"/>
                <a:gd name="T121" fmla="*/ T120 w 1079"/>
                <a:gd name="T122" fmla="+- 0 1064 1043"/>
                <a:gd name="T123" fmla="*/ 1064 h 116"/>
                <a:gd name="T124" fmla="+- 0 8492 7851"/>
                <a:gd name="T125" fmla="*/ T124 w 1079"/>
                <a:gd name="T126" fmla="+- 0 1045 1043"/>
                <a:gd name="T127" fmla="*/ 1045 h 116"/>
                <a:gd name="T128" fmla="+- 0 8477 7851"/>
                <a:gd name="T129" fmla="*/ T128 w 1079"/>
                <a:gd name="T130" fmla="+- 0 1113 1043"/>
                <a:gd name="T131" fmla="*/ 1113 h 116"/>
                <a:gd name="T132" fmla="+- 0 8538 7851"/>
                <a:gd name="T133" fmla="*/ T132 w 1079"/>
                <a:gd name="T134" fmla="+- 0 1102 1043"/>
                <a:gd name="T135" fmla="*/ 1102 h 116"/>
                <a:gd name="T136" fmla="+- 0 8636 7851"/>
                <a:gd name="T137" fmla="*/ T136 w 1079"/>
                <a:gd name="T138" fmla="+- 0 1110 1043"/>
                <a:gd name="T139" fmla="*/ 1110 h 116"/>
                <a:gd name="T140" fmla="+- 0 8654 7851"/>
                <a:gd name="T141" fmla="*/ T140 w 1079"/>
                <a:gd name="T142" fmla="+- 0 1099 1043"/>
                <a:gd name="T143" fmla="*/ 1099 h 116"/>
                <a:gd name="T144" fmla="+- 0 8653 7851"/>
                <a:gd name="T145" fmla="*/ T144 w 1079"/>
                <a:gd name="T146" fmla="+- 0 1055 1043"/>
                <a:gd name="T147" fmla="*/ 1055 h 116"/>
                <a:gd name="T148" fmla="+- 0 8626 7851"/>
                <a:gd name="T149" fmla="*/ T148 w 1079"/>
                <a:gd name="T150" fmla="+- 0 1098 1043"/>
                <a:gd name="T151" fmla="*/ 1098 h 116"/>
                <a:gd name="T152" fmla="+- 0 8605 7851"/>
                <a:gd name="T153" fmla="*/ T152 w 1079"/>
                <a:gd name="T154" fmla="+- 0 1057 1043"/>
                <a:gd name="T155" fmla="*/ 1057 h 116"/>
                <a:gd name="T156" fmla="+- 0 8646 7851"/>
                <a:gd name="T157" fmla="*/ T156 w 1079"/>
                <a:gd name="T158" fmla="+- 0 1052 1043"/>
                <a:gd name="T159" fmla="*/ 1052 h 116"/>
                <a:gd name="T160" fmla="+- 0 8570 7851"/>
                <a:gd name="T161" fmla="*/ T160 w 1079"/>
                <a:gd name="T162" fmla="+- 0 1157 1043"/>
                <a:gd name="T163" fmla="*/ 1157 h 116"/>
                <a:gd name="T164" fmla="+- 0 8649 7851"/>
                <a:gd name="T165" fmla="*/ T164 w 1079"/>
                <a:gd name="T166" fmla="+- 0 1157 1043"/>
                <a:gd name="T167" fmla="*/ 1157 h 116"/>
                <a:gd name="T168" fmla="+- 0 8688 7851"/>
                <a:gd name="T169" fmla="*/ T168 w 1079"/>
                <a:gd name="T170" fmla="+- 0 1157 1043"/>
                <a:gd name="T171" fmla="*/ 1157 h 116"/>
                <a:gd name="T172" fmla="+- 0 8808 7851"/>
                <a:gd name="T173" fmla="*/ T172 w 1079"/>
                <a:gd name="T174" fmla="+- 0 1045 1043"/>
                <a:gd name="T175" fmla="*/ 1045 h 116"/>
                <a:gd name="T176" fmla="+- 0 8732 7851"/>
                <a:gd name="T177" fmla="*/ T176 w 1079"/>
                <a:gd name="T178" fmla="+- 0 1045 1043"/>
                <a:gd name="T179" fmla="*/ 1045 h 116"/>
                <a:gd name="T180" fmla="+- 0 8804 7851"/>
                <a:gd name="T181" fmla="*/ T180 w 1079"/>
                <a:gd name="T182" fmla="+- 0 1157 1043"/>
                <a:gd name="T183" fmla="*/ 1157 h 116"/>
                <a:gd name="T184" fmla="+- 0 8930 7851"/>
                <a:gd name="T185" fmla="*/ T184 w 1079"/>
                <a:gd name="T186" fmla="+- 0 1045 1043"/>
                <a:gd name="T187" fmla="*/ 1045 h 116"/>
                <a:gd name="T188" fmla="+- 0 8876 7851"/>
                <a:gd name="T189" fmla="*/ T188 w 1079"/>
                <a:gd name="T190" fmla="+- 0 1157 1043"/>
                <a:gd name="T191" fmla="*/ 1157 h 116"/>
                <a:gd name="T192" fmla="+- 0 8930 7851"/>
                <a:gd name="T193" fmla="*/ T192 w 1079"/>
                <a:gd name="T194" fmla="+- 0 1045 1043"/>
                <a:gd name="T195" fmla="*/ 1045 h 1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1079" h="116">
                  <a:moveTo>
                    <a:pt x="79" y="2"/>
                  </a:moveTo>
                  <a:lnTo>
                    <a:pt x="0" y="2"/>
                  </a:lnTo>
                  <a:lnTo>
                    <a:pt x="0" y="114"/>
                  </a:lnTo>
                  <a:lnTo>
                    <a:pt x="15" y="114"/>
                  </a:lnTo>
                  <a:lnTo>
                    <a:pt x="15" y="69"/>
                  </a:lnTo>
                  <a:lnTo>
                    <a:pt x="77" y="69"/>
                  </a:lnTo>
                  <a:lnTo>
                    <a:pt x="77" y="56"/>
                  </a:lnTo>
                  <a:lnTo>
                    <a:pt x="15" y="56"/>
                  </a:lnTo>
                  <a:lnTo>
                    <a:pt x="15" y="15"/>
                  </a:lnTo>
                  <a:lnTo>
                    <a:pt x="79" y="15"/>
                  </a:lnTo>
                  <a:lnTo>
                    <a:pt x="79" y="2"/>
                  </a:lnTo>
                  <a:moveTo>
                    <a:pt x="116" y="2"/>
                  </a:moveTo>
                  <a:lnTo>
                    <a:pt x="100" y="2"/>
                  </a:lnTo>
                  <a:lnTo>
                    <a:pt x="100" y="114"/>
                  </a:lnTo>
                  <a:lnTo>
                    <a:pt x="116" y="114"/>
                  </a:lnTo>
                  <a:lnTo>
                    <a:pt x="116" y="2"/>
                  </a:lnTo>
                  <a:moveTo>
                    <a:pt x="234" y="2"/>
                  </a:moveTo>
                  <a:lnTo>
                    <a:pt x="220" y="2"/>
                  </a:lnTo>
                  <a:lnTo>
                    <a:pt x="221" y="98"/>
                  </a:lnTo>
                  <a:lnTo>
                    <a:pt x="172" y="19"/>
                  </a:lnTo>
                  <a:lnTo>
                    <a:pt x="161" y="2"/>
                  </a:lnTo>
                  <a:lnTo>
                    <a:pt x="144" y="2"/>
                  </a:lnTo>
                  <a:lnTo>
                    <a:pt x="144" y="114"/>
                  </a:lnTo>
                  <a:lnTo>
                    <a:pt x="157" y="114"/>
                  </a:lnTo>
                  <a:lnTo>
                    <a:pt x="156" y="19"/>
                  </a:lnTo>
                  <a:lnTo>
                    <a:pt x="216" y="114"/>
                  </a:lnTo>
                  <a:lnTo>
                    <a:pt x="234" y="114"/>
                  </a:lnTo>
                  <a:lnTo>
                    <a:pt x="234" y="98"/>
                  </a:lnTo>
                  <a:lnTo>
                    <a:pt x="234" y="2"/>
                  </a:lnTo>
                  <a:moveTo>
                    <a:pt x="361" y="58"/>
                  </a:moveTo>
                  <a:lnTo>
                    <a:pt x="314" y="58"/>
                  </a:lnTo>
                  <a:lnTo>
                    <a:pt x="314" y="71"/>
                  </a:lnTo>
                  <a:lnTo>
                    <a:pt x="347" y="71"/>
                  </a:lnTo>
                  <a:lnTo>
                    <a:pt x="347" y="91"/>
                  </a:lnTo>
                  <a:lnTo>
                    <a:pt x="339" y="98"/>
                  </a:lnTo>
                  <a:lnTo>
                    <a:pt x="327" y="103"/>
                  </a:lnTo>
                  <a:lnTo>
                    <a:pt x="311" y="103"/>
                  </a:lnTo>
                  <a:lnTo>
                    <a:pt x="293" y="100"/>
                  </a:lnTo>
                  <a:lnTo>
                    <a:pt x="280" y="90"/>
                  </a:lnTo>
                  <a:lnTo>
                    <a:pt x="273" y="76"/>
                  </a:lnTo>
                  <a:lnTo>
                    <a:pt x="270" y="58"/>
                  </a:lnTo>
                  <a:lnTo>
                    <a:pt x="273" y="39"/>
                  </a:lnTo>
                  <a:lnTo>
                    <a:pt x="280" y="25"/>
                  </a:lnTo>
                  <a:lnTo>
                    <a:pt x="292" y="16"/>
                  </a:lnTo>
                  <a:lnTo>
                    <a:pt x="310" y="13"/>
                  </a:lnTo>
                  <a:lnTo>
                    <a:pt x="327" y="13"/>
                  </a:lnTo>
                  <a:lnTo>
                    <a:pt x="338" y="20"/>
                  </a:lnTo>
                  <a:lnTo>
                    <a:pt x="344" y="31"/>
                  </a:lnTo>
                  <a:lnTo>
                    <a:pt x="359" y="27"/>
                  </a:lnTo>
                  <a:lnTo>
                    <a:pt x="355" y="19"/>
                  </a:lnTo>
                  <a:lnTo>
                    <a:pt x="351" y="13"/>
                  </a:lnTo>
                  <a:lnTo>
                    <a:pt x="350" y="11"/>
                  </a:lnTo>
                  <a:lnTo>
                    <a:pt x="342" y="8"/>
                  </a:lnTo>
                  <a:lnTo>
                    <a:pt x="310" y="0"/>
                  </a:lnTo>
                  <a:lnTo>
                    <a:pt x="282" y="7"/>
                  </a:lnTo>
                  <a:lnTo>
                    <a:pt x="262" y="27"/>
                  </a:lnTo>
                  <a:lnTo>
                    <a:pt x="255" y="58"/>
                  </a:lnTo>
                  <a:lnTo>
                    <a:pt x="259" y="82"/>
                  </a:lnTo>
                  <a:lnTo>
                    <a:pt x="270" y="100"/>
                  </a:lnTo>
                  <a:lnTo>
                    <a:pt x="287" y="112"/>
                  </a:lnTo>
                  <a:lnTo>
                    <a:pt x="311" y="116"/>
                  </a:lnTo>
                  <a:lnTo>
                    <a:pt x="327" y="114"/>
                  </a:lnTo>
                  <a:lnTo>
                    <a:pt x="340" y="110"/>
                  </a:lnTo>
                  <a:lnTo>
                    <a:pt x="351" y="104"/>
                  </a:lnTo>
                  <a:lnTo>
                    <a:pt x="353" y="103"/>
                  </a:lnTo>
                  <a:lnTo>
                    <a:pt x="361" y="97"/>
                  </a:lnTo>
                  <a:lnTo>
                    <a:pt x="361" y="58"/>
                  </a:lnTo>
                  <a:moveTo>
                    <a:pt x="474" y="102"/>
                  </a:moveTo>
                  <a:lnTo>
                    <a:pt x="401" y="102"/>
                  </a:lnTo>
                  <a:lnTo>
                    <a:pt x="401" y="62"/>
                  </a:lnTo>
                  <a:lnTo>
                    <a:pt x="466" y="62"/>
                  </a:lnTo>
                  <a:lnTo>
                    <a:pt x="466" y="50"/>
                  </a:lnTo>
                  <a:lnTo>
                    <a:pt x="401" y="50"/>
                  </a:lnTo>
                  <a:lnTo>
                    <a:pt x="401" y="15"/>
                  </a:lnTo>
                  <a:lnTo>
                    <a:pt x="471" y="15"/>
                  </a:lnTo>
                  <a:lnTo>
                    <a:pt x="471" y="2"/>
                  </a:lnTo>
                  <a:lnTo>
                    <a:pt x="386" y="2"/>
                  </a:lnTo>
                  <a:lnTo>
                    <a:pt x="386" y="114"/>
                  </a:lnTo>
                  <a:lnTo>
                    <a:pt x="474" y="114"/>
                  </a:lnTo>
                  <a:lnTo>
                    <a:pt x="474" y="102"/>
                  </a:lnTo>
                  <a:moveTo>
                    <a:pt x="590" y="114"/>
                  </a:moveTo>
                  <a:lnTo>
                    <a:pt x="560" y="67"/>
                  </a:lnTo>
                  <a:lnTo>
                    <a:pt x="559" y="66"/>
                  </a:lnTo>
                  <a:lnTo>
                    <a:pt x="570" y="62"/>
                  </a:lnTo>
                  <a:lnTo>
                    <a:pt x="578" y="56"/>
                  </a:lnTo>
                  <a:lnTo>
                    <a:pt x="584" y="46"/>
                  </a:lnTo>
                  <a:lnTo>
                    <a:pt x="586" y="34"/>
                  </a:lnTo>
                  <a:lnTo>
                    <a:pt x="578" y="14"/>
                  </a:lnTo>
                  <a:lnTo>
                    <a:pt x="577" y="12"/>
                  </a:lnTo>
                  <a:lnTo>
                    <a:pt x="571" y="9"/>
                  </a:lnTo>
                  <a:lnTo>
                    <a:pt x="571" y="35"/>
                  </a:lnTo>
                  <a:lnTo>
                    <a:pt x="565" y="49"/>
                  </a:lnTo>
                  <a:lnTo>
                    <a:pt x="550" y="55"/>
                  </a:lnTo>
                  <a:lnTo>
                    <a:pt x="532" y="56"/>
                  </a:lnTo>
                  <a:lnTo>
                    <a:pt x="509" y="56"/>
                  </a:lnTo>
                  <a:lnTo>
                    <a:pt x="509" y="14"/>
                  </a:lnTo>
                  <a:lnTo>
                    <a:pt x="530" y="14"/>
                  </a:lnTo>
                  <a:lnTo>
                    <a:pt x="550" y="15"/>
                  </a:lnTo>
                  <a:lnTo>
                    <a:pt x="565" y="20"/>
                  </a:lnTo>
                  <a:lnTo>
                    <a:pt x="571" y="35"/>
                  </a:lnTo>
                  <a:lnTo>
                    <a:pt x="571" y="9"/>
                  </a:lnTo>
                  <a:lnTo>
                    <a:pt x="555" y="3"/>
                  </a:lnTo>
                  <a:lnTo>
                    <a:pt x="526" y="2"/>
                  </a:lnTo>
                  <a:lnTo>
                    <a:pt x="494" y="2"/>
                  </a:lnTo>
                  <a:lnTo>
                    <a:pt x="494" y="114"/>
                  </a:lnTo>
                  <a:lnTo>
                    <a:pt x="509" y="114"/>
                  </a:lnTo>
                  <a:lnTo>
                    <a:pt x="509" y="67"/>
                  </a:lnTo>
                  <a:lnTo>
                    <a:pt x="544" y="67"/>
                  </a:lnTo>
                  <a:lnTo>
                    <a:pt x="573" y="114"/>
                  </a:lnTo>
                  <a:lnTo>
                    <a:pt x="590" y="114"/>
                  </a:lnTo>
                  <a:moveTo>
                    <a:pt x="697" y="36"/>
                  </a:moveTo>
                  <a:lnTo>
                    <a:pt x="689" y="14"/>
                  </a:lnTo>
                  <a:lnTo>
                    <a:pt x="682" y="10"/>
                  </a:lnTo>
                  <a:lnTo>
                    <a:pt x="682" y="36"/>
                  </a:lnTo>
                  <a:lnTo>
                    <a:pt x="677" y="51"/>
                  </a:lnTo>
                  <a:lnTo>
                    <a:pt x="663" y="57"/>
                  </a:lnTo>
                  <a:lnTo>
                    <a:pt x="645" y="59"/>
                  </a:lnTo>
                  <a:lnTo>
                    <a:pt x="626" y="58"/>
                  </a:lnTo>
                  <a:lnTo>
                    <a:pt x="626" y="14"/>
                  </a:lnTo>
                  <a:lnTo>
                    <a:pt x="645" y="14"/>
                  </a:lnTo>
                  <a:lnTo>
                    <a:pt x="663" y="15"/>
                  </a:lnTo>
                  <a:lnTo>
                    <a:pt x="676" y="21"/>
                  </a:lnTo>
                  <a:lnTo>
                    <a:pt x="682" y="36"/>
                  </a:lnTo>
                  <a:lnTo>
                    <a:pt x="682" y="10"/>
                  </a:lnTo>
                  <a:lnTo>
                    <a:pt x="669" y="4"/>
                  </a:lnTo>
                  <a:lnTo>
                    <a:pt x="641" y="2"/>
                  </a:lnTo>
                  <a:lnTo>
                    <a:pt x="611" y="2"/>
                  </a:lnTo>
                  <a:lnTo>
                    <a:pt x="611" y="114"/>
                  </a:lnTo>
                  <a:lnTo>
                    <a:pt x="626" y="114"/>
                  </a:lnTo>
                  <a:lnTo>
                    <a:pt x="626" y="70"/>
                  </a:lnTo>
                  <a:lnTo>
                    <a:pt x="652" y="70"/>
                  </a:lnTo>
                  <a:lnTo>
                    <a:pt x="655" y="70"/>
                  </a:lnTo>
                  <a:lnTo>
                    <a:pt x="675" y="67"/>
                  </a:lnTo>
                  <a:lnTo>
                    <a:pt x="687" y="59"/>
                  </a:lnTo>
                  <a:lnTo>
                    <a:pt x="691" y="56"/>
                  </a:lnTo>
                  <a:lnTo>
                    <a:pt x="697" y="36"/>
                  </a:lnTo>
                  <a:moveTo>
                    <a:pt x="815" y="114"/>
                  </a:moveTo>
                  <a:lnTo>
                    <a:pt x="785" y="67"/>
                  </a:lnTo>
                  <a:lnTo>
                    <a:pt x="783" y="66"/>
                  </a:lnTo>
                  <a:lnTo>
                    <a:pt x="795" y="62"/>
                  </a:lnTo>
                  <a:lnTo>
                    <a:pt x="803" y="56"/>
                  </a:lnTo>
                  <a:lnTo>
                    <a:pt x="808" y="46"/>
                  </a:lnTo>
                  <a:lnTo>
                    <a:pt x="810" y="34"/>
                  </a:lnTo>
                  <a:lnTo>
                    <a:pt x="803" y="14"/>
                  </a:lnTo>
                  <a:lnTo>
                    <a:pt x="802" y="12"/>
                  </a:lnTo>
                  <a:lnTo>
                    <a:pt x="795" y="9"/>
                  </a:lnTo>
                  <a:lnTo>
                    <a:pt x="795" y="35"/>
                  </a:lnTo>
                  <a:lnTo>
                    <a:pt x="790" y="49"/>
                  </a:lnTo>
                  <a:lnTo>
                    <a:pt x="775" y="55"/>
                  </a:lnTo>
                  <a:lnTo>
                    <a:pt x="757" y="56"/>
                  </a:lnTo>
                  <a:lnTo>
                    <a:pt x="734" y="56"/>
                  </a:lnTo>
                  <a:lnTo>
                    <a:pt x="734" y="14"/>
                  </a:lnTo>
                  <a:lnTo>
                    <a:pt x="754" y="14"/>
                  </a:lnTo>
                  <a:lnTo>
                    <a:pt x="774" y="15"/>
                  </a:lnTo>
                  <a:lnTo>
                    <a:pt x="789" y="20"/>
                  </a:lnTo>
                  <a:lnTo>
                    <a:pt x="795" y="35"/>
                  </a:lnTo>
                  <a:lnTo>
                    <a:pt x="795" y="9"/>
                  </a:lnTo>
                  <a:lnTo>
                    <a:pt x="780" y="3"/>
                  </a:lnTo>
                  <a:lnTo>
                    <a:pt x="750" y="2"/>
                  </a:lnTo>
                  <a:lnTo>
                    <a:pt x="719" y="2"/>
                  </a:lnTo>
                  <a:lnTo>
                    <a:pt x="719" y="114"/>
                  </a:lnTo>
                  <a:lnTo>
                    <a:pt x="734" y="114"/>
                  </a:lnTo>
                  <a:lnTo>
                    <a:pt x="734" y="67"/>
                  </a:lnTo>
                  <a:lnTo>
                    <a:pt x="768" y="67"/>
                  </a:lnTo>
                  <a:lnTo>
                    <a:pt x="798" y="114"/>
                  </a:lnTo>
                  <a:lnTo>
                    <a:pt x="815" y="114"/>
                  </a:lnTo>
                  <a:moveTo>
                    <a:pt x="852" y="2"/>
                  </a:moveTo>
                  <a:lnTo>
                    <a:pt x="837" y="2"/>
                  </a:lnTo>
                  <a:lnTo>
                    <a:pt x="837" y="114"/>
                  </a:lnTo>
                  <a:lnTo>
                    <a:pt x="852" y="114"/>
                  </a:lnTo>
                  <a:lnTo>
                    <a:pt x="852" y="2"/>
                  </a:lnTo>
                  <a:moveTo>
                    <a:pt x="971" y="2"/>
                  </a:moveTo>
                  <a:lnTo>
                    <a:pt x="957" y="2"/>
                  </a:lnTo>
                  <a:lnTo>
                    <a:pt x="958" y="98"/>
                  </a:lnTo>
                  <a:lnTo>
                    <a:pt x="908" y="19"/>
                  </a:lnTo>
                  <a:lnTo>
                    <a:pt x="898" y="2"/>
                  </a:lnTo>
                  <a:lnTo>
                    <a:pt x="881" y="2"/>
                  </a:lnTo>
                  <a:lnTo>
                    <a:pt x="881" y="114"/>
                  </a:lnTo>
                  <a:lnTo>
                    <a:pt x="894" y="114"/>
                  </a:lnTo>
                  <a:lnTo>
                    <a:pt x="893" y="19"/>
                  </a:lnTo>
                  <a:lnTo>
                    <a:pt x="953" y="114"/>
                  </a:lnTo>
                  <a:lnTo>
                    <a:pt x="971" y="114"/>
                  </a:lnTo>
                  <a:lnTo>
                    <a:pt x="971" y="98"/>
                  </a:lnTo>
                  <a:lnTo>
                    <a:pt x="971" y="2"/>
                  </a:lnTo>
                  <a:moveTo>
                    <a:pt x="1079" y="2"/>
                  </a:moveTo>
                  <a:lnTo>
                    <a:pt x="987" y="2"/>
                  </a:lnTo>
                  <a:lnTo>
                    <a:pt x="987" y="15"/>
                  </a:lnTo>
                  <a:lnTo>
                    <a:pt x="1025" y="15"/>
                  </a:lnTo>
                  <a:lnTo>
                    <a:pt x="1025" y="114"/>
                  </a:lnTo>
                  <a:lnTo>
                    <a:pt x="1041" y="114"/>
                  </a:lnTo>
                  <a:lnTo>
                    <a:pt x="1041" y="15"/>
                  </a:lnTo>
                  <a:lnTo>
                    <a:pt x="1079" y="15"/>
                  </a:lnTo>
                  <a:lnTo>
                    <a:pt x="1079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0" name="Line 97">
              <a:extLst>
                <a:ext uri="{FF2B5EF4-FFF2-40B4-BE49-F238E27FC236}">
                  <a16:creationId xmlns:a16="http://schemas.microsoft.com/office/drawing/2014/main" id="{E3B2787D-8EA1-46D5-955A-D2C44B7B2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7" y="1700"/>
              <a:ext cx="0" cy="2456"/>
            </a:xfrm>
            <a:prstGeom prst="line">
              <a:avLst/>
            </a:prstGeom>
            <a:noFill/>
            <a:ln w="1200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0" name="Picture 98">
              <a:extLst>
                <a:ext uri="{FF2B5EF4-FFF2-40B4-BE49-F238E27FC236}">
                  <a16:creationId xmlns:a16="http://schemas.microsoft.com/office/drawing/2014/main" id="{C48F1295-6D62-47D3-B478-BF06EF27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" y="4147"/>
              <a:ext cx="101" cy="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51" name="Freeform 99">
              <a:extLst>
                <a:ext uri="{FF2B5EF4-FFF2-40B4-BE49-F238E27FC236}">
                  <a16:creationId xmlns:a16="http://schemas.microsoft.com/office/drawing/2014/main" id="{2177DA90-E2A4-452A-9007-D8410E7DF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" y="1691"/>
              <a:ext cx="2216" cy="1137"/>
            </a:xfrm>
            <a:custGeom>
              <a:avLst/>
              <a:gdLst>
                <a:gd name="T0" fmla="+- 0 2989 1217"/>
                <a:gd name="T1" fmla="*/ T0 w 2216"/>
                <a:gd name="T2" fmla="+- 0 1691 1691"/>
                <a:gd name="T3" fmla="*/ 1691 h 1137"/>
                <a:gd name="T4" fmla="+- 0 3054 1217"/>
                <a:gd name="T5" fmla="*/ T4 w 2216"/>
                <a:gd name="T6" fmla="+- 0 1697 1691"/>
                <a:gd name="T7" fmla="*/ 1697 h 1137"/>
                <a:gd name="T8" fmla="+- 0 3117 1217"/>
                <a:gd name="T9" fmla="*/ T8 w 2216"/>
                <a:gd name="T10" fmla="+- 0 1715 1691"/>
                <a:gd name="T11" fmla="*/ 1715 h 1137"/>
                <a:gd name="T12" fmla="+- 0 3176 1217"/>
                <a:gd name="T13" fmla="*/ T12 w 2216"/>
                <a:gd name="T14" fmla="+- 0 1744 1691"/>
                <a:gd name="T15" fmla="*/ 1744 h 1137"/>
                <a:gd name="T16" fmla="+- 0 3230 1217"/>
                <a:gd name="T17" fmla="*/ T16 w 2216"/>
                <a:gd name="T18" fmla="+- 0 1783 1691"/>
                <a:gd name="T19" fmla="*/ 1783 h 1137"/>
                <a:gd name="T20" fmla="+- 0 3280 1217"/>
                <a:gd name="T21" fmla="*/ T20 w 2216"/>
                <a:gd name="T22" fmla="+- 0 1831 1691"/>
                <a:gd name="T23" fmla="*/ 1831 h 1137"/>
                <a:gd name="T24" fmla="+- 0 3324 1217"/>
                <a:gd name="T25" fmla="*/ T24 w 2216"/>
                <a:gd name="T26" fmla="+- 0 1887 1691"/>
                <a:gd name="T27" fmla="*/ 1887 h 1137"/>
                <a:gd name="T28" fmla="+- 0 3361 1217"/>
                <a:gd name="T29" fmla="*/ T28 w 2216"/>
                <a:gd name="T30" fmla="+- 0 1950 1691"/>
                <a:gd name="T31" fmla="*/ 1950 h 1137"/>
                <a:gd name="T32" fmla="+- 0 3391 1217"/>
                <a:gd name="T33" fmla="*/ T32 w 2216"/>
                <a:gd name="T34" fmla="+- 0 2020 1691"/>
                <a:gd name="T35" fmla="*/ 2020 h 1137"/>
                <a:gd name="T36" fmla="+- 0 3414 1217"/>
                <a:gd name="T37" fmla="*/ T36 w 2216"/>
                <a:gd name="T38" fmla="+- 0 2096 1691"/>
                <a:gd name="T39" fmla="*/ 2096 h 1137"/>
                <a:gd name="T40" fmla="+- 0 3428 1217"/>
                <a:gd name="T41" fmla="*/ T40 w 2216"/>
                <a:gd name="T42" fmla="+- 0 2176 1691"/>
                <a:gd name="T43" fmla="*/ 2176 h 1137"/>
                <a:gd name="T44" fmla="+- 0 3433 1217"/>
                <a:gd name="T45" fmla="*/ T44 w 2216"/>
                <a:gd name="T46" fmla="+- 0 2260 1691"/>
                <a:gd name="T47" fmla="*/ 2260 h 1137"/>
                <a:gd name="T48" fmla="+- 0 3428 1217"/>
                <a:gd name="T49" fmla="*/ T48 w 2216"/>
                <a:gd name="T50" fmla="+- 0 2344 1691"/>
                <a:gd name="T51" fmla="*/ 2344 h 1137"/>
                <a:gd name="T52" fmla="+- 0 3414 1217"/>
                <a:gd name="T53" fmla="*/ T52 w 2216"/>
                <a:gd name="T54" fmla="+- 0 2424 1691"/>
                <a:gd name="T55" fmla="*/ 2424 h 1137"/>
                <a:gd name="T56" fmla="+- 0 3391 1217"/>
                <a:gd name="T57" fmla="*/ T56 w 2216"/>
                <a:gd name="T58" fmla="+- 0 2500 1691"/>
                <a:gd name="T59" fmla="*/ 2500 h 1137"/>
                <a:gd name="T60" fmla="+- 0 3361 1217"/>
                <a:gd name="T61" fmla="*/ T60 w 2216"/>
                <a:gd name="T62" fmla="+- 0 2569 1691"/>
                <a:gd name="T63" fmla="*/ 2569 h 1137"/>
                <a:gd name="T64" fmla="+- 0 3324 1217"/>
                <a:gd name="T65" fmla="*/ T64 w 2216"/>
                <a:gd name="T66" fmla="+- 0 2633 1691"/>
                <a:gd name="T67" fmla="*/ 2633 h 1137"/>
                <a:gd name="T68" fmla="+- 0 3280 1217"/>
                <a:gd name="T69" fmla="*/ T68 w 2216"/>
                <a:gd name="T70" fmla="+- 0 2689 1691"/>
                <a:gd name="T71" fmla="*/ 2689 h 1137"/>
                <a:gd name="T72" fmla="+- 0 3230 1217"/>
                <a:gd name="T73" fmla="*/ T72 w 2216"/>
                <a:gd name="T74" fmla="+- 0 2736 1691"/>
                <a:gd name="T75" fmla="*/ 2736 h 1137"/>
                <a:gd name="T76" fmla="+- 0 3176 1217"/>
                <a:gd name="T77" fmla="*/ T76 w 2216"/>
                <a:gd name="T78" fmla="+- 0 2775 1691"/>
                <a:gd name="T79" fmla="*/ 2775 h 1137"/>
                <a:gd name="T80" fmla="+- 0 3117 1217"/>
                <a:gd name="T81" fmla="*/ T80 w 2216"/>
                <a:gd name="T82" fmla="+- 0 2804 1691"/>
                <a:gd name="T83" fmla="*/ 2804 h 1137"/>
                <a:gd name="T84" fmla="+- 0 3054 1217"/>
                <a:gd name="T85" fmla="*/ T84 w 2216"/>
                <a:gd name="T86" fmla="+- 0 2822 1691"/>
                <a:gd name="T87" fmla="*/ 2822 h 1137"/>
                <a:gd name="T88" fmla="+- 0 2989 1217"/>
                <a:gd name="T89" fmla="*/ T88 w 2216"/>
                <a:gd name="T90" fmla="+- 0 2828 1691"/>
                <a:gd name="T91" fmla="*/ 2828 h 1137"/>
                <a:gd name="T92" fmla="+- 0 1660 1217"/>
                <a:gd name="T93" fmla="*/ T92 w 2216"/>
                <a:gd name="T94" fmla="+- 0 2828 1691"/>
                <a:gd name="T95" fmla="*/ 2828 h 1137"/>
                <a:gd name="T96" fmla="+- 0 1594 1217"/>
                <a:gd name="T97" fmla="*/ T96 w 2216"/>
                <a:gd name="T98" fmla="+- 0 2822 1691"/>
                <a:gd name="T99" fmla="*/ 2822 h 1137"/>
                <a:gd name="T100" fmla="+- 0 1532 1217"/>
                <a:gd name="T101" fmla="*/ T100 w 2216"/>
                <a:gd name="T102" fmla="+- 0 2804 1691"/>
                <a:gd name="T103" fmla="*/ 2804 h 1137"/>
                <a:gd name="T104" fmla="+- 0 1473 1217"/>
                <a:gd name="T105" fmla="*/ T104 w 2216"/>
                <a:gd name="T106" fmla="+- 0 2775 1691"/>
                <a:gd name="T107" fmla="*/ 2775 h 1137"/>
                <a:gd name="T108" fmla="+- 0 1418 1217"/>
                <a:gd name="T109" fmla="*/ T108 w 2216"/>
                <a:gd name="T110" fmla="+- 0 2736 1691"/>
                <a:gd name="T111" fmla="*/ 2736 h 1137"/>
                <a:gd name="T112" fmla="+- 0 1369 1217"/>
                <a:gd name="T113" fmla="*/ T112 w 2216"/>
                <a:gd name="T114" fmla="+- 0 2689 1691"/>
                <a:gd name="T115" fmla="*/ 2689 h 1137"/>
                <a:gd name="T116" fmla="+- 0 1325 1217"/>
                <a:gd name="T117" fmla="*/ T116 w 2216"/>
                <a:gd name="T118" fmla="+- 0 2633 1691"/>
                <a:gd name="T119" fmla="*/ 2633 h 1137"/>
                <a:gd name="T120" fmla="+- 0 1288 1217"/>
                <a:gd name="T121" fmla="*/ T120 w 2216"/>
                <a:gd name="T122" fmla="+- 0 2569 1691"/>
                <a:gd name="T123" fmla="*/ 2569 h 1137"/>
                <a:gd name="T124" fmla="+- 0 1258 1217"/>
                <a:gd name="T125" fmla="*/ T124 w 2216"/>
                <a:gd name="T126" fmla="+- 0 2500 1691"/>
                <a:gd name="T127" fmla="*/ 2500 h 1137"/>
                <a:gd name="T128" fmla="+- 0 1236 1217"/>
                <a:gd name="T129" fmla="*/ T128 w 2216"/>
                <a:gd name="T130" fmla="+- 0 2424 1691"/>
                <a:gd name="T131" fmla="*/ 2424 h 1137"/>
                <a:gd name="T132" fmla="+- 0 1222 1217"/>
                <a:gd name="T133" fmla="*/ T132 w 2216"/>
                <a:gd name="T134" fmla="+- 0 2344 1691"/>
                <a:gd name="T135" fmla="*/ 2344 h 1137"/>
                <a:gd name="T136" fmla="+- 0 1217 1217"/>
                <a:gd name="T137" fmla="*/ T136 w 2216"/>
                <a:gd name="T138" fmla="+- 0 2260 1691"/>
                <a:gd name="T139" fmla="*/ 2260 h 1137"/>
                <a:gd name="T140" fmla="+- 0 1222 1217"/>
                <a:gd name="T141" fmla="*/ T140 w 2216"/>
                <a:gd name="T142" fmla="+- 0 2176 1691"/>
                <a:gd name="T143" fmla="*/ 2176 h 1137"/>
                <a:gd name="T144" fmla="+- 0 1236 1217"/>
                <a:gd name="T145" fmla="*/ T144 w 2216"/>
                <a:gd name="T146" fmla="+- 0 2096 1691"/>
                <a:gd name="T147" fmla="*/ 2096 h 1137"/>
                <a:gd name="T148" fmla="+- 0 1258 1217"/>
                <a:gd name="T149" fmla="*/ T148 w 2216"/>
                <a:gd name="T150" fmla="+- 0 2020 1691"/>
                <a:gd name="T151" fmla="*/ 2020 h 1137"/>
                <a:gd name="T152" fmla="+- 0 1288 1217"/>
                <a:gd name="T153" fmla="*/ T152 w 2216"/>
                <a:gd name="T154" fmla="+- 0 1950 1691"/>
                <a:gd name="T155" fmla="*/ 1950 h 1137"/>
                <a:gd name="T156" fmla="+- 0 1325 1217"/>
                <a:gd name="T157" fmla="*/ T156 w 2216"/>
                <a:gd name="T158" fmla="+- 0 1887 1691"/>
                <a:gd name="T159" fmla="*/ 1887 h 1137"/>
                <a:gd name="T160" fmla="+- 0 1369 1217"/>
                <a:gd name="T161" fmla="*/ T160 w 2216"/>
                <a:gd name="T162" fmla="+- 0 1831 1691"/>
                <a:gd name="T163" fmla="*/ 1831 h 1137"/>
                <a:gd name="T164" fmla="+- 0 1418 1217"/>
                <a:gd name="T165" fmla="*/ T164 w 2216"/>
                <a:gd name="T166" fmla="+- 0 1783 1691"/>
                <a:gd name="T167" fmla="*/ 1783 h 1137"/>
                <a:gd name="T168" fmla="+- 0 1473 1217"/>
                <a:gd name="T169" fmla="*/ T168 w 2216"/>
                <a:gd name="T170" fmla="+- 0 1744 1691"/>
                <a:gd name="T171" fmla="*/ 1744 h 1137"/>
                <a:gd name="T172" fmla="+- 0 1532 1217"/>
                <a:gd name="T173" fmla="*/ T172 w 2216"/>
                <a:gd name="T174" fmla="+- 0 1715 1691"/>
                <a:gd name="T175" fmla="*/ 1715 h 1137"/>
                <a:gd name="T176" fmla="+- 0 1594 1217"/>
                <a:gd name="T177" fmla="*/ T176 w 2216"/>
                <a:gd name="T178" fmla="+- 0 1697 1691"/>
                <a:gd name="T179" fmla="*/ 1697 h 1137"/>
                <a:gd name="T180" fmla="+- 0 1660 1217"/>
                <a:gd name="T181" fmla="*/ T180 w 2216"/>
                <a:gd name="T182" fmla="+- 0 1691 1691"/>
                <a:gd name="T183" fmla="*/ 1691 h 1137"/>
                <a:gd name="T184" fmla="+- 0 2989 1217"/>
                <a:gd name="T185" fmla="*/ T184 w 2216"/>
                <a:gd name="T186" fmla="+- 0 1691 1691"/>
                <a:gd name="T187" fmla="*/ 1691 h 11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2216" h="1137">
                  <a:moveTo>
                    <a:pt x="1772" y="0"/>
                  </a:moveTo>
                  <a:lnTo>
                    <a:pt x="1837" y="6"/>
                  </a:lnTo>
                  <a:lnTo>
                    <a:pt x="1900" y="24"/>
                  </a:lnTo>
                  <a:lnTo>
                    <a:pt x="1959" y="53"/>
                  </a:lnTo>
                  <a:lnTo>
                    <a:pt x="2013" y="92"/>
                  </a:lnTo>
                  <a:lnTo>
                    <a:pt x="2063" y="140"/>
                  </a:lnTo>
                  <a:lnTo>
                    <a:pt x="2107" y="196"/>
                  </a:lnTo>
                  <a:lnTo>
                    <a:pt x="2144" y="259"/>
                  </a:lnTo>
                  <a:lnTo>
                    <a:pt x="2174" y="329"/>
                  </a:lnTo>
                  <a:lnTo>
                    <a:pt x="2197" y="405"/>
                  </a:lnTo>
                  <a:lnTo>
                    <a:pt x="2211" y="485"/>
                  </a:lnTo>
                  <a:lnTo>
                    <a:pt x="2216" y="569"/>
                  </a:lnTo>
                  <a:lnTo>
                    <a:pt x="2211" y="653"/>
                  </a:lnTo>
                  <a:lnTo>
                    <a:pt x="2197" y="733"/>
                  </a:lnTo>
                  <a:lnTo>
                    <a:pt x="2174" y="809"/>
                  </a:lnTo>
                  <a:lnTo>
                    <a:pt x="2144" y="878"/>
                  </a:lnTo>
                  <a:lnTo>
                    <a:pt x="2107" y="942"/>
                  </a:lnTo>
                  <a:lnTo>
                    <a:pt x="2063" y="998"/>
                  </a:lnTo>
                  <a:lnTo>
                    <a:pt x="2013" y="1045"/>
                  </a:lnTo>
                  <a:lnTo>
                    <a:pt x="1959" y="1084"/>
                  </a:lnTo>
                  <a:lnTo>
                    <a:pt x="1900" y="1113"/>
                  </a:lnTo>
                  <a:lnTo>
                    <a:pt x="1837" y="1131"/>
                  </a:lnTo>
                  <a:lnTo>
                    <a:pt x="1772" y="1137"/>
                  </a:lnTo>
                  <a:lnTo>
                    <a:pt x="443" y="1137"/>
                  </a:lnTo>
                  <a:lnTo>
                    <a:pt x="377" y="1131"/>
                  </a:lnTo>
                  <a:lnTo>
                    <a:pt x="315" y="1113"/>
                  </a:lnTo>
                  <a:lnTo>
                    <a:pt x="256" y="1084"/>
                  </a:lnTo>
                  <a:lnTo>
                    <a:pt x="201" y="1045"/>
                  </a:lnTo>
                  <a:lnTo>
                    <a:pt x="152" y="998"/>
                  </a:lnTo>
                  <a:lnTo>
                    <a:pt x="108" y="942"/>
                  </a:lnTo>
                  <a:lnTo>
                    <a:pt x="71" y="878"/>
                  </a:lnTo>
                  <a:lnTo>
                    <a:pt x="41" y="809"/>
                  </a:lnTo>
                  <a:lnTo>
                    <a:pt x="19" y="733"/>
                  </a:lnTo>
                  <a:lnTo>
                    <a:pt x="5" y="653"/>
                  </a:lnTo>
                  <a:lnTo>
                    <a:pt x="0" y="569"/>
                  </a:lnTo>
                  <a:lnTo>
                    <a:pt x="5" y="485"/>
                  </a:lnTo>
                  <a:lnTo>
                    <a:pt x="19" y="405"/>
                  </a:lnTo>
                  <a:lnTo>
                    <a:pt x="41" y="329"/>
                  </a:lnTo>
                  <a:lnTo>
                    <a:pt x="71" y="259"/>
                  </a:lnTo>
                  <a:lnTo>
                    <a:pt x="108" y="196"/>
                  </a:lnTo>
                  <a:lnTo>
                    <a:pt x="152" y="140"/>
                  </a:lnTo>
                  <a:lnTo>
                    <a:pt x="201" y="92"/>
                  </a:lnTo>
                  <a:lnTo>
                    <a:pt x="256" y="53"/>
                  </a:lnTo>
                  <a:lnTo>
                    <a:pt x="315" y="24"/>
                  </a:lnTo>
                  <a:lnTo>
                    <a:pt x="377" y="6"/>
                  </a:lnTo>
                  <a:lnTo>
                    <a:pt x="443" y="0"/>
                  </a:lnTo>
                  <a:lnTo>
                    <a:pt x="1772" y="0"/>
                  </a:lnTo>
                  <a:close/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2" name="Picture 100">
              <a:extLst>
                <a:ext uri="{FF2B5EF4-FFF2-40B4-BE49-F238E27FC236}">
                  <a16:creationId xmlns:a16="http://schemas.microsoft.com/office/drawing/2014/main" id="{AB6B3609-ADA5-4002-8EEC-07FBE7FD2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" y="2180"/>
              <a:ext cx="799" cy="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53" name="Line 101">
              <a:extLst>
                <a:ext uri="{FF2B5EF4-FFF2-40B4-BE49-F238E27FC236}">
                  <a16:creationId xmlns:a16="http://schemas.microsoft.com/office/drawing/2014/main" id="{F21640D7-6E89-465E-825B-ED9677C11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" y="2837"/>
              <a:ext cx="0" cy="2241"/>
            </a:xfrm>
            <a:prstGeom prst="line">
              <a:avLst/>
            </a:prstGeom>
            <a:noFill/>
            <a:ln w="1257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4" name="Picture 102">
              <a:extLst>
                <a:ext uri="{FF2B5EF4-FFF2-40B4-BE49-F238E27FC236}">
                  <a16:creationId xmlns:a16="http://schemas.microsoft.com/office/drawing/2014/main" id="{6D7AC042-F45C-4E63-973F-60416DB75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" y="5068"/>
              <a:ext cx="102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55" name="Line 103">
              <a:extLst>
                <a:ext uri="{FF2B5EF4-FFF2-40B4-BE49-F238E27FC236}">
                  <a16:creationId xmlns:a16="http://schemas.microsoft.com/office/drawing/2014/main" id="{DADC8DD0-0431-4DE1-AE0F-9AC782767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2994"/>
              <a:ext cx="0" cy="2241"/>
            </a:xfrm>
            <a:prstGeom prst="line">
              <a:avLst/>
            </a:prstGeom>
            <a:noFill/>
            <a:ln w="1200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6" name="Picture 104">
              <a:extLst>
                <a:ext uri="{FF2B5EF4-FFF2-40B4-BE49-F238E27FC236}">
                  <a16:creationId xmlns:a16="http://schemas.microsoft.com/office/drawing/2014/main" id="{8F15FC81-5E30-49CB-B8B5-9C9F3D062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" y="2857"/>
              <a:ext cx="101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56" name="Line 105">
              <a:extLst>
                <a:ext uri="{FF2B5EF4-FFF2-40B4-BE49-F238E27FC236}">
                  <a16:creationId xmlns:a16="http://schemas.microsoft.com/office/drawing/2014/main" id="{BF61F226-B546-40F9-A910-A531CD26C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6532"/>
              <a:ext cx="0" cy="2098"/>
            </a:xfrm>
            <a:prstGeom prst="line">
              <a:avLst/>
            </a:prstGeom>
            <a:noFill/>
            <a:ln w="1257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8" name="Freeform 106">
              <a:extLst>
                <a:ext uri="{FF2B5EF4-FFF2-40B4-BE49-F238E27FC236}">
                  <a16:creationId xmlns:a16="http://schemas.microsoft.com/office/drawing/2014/main" id="{27116269-7B41-4E8C-B92B-11973A6E2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" y="8796"/>
              <a:ext cx="2216" cy="1131"/>
            </a:xfrm>
            <a:custGeom>
              <a:avLst/>
              <a:gdLst>
                <a:gd name="T0" fmla="+- 0 2989 1217"/>
                <a:gd name="T1" fmla="*/ T0 w 2216"/>
                <a:gd name="T2" fmla="+- 0 8797 8797"/>
                <a:gd name="T3" fmla="*/ 8797 h 1131"/>
                <a:gd name="T4" fmla="+- 0 3054 1217"/>
                <a:gd name="T5" fmla="*/ T4 w 2216"/>
                <a:gd name="T6" fmla="+- 0 8803 8797"/>
                <a:gd name="T7" fmla="*/ 8803 h 1131"/>
                <a:gd name="T8" fmla="+- 0 3117 1217"/>
                <a:gd name="T9" fmla="*/ T8 w 2216"/>
                <a:gd name="T10" fmla="+- 0 8820 8797"/>
                <a:gd name="T11" fmla="*/ 8820 h 1131"/>
                <a:gd name="T12" fmla="+- 0 3176 1217"/>
                <a:gd name="T13" fmla="*/ T12 w 2216"/>
                <a:gd name="T14" fmla="+- 0 8848 8797"/>
                <a:gd name="T15" fmla="*/ 8848 h 1131"/>
                <a:gd name="T16" fmla="+- 0 3230 1217"/>
                <a:gd name="T17" fmla="*/ T16 w 2216"/>
                <a:gd name="T18" fmla="+- 0 8886 8797"/>
                <a:gd name="T19" fmla="*/ 8886 h 1131"/>
                <a:gd name="T20" fmla="+- 0 3280 1217"/>
                <a:gd name="T21" fmla="*/ T20 w 2216"/>
                <a:gd name="T22" fmla="+- 0 8933 8797"/>
                <a:gd name="T23" fmla="*/ 8933 h 1131"/>
                <a:gd name="T24" fmla="+- 0 3324 1217"/>
                <a:gd name="T25" fmla="*/ T24 w 2216"/>
                <a:gd name="T26" fmla="+- 0 8989 8797"/>
                <a:gd name="T27" fmla="*/ 8989 h 1131"/>
                <a:gd name="T28" fmla="+- 0 3361 1217"/>
                <a:gd name="T29" fmla="*/ T28 w 2216"/>
                <a:gd name="T30" fmla="+- 0 9052 8797"/>
                <a:gd name="T31" fmla="*/ 9052 h 1131"/>
                <a:gd name="T32" fmla="+- 0 3391 1217"/>
                <a:gd name="T33" fmla="*/ T32 w 2216"/>
                <a:gd name="T34" fmla="+- 0 9121 8797"/>
                <a:gd name="T35" fmla="*/ 9121 h 1131"/>
                <a:gd name="T36" fmla="+- 0 3414 1217"/>
                <a:gd name="T37" fmla="*/ T36 w 2216"/>
                <a:gd name="T38" fmla="+- 0 9196 8797"/>
                <a:gd name="T39" fmla="*/ 9196 h 1131"/>
                <a:gd name="T40" fmla="+- 0 3428 1217"/>
                <a:gd name="T41" fmla="*/ T40 w 2216"/>
                <a:gd name="T42" fmla="+- 0 9276 8797"/>
                <a:gd name="T43" fmla="*/ 9276 h 1131"/>
                <a:gd name="T44" fmla="+- 0 3433 1217"/>
                <a:gd name="T45" fmla="*/ T44 w 2216"/>
                <a:gd name="T46" fmla="+- 0 9360 8797"/>
                <a:gd name="T47" fmla="*/ 9360 h 1131"/>
                <a:gd name="T48" fmla="+- 0 3428 1217"/>
                <a:gd name="T49" fmla="*/ T48 w 2216"/>
                <a:gd name="T50" fmla="+- 0 9444 8797"/>
                <a:gd name="T51" fmla="*/ 9444 h 1131"/>
                <a:gd name="T52" fmla="+- 0 3414 1217"/>
                <a:gd name="T53" fmla="*/ T52 w 2216"/>
                <a:gd name="T54" fmla="+- 0 9524 8797"/>
                <a:gd name="T55" fmla="*/ 9524 h 1131"/>
                <a:gd name="T56" fmla="+- 0 3391 1217"/>
                <a:gd name="T57" fmla="*/ T56 w 2216"/>
                <a:gd name="T58" fmla="+- 0 9600 8797"/>
                <a:gd name="T59" fmla="*/ 9600 h 1131"/>
                <a:gd name="T60" fmla="+- 0 3361 1217"/>
                <a:gd name="T61" fmla="*/ T60 w 2216"/>
                <a:gd name="T62" fmla="+- 0 9670 8797"/>
                <a:gd name="T63" fmla="*/ 9670 h 1131"/>
                <a:gd name="T64" fmla="+- 0 3324 1217"/>
                <a:gd name="T65" fmla="*/ T64 w 2216"/>
                <a:gd name="T66" fmla="+- 0 9733 8797"/>
                <a:gd name="T67" fmla="*/ 9733 h 1131"/>
                <a:gd name="T68" fmla="+- 0 3280 1217"/>
                <a:gd name="T69" fmla="*/ T68 w 2216"/>
                <a:gd name="T70" fmla="+- 0 9789 8797"/>
                <a:gd name="T71" fmla="*/ 9789 h 1131"/>
                <a:gd name="T72" fmla="+- 0 3230 1217"/>
                <a:gd name="T73" fmla="*/ T72 w 2216"/>
                <a:gd name="T74" fmla="+- 0 9836 8797"/>
                <a:gd name="T75" fmla="*/ 9836 h 1131"/>
                <a:gd name="T76" fmla="+- 0 3176 1217"/>
                <a:gd name="T77" fmla="*/ T76 w 2216"/>
                <a:gd name="T78" fmla="+- 0 9875 8797"/>
                <a:gd name="T79" fmla="*/ 9875 h 1131"/>
                <a:gd name="T80" fmla="+- 0 3117 1217"/>
                <a:gd name="T81" fmla="*/ T80 w 2216"/>
                <a:gd name="T82" fmla="+- 0 9903 8797"/>
                <a:gd name="T83" fmla="*/ 9903 h 1131"/>
                <a:gd name="T84" fmla="+- 0 3054 1217"/>
                <a:gd name="T85" fmla="*/ T84 w 2216"/>
                <a:gd name="T86" fmla="+- 0 9921 8797"/>
                <a:gd name="T87" fmla="*/ 9921 h 1131"/>
                <a:gd name="T88" fmla="+- 0 2989 1217"/>
                <a:gd name="T89" fmla="*/ T88 w 2216"/>
                <a:gd name="T90" fmla="+- 0 9927 8797"/>
                <a:gd name="T91" fmla="*/ 9927 h 1131"/>
                <a:gd name="T92" fmla="+- 0 1660 1217"/>
                <a:gd name="T93" fmla="*/ T92 w 2216"/>
                <a:gd name="T94" fmla="+- 0 9927 8797"/>
                <a:gd name="T95" fmla="*/ 9927 h 1131"/>
                <a:gd name="T96" fmla="+- 0 1594 1217"/>
                <a:gd name="T97" fmla="*/ T96 w 2216"/>
                <a:gd name="T98" fmla="+- 0 9921 8797"/>
                <a:gd name="T99" fmla="*/ 9921 h 1131"/>
                <a:gd name="T100" fmla="+- 0 1532 1217"/>
                <a:gd name="T101" fmla="*/ T100 w 2216"/>
                <a:gd name="T102" fmla="+- 0 9903 8797"/>
                <a:gd name="T103" fmla="*/ 9903 h 1131"/>
                <a:gd name="T104" fmla="+- 0 1473 1217"/>
                <a:gd name="T105" fmla="*/ T104 w 2216"/>
                <a:gd name="T106" fmla="+- 0 9875 8797"/>
                <a:gd name="T107" fmla="*/ 9875 h 1131"/>
                <a:gd name="T108" fmla="+- 0 1418 1217"/>
                <a:gd name="T109" fmla="*/ T108 w 2216"/>
                <a:gd name="T110" fmla="+- 0 9836 8797"/>
                <a:gd name="T111" fmla="*/ 9836 h 1131"/>
                <a:gd name="T112" fmla="+- 0 1369 1217"/>
                <a:gd name="T113" fmla="*/ T112 w 2216"/>
                <a:gd name="T114" fmla="+- 0 9789 8797"/>
                <a:gd name="T115" fmla="*/ 9789 h 1131"/>
                <a:gd name="T116" fmla="+- 0 1325 1217"/>
                <a:gd name="T117" fmla="*/ T116 w 2216"/>
                <a:gd name="T118" fmla="+- 0 9733 8797"/>
                <a:gd name="T119" fmla="*/ 9733 h 1131"/>
                <a:gd name="T120" fmla="+- 0 1288 1217"/>
                <a:gd name="T121" fmla="*/ T120 w 2216"/>
                <a:gd name="T122" fmla="+- 0 9670 8797"/>
                <a:gd name="T123" fmla="*/ 9670 h 1131"/>
                <a:gd name="T124" fmla="+- 0 1258 1217"/>
                <a:gd name="T125" fmla="*/ T124 w 2216"/>
                <a:gd name="T126" fmla="+- 0 9600 8797"/>
                <a:gd name="T127" fmla="*/ 9600 h 1131"/>
                <a:gd name="T128" fmla="+- 0 1236 1217"/>
                <a:gd name="T129" fmla="*/ T128 w 2216"/>
                <a:gd name="T130" fmla="+- 0 9524 8797"/>
                <a:gd name="T131" fmla="*/ 9524 h 1131"/>
                <a:gd name="T132" fmla="+- 0 1222 1217"/>
                <a:gd name="T133" fmla="*/ T132 w 2216"/>
                <a:gd name="T134" fmla="+- 0 9444 8797"/>
                <a:gd name="T135" fmla="*/ 9444 h 1131"/>
                <a:gd name="T136" fmla="+- 0 1217 1217"/>
                <a:gd name="T137" fmla="*/ T136 w 2216"/>
                <a:gd name="T138" fmla="+- 0 9360 8797"/>
                <a:gd name="T139" fmla="*/ 9360 h 1131"/>
                <a:gd name="T140" fmla="+- 0 1222 1217"/>
                <a:gd name="T141" fmla="*/ T140 w 2216"/>
                <a:gd name="T142" fmla="+- 0 9276 8797"/>
                <a:gd name="T143" fmla="*/ 9276 h 1131"/>
                <a:gd name="T144" fmla="+- 0 1236 1217"/>
                <a:gd name="T145" fmla="*/ T144 w 2216"/>
                <a:gd name="T146" fmla="+- 0 9196 8797"/>
                <a:gd name="T147" fmla="*/ 9196 h 1131"/>
                <a:gd name="T148" fmla="+- 0 1258 1217"/>
                <a:gd name="T149" fmla="*/ T148 w 2216"/>
                <a:gd name="T150" fmla="+- 0 9121 8797"/>
                <a:gd name="T151" fmla="*/ 9121 h 1131"/>
                <a:gd name="T152" fmla="+- 0 1288 1217"/>
                <a:gd name="T153" fmla="*/ T152 w 2216"/>
                <a:gd name="T154" fmla="+- 0 9052 8797"/>
                <a:gd name="T155" fmla="*/ 9052 h 1131"/>
                <a:gd name="T156" fmla="+- 0 1325 1217"/>
                <a:gd name="T157" fmla="*/ T156 w 2216"/>
                <a:gd name="T158" fmla="+- 0 8989 8797"/>
                <a:gd name="T159" fmla="*/ 8989 h 1131"/>
                <a:gd name="T160" fmla="+- 0 1369 1217"/>
                <a:gd name="T161" fmla="*/ T160 w 2216"/>
                <a:gd name="T162" fmla="+- 0 8933 8797"/>
                <a:gd name="T163" fmla="*/ 8933 h 1131"/>
                <a:gd name="T164" fmla="+- 0 1418 1217"/>
                <a:gd name="T165" fmla="*/ T164 w 2216"/>
                <a:gd name="T166" fmla="+- 0 8886 8797"/>
                <a:gd name="T167" fmla="*/ 8886 h 1131"/>
                <a:gd name="T168" fmla="+- 0 1473 1217"/>
                <a:gd name="T169" fmla="*/ T168 w 2216"/>
                <a:gd name="T170" fmla="+- 0 8848 8797"/>
                <a:gd name="T171" fmla="*/ 8848 h 1131"/>
                <a:gd name="T172" fmla="+- 0 1532 1217"/>
                <a:gd name="T173" fmla="*/ T172 w 2216"/>
                <a:gd name="T174" fmla="+- 0 8820 8797"/>
                <a:gd name="T175" fmla="*/ 8820 h 1131"/>
                <a:gd name="T176" fmla="+- 0 1594 1217"/>
                <a:gd name="T177" fmla="*/ T176 w 2216"/>
                <a:gd name="T178" fmla="+- 0 8803 8797"/>
                <a:gd name="T179" fmla="*/ 8803 h 1131"/>
                <a:gd name="T180" fmla="+- 0 1660 1217"/>
                <a:gd name="T181" fmla="*/ T180 w 2216"/>
                <a:gd name="T182" fmla="+- 0 8797 8797"/>
                <a:gd name="T183" fmla="*/ 8797 h 1131"/>
                <a:gd name="T184" fmla="+- 0 2989 1217"/>
                <a:gd name="T185" fmla="*/ T184 w 2216"/>
                <a:gd name="T186" fmla="+- 0 8797 8797"/>
                <a:gd name="T187" fmla="*/ 8797 h 11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2216" h="1131">
                  <a:moveTo>
                    <a:pt x="1772" y="0"/>
                  </a:moveTo>
                  <a:lnTo>
                    <a:pt x="1837" y="6"/>
                  </a:lnTo>
                  <a:lnTo>
                    <a:pt x="1900" y="23"/>
                  </a:lnTo>
                  <a:lnTo>
                    <a:pt x="1959" y="51"/>
                  </a:lnTo>
                  <a:lnTo>
                    <a:pt x="2013" y="89"/>
                  </a:lnTo>
                  <a:lnTo>
                    <a:pt x="2063" y="136"/>
                  </a:lnTo>
                  <a:lnTo>
                    <a:pt x="2107" y="192"/>
                  </a:lnTo>
                  <a:lnTo>
                    <a:pt x="2144" y="255"/>
                  </a:lnTo>
                  <a:lnTo>
                    <a:pt x="2174" y="324"/>
                  </a:lnTo>
                  <a:lnTo>
                    <a:pt x="2197" y="399"/>
                  </a:lnTo>
                  <a:lnTo>
                    <a:pt x="2211" y="479"/>
                  </a:lnTo>
                  <a:lnTo>
                    <a:pt x="2216" y="563"/>
                  </a:lnTo>
                  <a:lnTo>
                    <a:pt x="2211" y="647"/>
                  </a:lnTo>
                  <a:lnTo>
                    <a:pt x="2197" y="727"/>
                  </a:lnTo>
                  <a:lnTo>
                    <a:pt x="2174" y="803"/>
                  </a:lnTo>
                  <a:lnTo>
                    <a:pt x="2144" y="873"/>
                  </a:lnTo>
                  <a:lnTo>
                    <a:pt x="2107" y="936"/>
                  </a:lnTo>
                  <a:lnTo>
                    <a:pt x="2063" y="992"/>
                  </a:lnTo>
                  <a:lnTo>
                    <a:pt x="2013" y="1039"/>
                  </a:lnTo>
                  <a:lnTo>
                    <a:pt x="1959" y="1078"/>
                  </a:lnTo>
                  <a:lnTo>
                    <a:pt x="1900" y="1106"/>
                  </a:lnTo>
                  <a:lnTo>
                    <a:pt x="1837" y="1124"/>
                  </a:lnTo>
                  <a:lnTo>
                    <a:pt x="1772" y="1130"/>
                  </a:lnTo>
                  <a:lnTo>
                    <a:pt x="443" y="1130"/>
                  </a:lnTo>
                  <a:lnTo>
                    <a:pt x="377" y="1124"/>
                  </a:lnTo>
                  <a:lnTo>
                    <a:pt x="315" y="1106"/>
                  </a:lnTo>
                  <a:lnTo>
                    <a:pt x="256" y="1078"/>
                  </a:lnTo>
                  <a:lnTo>
                    <a:pt x="201" y="1039"/>
                  </a:lnTo>
                  <a:lnTo>
                    <a:pt x="152" y="992"/>
                  </a:lnTo>
                  <a:lnTo>
                    <a:pt x="108" y="936"/>
                  </a:lnTo>
                  <a:lnTo>
                    <a:pt x="71" y="873"/>
                  </a:lnTo>
                  <a:lnTo>
                    <a:pt x="41" y="803"/>
                  </a:lnTo>
                  <a:lnTo>
                    <a:pt x="19" y="727"/>
                  </a:lnTo>
                  <a:lnTo>
                    <a:pt x="5" y="647"/>
                  </a:lnTo>
                  <a:lnTo>
                    <a:pt x="0" y="563"/>
                  </a:lnTo>
                  <a:lnTo>
                    <a:pt x="5" y="479"/>
                  </a:lnTo>
                  <a:lnTo>
                    <a:pt x="19" y="399"/>
                  </a:lnTo>
                  <a:lnTo>
                    <a:pt x="41" y="324"/>
                  </a:lnTo>
                  <a:lnTo>
                    <a:pt x="71" y="255"/>
                  </a:lnTo>
                  <a:lnTo>
                    <a:pt x="108" y="192"/>
                  </a:lnTo>
                  <a:lnTo>
                    <a:pt x="152" y="136"/>
                  </a:lnTo>
                  <a:lnTo>
                    <a:pt x="201" y="89"/>
                  </a:lnTo>
                  <a:lnTo>
                    <a:pt x="256" y="51"/>
                  </a:lnTo>
                  <a:lnTo>
                    <a:pt x="315" y="23"/>
                  </a:lnTo>
                  <a:lnTo>
                    <a:pt x="377" y="6"/>
                  </a:lnTo>
                  <a:lnTo>
                    <a:pt x="443" y="0"/>
                  </a:lnTo>
                  <a:lnTo>
                    <a:pt x="1772" y="0"/>
                  </a:lnTo>
                  <a:close/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9" name="Picture 107">
              <a:extLst>
                <a:ext uri="{FF2B5EF4-FFF2-40B4-BE49-F238E27FC236}">
                  <a16:creationId xmlns:a16="http://schemas.microsoft.com/office/drawing/2014/main" id="{13E90020-F9D0-4606-A89F-17E02C033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" y="9285"/>
              <a:ext cx="762" cy="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60" name="AutoShape 108">
              <a:extLst>
                <a:ext uri="{FF2B5EF4-FFF2-40B4-BE49-F238E27FC236}">
                  <a16:creationId xmlns:a16="http://schemas.microsoft.com/office/drawing/2014/main" id="{C7DE2FF4-E3FD-469E-B39C-F4730715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9284"/>
              <a:ext cx="819" cy="441"/>
            </a:xfrm>
            <a:custGeom>
              <a:avLst/>
              <a:gdLst>
                <a:gd name="T0" fmla="+- 0 2412 2331"/>
                <a:gd name="T1" fmla="*/ T0 w 819"/>
                <a:gd name="T2" fmla="+- 0 9304 9285"/>
                <a:gd name="T3" fmla="*/ 9304 h 115"/>
                <a:gd name="T4" fmla="+- 0 2394 2331"/>
                <a:gd name="T5" fmla="*/ T4 w 819"/>
                <a:gd name="T6" fmla="+- 0 9379 9285"/>
                <a:gd name="T7" fmla="*/ 9379 h 115"/>
                <a:gd name="T8" fmla="+- 0 2346 2331"/>
                <a:gd name="T9" fmla="*/ T8 w 819"/>
                <a:gd name="T10" fmla="+- 0 9299 9285"/>
                <a:gd name="T11" fmla="*/ 9299 h 115"/>
                <a:gd name="T12" fmla="+- 0 2407 2331"/>
                <a:gd name="T13" fmla="*/ T12 w 819"/>
                <a:gd name="T14" fmla="+- 0 9319 9285"/>
                <a:gd name="T15" fmla="*/ 9319 h 115"/>
                <a:gd name="T16" fmla="+- 0 2405 2331"/>
                <a:gd name="T17" fmla="*/ T16 w 819"/>
                <a:gd name="T18" fmla="+- 0 9299 9285"/>
                <a:gd name="T19" fmla="*/ 9299 h 115"/>
                <a:gd name="T20" fmla="+- 0 2331 2331"/>
                <a:gd name="T21" fmla="*/ T20 w 819"/>
                <a:gd name="T22" fmla="+- 0 9286 9285"/>
                <a:gd name="T23" fmla="*/ 9286 h 115"/>
                <a:gd name="T24" fmla="+- 0 2396 2331"/>
                <a:gd name="T25" fmla="*/ T24 w 819"/>
                <a:gd name="T26" fmla="+- 0 9394 9285"/>
                <a:gd name="T27" fmla="*/ 9394 h 115"/>
                <a:gd name="T28" fmla="+- 0 2423 2331"/>
                <a:gd name="T29" fmla="*/ T28 w 819"/>
                <a:gd name="T30" fmla="+- 0 9365 9285"/>
                <a:gd name="T31" fmla="*/ 9365 h 115"/>
                <a:gd name="T32" fmla="+- 0 2529 2331"/>
                <a:gd name="T33" fmla="*/ T32 w 819"/>
                <a:gd name="T34" fmla="+- 0 9366 9285"/>
                <a:gd name="T35" fmla="*/ 9366 h 115"/>
                <a:gd name="T36" fmla="+- 0 2509 2331"/>
                <a:gd name="T37" fmla="*/ T36 w 819"/>
                <a:gd name="T38" fmla="+- 0 9354 9285"/>
                <a:gd name="T39" fmla="*/ 9354 h 115"/>
                <a:gd name="T40" fmla="+- 0 2478 2331"/>
                <a:gd name="T41" fmla="*/ T40 w 819"/>
                <a:gd name="T42" fmla="+- 0 9327 9285"/>
                <a:gd name="T43" fmla="*/ 9327 h 115"/>
                <a:gd name="T44" fmla="+- 0 2509 2331"/>
                <a:gd name="T45" fmla="*/ T44 w 819"/>
                <a:gd name="T46" fmla="+- 0 9354 9285"/>
                <a:gd name="T47" fmla="*/ 9354 h 115"/>
                <a:gd name="T48" fmla="+- 0 2497 2331"/>
                <a:gd name="T49" fmla="*/ T48 w 819"/>
                <a:gd name="T50" fmla="+- 0 9286 9285"/>
                <a:gd name="T51" fmla="*/ 9286 h 115"/>
                <a:gd name="T52" fmla="+- 0 2450 2331"/>
                <a:gd name="T53" fmla="*/ T52 w 819"/>
                <a:gd name="T54" fmla="+- 0 9398 9285"/>
                <a:gd name="T55" fmla="*/ 9398 h 115"/>
                <a:gd name="T56" fmla="+- 0 2526 2331"/>
                <a:gd name="T57" fmla="*/ T56 w 819"/>
                <a:gd name="T58" fmla="+- 0 9398 9285"/>
                <a:gd name="T59" fmla="*/ 9398 h 115"/>
                <a:gd name="T60" fmla="+- 0 2534 2331"/>
                <a:gd name="T61" fmla="*/ T60 w 819"/>
                <a:gd name="T62" fmla="+- 0 9286 9285"/>
                <a:gd name="T63" fmla="*/ 9286 h 115"/>
                <a:gd name="T64" fmla="+- 0 2572 2331"/>
                <a:gd name="T65" fmla="*/ T64 w 819"/>
                <a:gd name="T66" fmla="+- 0 9398 9285"/>
                <a:gd name="T67" fmla="*/ 9398 h 115"/>
                <a:gd name="T68" fmla="+- 0 2625 2331"/>
                <a:gd name="T69" fmla="*/ T68 w 819"/>
                <a:gd name="T70" fmla="+- 0 9299 9285"/>
                <a:gd name="T71" fmla="*/ 9299 h 115"/>
                <a:gd name="T72" fmla="+- 0 2711 2331"/>
                <a:gd name="T73" fmla="*/ T72 w 819"/>
                <a:gd name="T74" fmla="+- 0 9366 9285"/>
                <a:gd name="T75" fmla="*/ 9366 h 115"/>
                <a:gd name="T76" fmla="+- 0 2691 2331"/>
                <a:gd name="T77" fmla="*/ T76 w 819"/>
                <a:gd name="T78" fmla="+- 0 9354 9285"/>
                <a:gd name="T79" fmla="*/ 9354 h 115"/>
                <a:gd name="T80" fmla="+- 0 2660 2331"/>
                <a:gd name="T81" fmla="*/ T80 w 819"/>
                <a:gd name="T82" fmla="+- 0 9327 9285"/>
                <a:gd name="T83" fmla="*/ 9327 h 115"/>
                <a:gd name="T84" fmla="+- 0 2691 2331"/>
                <a:gd name="T85" fmla="*/ T84 w 819"/>
                <a:gd name="T86" fmla="+- 0 9354 9285"/>
                <a:gd name="T87" fmla="*/ 9354 h 115"/>
                <a:gd name="T88" fmla="+- 0 2679 2331"/>
                <a:gd name="T89" fmla="*/ T88 w 819"/>
                <a:gd name="T90" fmla="+- 0 9286 9285"/>
                <a:gd name="T91" fmla="*/ 9286 h 115"/>
                <a:gd name="T92" fmla="+- 0 2633 2331"/>
                <a:gd name="T93" fmla="*/ T92 w 819"/>
                <a:gd name="T94" fmla="+- 0 9398 9285"/>
                <a:gd name="T95" fmla="*/ 9398 h 115"/>
                <a:gd name="T96" fmla="+- 0 2709 2331"/>
                <a:gd name="T97" fmla="*/ T96 w 819"/>
                <a:gd name="T98" fmla="+- 0 9398 9285"/>
                <a:gd name="T99" fmla="*/ 9398 h 115"/>
                <a:gd name="T100" fmla="+- 0 2818 2331"/>
                <a:gd name="T101" fmla="*/ T100 w 819"/>
                <a:gd name="T102" fmla="+- 0 9346 9285"/>
                <a:gd name="T103" fmla="*/ 9346 h 115"/>
                <a:gd name="T104" fmla="+- 0 2808 2331"/>
                <a:gd name="T105" fmla="*/ T104 w 819"/>
                <a:gd name="T106" fmla="+- 0 9366 9285"/>
                <a:gd name="T107" fmla="*/ 9366 h 115"/>
                <a:gd name="T108" fmla="+- 0 2775 2331"/>
                <a:gd name="T109" fmla="*/ T108 w 819"/>
                <a:gd name="T110" fmla="+- 0 9386 9285"/>
                <a:gd name="T111" fmla="*/ 9386 h 115"/>
                <a:gd name="T112" fmla="+- 0 2772 2331"/>
                <a:gd name="T113" fmla="*/ T112 w 819"/>
                <a:gd name="T114" fmla="+- 0 9346 9285"/>
                <a:gd name="T115" fmla="*/ 9346 h 115"/>
                <a:gd name="T116" fmla="+- 0 2808 2331"/>
                <a:gd name="T117" fmla="*/ T116 w 819"/>
                <a:gd name="T118" fmla="+- 0 9366 9285"/>
                <a:gd name="T119" fmla="*/ 9366 h 115"/>
                <a:gd name="T120" fmla="+- 0 2809 2331"/>
                <a:gd name="T121" fmla="*/ T120 w 819"/>
                <a:gd name="T122" fmla="+- 0 9336 9285"/>
                <a:gd name="T123" fmla="*/ 9336 h 115"/>
                <a:gd name="T124" fmla="+- 0 2817 2331"/>
                <a:gd name="T125" fmla="*/ T124 w 819"/>
                <a:gd name="T126" fmla="+- 0 9313 9285"/>
                <a:gd name="T127" fmla="*/ 9313 h 115"/>
                <a:gd name="T128" fmla="+- 0 2802 2331"/>
                <a:gd name="T129" fmla="*/ T128 w 819"/>
                <a:gd name="T130" fmla="+- 0 9292 9285"/>
                <a:gd name="T131" fmla="*/ 9292 h 115"/>
                <a:gd name="T132" fmla="+- 0 2786 2331"/>
                <a:gd name="T133" fmla="*/ T132 w 819"/>
                <a:gd name="T134" fmla="+- 0 9333 9285"/>
                <a:gd name="T135" fmla="*/ 9333 h 115"/>
                <a:gd name="T136" fmla="+- 0 2753 2331"/>
                <a:gd name="T137" fmla="*/ T136 w 819"/>
                <a:gd name="T138" fmla="+- 0 9299 9285"/>
                <a:gd name="T139" fmla="*/ 9299 h 115"/>
                <a:gd name="T140" fmla="+- 0 2797 2331"/>
                <a:gd name="T141" fmla="*/ T140 w 819"/>
                <a:gd name="T142" fmla="+- 0 9304 9285"/>
                <a:gd name="T143" fmla="*/ 9304 h 115"/>
                <a:gd name="T144" fmla="+- 0 2790 2331"/>
                <a:gd name="T145" fmla="*/ T144 w 819"/>
                <a:gd name="T146" fmla="+- 0 9288 9285"/>
                <a:gd name="T147" fmla="*/ 9288 h 115"/>
                <a:gd name="T148" fmla="+- 0 2738 2331"/>
                <a:gd name="T149" fmla="*/ T148 w 819"/>
                <a:gd name="T150" fmla="+- 0 9398 9285"/>
                <a:gd name="T151" fmla="*/ 9398 h 115"/>
                <a:gd name="T152" fmla="+- 0 2816 2331"/>
                <a:gd name="T153" fmla="*/ T152 w 819"/>
                <a:gd name="T154" fmla="+- 0 9388 9285"/>
                <a:gd name="T155" fmla="*/ 9388 h 115"/>
                <a:gd name="T156" fmla="+- 0 2824 2331"/>
                <a:gd name="T157" fmla="*/ T156 w 819"/>
                <a:gd name="T158" fmla="+- 0 9349 9285"/>
                <a:gd name="T159" fmla="*/ 9349 h 115"/>
                <a:gd name="T160" fmla="+- 0 2922 2331"/>
                <a:gd name="T161" fmla="*/ T160 w 819"/>
                <a:gd name="T162" fmla="+- 0 9354 9285"/>
                <a:gd name="T163" fmla="*/ 9354 h 115"/>
                <a:gd name="T164" fmla="+- 0 2866 2331"/>
                <a:gd name="T165" fmla="*/ T164 w 819"/>
                <a:gd name="T166" fmla="+- 0 9354 9285"/>
                <a:gd name="T167" fmla="*/ 9354 h 115"/>
                <a:gd name="T168" fmla="+- 0 2882 2331"/>
                <a:gd name="T169" fmla="*/ T168 w 819"/>
                <a:gd name="T170" fmla="+- 0 9313 9285"/>
                <a:gd name="T171" fmla="*/ 9313 h 115"/>
                <a:gd name="T172" fmla="+- 0 2907 2331"/>
                <a:gd name="T173" fmla="*/ T172 w 819"/>
                <a:gd name="T174" fmla="+- 0 9317 9285"/>
                <a:gd name="T175" fmla="*/ 9317 h 115"/>
                <a:gd name="T176" fmla="+- 0 2878 2331"/>
                <a:gd name="T177" fmla="*/ T176 w 819"/>
                <a:gd name="T178" fmla="+- 0 9286 9285"/>
                <a:gd name="T179" fmla="*/ 9286 h 115"/>
                <a:gd name="T180" fmla="+- 0 2861 2331"/>
                <a:gd name="T181" fmla="*/ T180 w 819"/>
                <a:gd name="T182" fmla="+- 0 9366 9285"/>
                <a:gd name="T183" fmla="*/ 9366 h 115"/>
                <a:gd name="T184" fmla="+- 0 2940 2331"/>
                <a:gd name="T185" fmla="*/ T184 w 819"/>
                <a:gd name="T186" fmla="+- 0 9398 9285"/>
                <a:gd name="T187" fmla="*/ 9398 h 115"/>
                <a:gd name="T188" fmla="+- 0 3006 2331"/>
                <a:gd name="T189" fmla="*/ T188 w 819"/>
                <a:gd name="T190" fmla="+- 0 9336 9285"/>
                <a:gd name="T191" fmla="*/ 9336 h 115"/>
                <a:gd name="T192" fmla="+- 0 2976 2331"/>
                <a:gd name="T193" fmla="*/ T192 w 819"/>
                <a:gd name="T194" fmla="+- 0 9300 9285"/>
                <a:gd name="T195" fmla="*/ 9300 h 115"/>
                <a:gd name="T196" fmla="+- 0 3024 2331"/>
                <a:gd name="T197" fmla="*/ T196 w 819"/>
                <a:gd name="T198" fmla="+- 0 9313 9285"/>
                <a:gd name="T199" fmla="*/ 9313 h 115"/>
                <a:gd name="T200" fmla="+- 0 3033 2331"/>
                <a:gd name="T201" fmla="*/ T200 w 819"/>
                <a:gd name="T202" fmla="+- 0 9300 9285"/>
                <a:gd name="T203" fmla="*/ 9300 h 115"/>
                <a:gd name="T204" fmla="+- 0 2987 2331"/>
                <a:gd name="T205" fmla="*/ T204 w 819"/>
                <a:gd name="T206" fmla="+- 0 9285 9285"/>
                <a:gd name="T207" fmla="*/ 9285 h 115"/>
                <a:gd name="T208" fmla="+- 0 2966 2331"/>
                <a:gd name="T209" fmla="*/ T208 w 819"/>
                <a:gd name="T210" fmla="+- 0 9338 9285"/>
                <a:gd name="T211" fmla="*/ 9338 h 115"/>
                <a:gd name="T212" fmla="+- 0 3026 2331"/>
                <a:gd name="T213" fmla="*/ T212 w 819"/>
                <a:gd name="T214" fmla="+- 0 9368 9285"/>
                <a:gd name="T215" fmla="*/ 9368 h 115"/>
                <a:gd name="T216" fmla="+- 0 2973 2331"/>
                <a:gd name="T217" fmla="*/ T216 w 819"/>
                <a:gd name="T218" fmla="+- 0 9383 9285"/>
                <a:gd name="T219" fmla="*/ 9383 h 115"/>
                <a:gd name="T220" fmla="+- 0 2950 2331"/>
                <a:gd name="T221" fmla="*/ T220 w 819"/>
                <a:gd name="T222" fmla="+- 0 9381 9285"/>
                <a:gd name="T223" fmla="*/ 9381 h 115"/>
                <a:gd name="T224" fmla="+- 0 2985 2331"/>
                <a:gd name="T225" fmla="*/ T224 w 819"/>
                <a:gd name="T226" fmla="+- 0 9399 9285"/>
                <a:gd name="T227" fmla="*/ 9399 h 115"/>
                <a:gd name="T228" fmla="+- 0 3033 2331"/>
                <a:gd name="T229" fmla="*/ T228 w 819"/>
                <a:gd name="T230" fmla="+- 0 9388 9285"/>
                <a:gd name="T231" fmla="*/ 9388 h 115"/>
                <a:gd name="T232" fmla="+- 0 3077 2331"/>
                <a:gd name="T233" fmla="*/ T232 w 819"/>
                <a:gd name="T234" fmla="+- 0 9386 9285"/>
                <a:gd name="T235" fmla="*/ 9386 h 115"/>
                <a:gd name="T236" fmla="+- 0 3141 2331"/>
                <a:gd name="T237" fmla="*/ T236 w 819"/>
                <a:gd name="T238" fmla="+- 0 9335 9285"/>
                <a:gd name="T239" fmla="*/ 9335 h 115"/>
                <a:gd name="T240" fmla="+- 0 3146 2331"/>
                <a:gd name="T241" fmla="*/ T240 w 819"/>
                <a:gd name="T242" fmla="+- 0 9299 9285"/>
                <a:gd name="T243" fmla="*/ 9299 h 115"/>
                <a:gd name="T244" fmla="+- 0 3062 2331"/>
                <a:gd name="T245" fmla="*/ T244 w 819"/>
                <a:gd name="T246" fmla="+- 0 9398 9285"/>
                <a:gd name="T247" fmla="*/ 9398 h 1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</a:cxnLst>
              <a:rect l="0" t="0" r="r" b="b"/>
              <a:pathLst>
                <a:path w="819" h="115">
                  <a:moveTo>
                    <a:pt x="96" y="56"/>
                  </a:moveTo>
                  <a:lnTo>
                    <a:pt x="89" y="26"/>
                  </a:lnTo>
                  <a:lnTo>
                    <a:pt x="81" y="19"/>
                  </a:lnTo>
                  <a:lnTo>
                    <a:pt x="81" y="56"/>
                  </a:lnTo>
                  <a:lnTo>
                    <a:pt x="76" y="80"/>
                  </a:lnTo>
                  <a:lnTo>
                    <a:pt x="63" y="94"/>
                  </a:lnTo>
                  <a:lnTo>
                    <a:pt x="42" y="101"/>
                  </a:lnTo>
                  <a:lnTo>
                    <a:pt x="15" y="101"/>
                  </a:lnTo>
                  <a:lnTo>
                    <a:pt x="15" y="14"/>
                  </a:lnTo>
                  <a:lnTo>
                    <a:pt x="41" y="14"/>
                  </a:lnTo>
                  <a:lnTo>
                    <a:pt x="62" y="20"/>
                  </a:lnTo>
                  <a:lnTo>
                    <a:pt x="76" y="34"/>
                  </a:lnTo>
                  <a:lnTo>
                    <a:pt x="81" y="56"/>
                  </a:lnTo>
                  <a:lnTo>
                    <a:pt x="81" y="19"/>
                  </a:lnTo>
                  <a:lnTo>
                    <a:pt x="74" y="14"/>
                  </a:lnTo>
                  <a:lnTo>
                    <a:pt x="68" y="9"/>
                  </a:lnTo>
                  <a:lnTo>
                    <a:pt x="38" y="2"/>
                  </a:lnTo>
                  <a:lnTo>
                    <a:pt x="0" y="1"/>
                  </a:lnTo>
                  <a:lnTo>
                    <a:pt x="0" y="113"/>
                  </a:lnTo>
                  <a:lnTo>
                    <a:pt x="41" y="113"/>
                  </a:lnTo>
                  <a:lnTo>
                    <a:pt x="65" y="109"/>
                  </a:lnTo>
                  <a:lnTo>
                    <a:pt x="77" y="101"/>
                  </a:lnTo>
                  <a:lnTo>
                    <a:pt x="81" y="98"/>
                  </a:lnTo>
                  <a:lnTo>
                    <a:pt x="92" y="80"/>
                  </a:lnTo>
                  <a:lnTo>
                    <a:pt x="96" y="56"/>
                  </a:lnTo>
                  <a:moveTo>
                    <a:pt x="211" y="113"/>
                  </a:moveTo>
                  <a:lnTo>
                    <a:pt x="198" y="81"/>
                  </a:lnTo>
                  <a:lnTo>
                    <a:pt x="193" y="69"/>
                  </a:lnTo>
                  <a:lnTo>
                    <a:pt x="178" y="32"/>
                  </a:lnTo>
                  <a:lnTo>
                    <a:pt x="178" y="69"/>
                  </a:lnTo>
                  <a:lnTo>
                    <a:pt x="136" y="69"/>
                  </a:lnTo>
                  <a:lnTo>
                    <a:pt x="142" y="55"/>
                  </a:lnTo>
                  <a:lnTo>
                    <a:pt x="147" y="42"/>
                  </a:lnTo>
                  <a:lnTo>
                    <a:pt x="152" y="28"/>
                  </a:lnTo>
                  <a:lnTo>
                    <a:pt x="157" y="13"/>
                  </a:lnTo>
                  <a:lnTo>
                    <a:pt x="178" y="69"/>
                  </a:lnTo>
                  <a:lnTo>
                    <a:pt x="178" y="32"/>
                  </a:lnTo>
                  <a:lnTo>
                    <a:pt x="171" y="13"/>
                  </a:lnTo>
                  <a:lnTo>
                    <a:pt x="166" y="1"/>
                  </a:lnTo>
                  <a:lnTo>
                    <a:pt x="149" y="1"/>
                  </a:lnTo>
                  <a:lnTo>
                    <a:pt x="104" y="113"/>
                  </a:lnTo>
                  <a:lnTo>
                    <a:pt x="119" y="113"/>
                  </a:lnTo>
                  <a:lnTo>
                    <a:pt x="132" y="81"/>
                  </a:lnTo>
                  <a:lnTo>
                    <a:pt x="183" y="81"/>
                  </a:lnTo>
                  <a:lnTo>
                    <a:pt x="195" y="113"/>
                  </a:lnTo>
                  <a:lnTo>
                    <a:pt x="211" y="113"/>
                  </a:lnTo>
                  <a:moveTo>
                    <a:pt x="294" y="1"/>
                  </a:moveTo>
                  <a:lnTo>
                    <a:pt x="203" y="1"/>
                  </a:lnTo>
                  <a:lnTo>
                    <a:pt x="203" y="14"/>
                  </a:lnTo>
                  <a:lnTo>
                    <a:pt x="241" y="14"/>
                  </a:lnTo>
                  <a:lnTo>
                    <a:pt x="241" y="113"/>
                  </a:lnTo>
                  <a:lnTo>
                    <a:pt x="256" y="113"/>
                  </a:lnTo>
                  <a:lnTo>
                    <a:pt x="256" y="14"/>
                  </a:lnTo>
                  <a:lnTo>
                    <a:pt x="294" y="14"/>
                  </a:lnTo>
                  <a:lnTo>
                    <a:pt x="294" y="1"/>
                  </a:lnTo>
                  <a:moveTo>
                    <a:pt x="393" y="113"/>
                  </a:moveTo>
                  <a:lnTo>
                    <a:pt x="380" y="81"/>
                  </a:lnTo>
                  <a:lnTo>
                    <a:pt x="375" y="69"/>
                  </a:lnTo>
                  <a:lnTo>
                    <a:pt x="360" y="32"/>
                  </a:lnTo>
                  <a:lnTo>
                    <a:pt x="360" y="69"/>
                  </a:lnTo>
                  <a:lnTo>
                    <a:pt x="319" y="69"/>
                  </a:lnTo>
                  <a:lnTo>
                    <a:pt x="324" y="55"/>
                  </a:lnTo>
                  <a:lnTo>
                    <a:pt x="329" y="42"/>
                  </a:lnTo>
                  <a:lnTo>
                    <a:pt x="335" y="28"/>
                  </a:lnTo>
                  <a:lnTo>
                    <a:pt x="339" y="13"/>
                  </a:lnTo>
                  <a:lnTo>
                    <a:pt x="360" y="69"/>
                  </a:lnTo>
                  <a:lnTo>
                    <a:pt x="360" y="32"/>
                  </a:lnTo>
                  <a:lnTo>
                    <a:pt x="353" y="13"/>
                  </a:lnTo>
                  <a:lnTo>
                    <a:pt x="348" y="1"/>
                  </a:lnTo>
                  <a:lnTo>
                    <a:pt x="331" y="1"/>
                  </a:lnTo>
                  <a:lnTo>
                    <a:pt x="286" y="113"/>
                  </a:lnTo>
                  <a:lnTo>
                    <a:pt x="302" y="113"/>
                  </a:lnTo>
                  <a:lnTo>
                    <a:pt x="314" y="81"/>
                  </a:lnTo>
                  <a:lnTo>
                    <a:pt x="365" y="81"/>
                  </a:lnTo>
                  <a:lnTo>
                    <a:pt x="378" y="113"/>
                  </a:lnTo>
                  <a:lnTo>
                    <a:pt x="393" y="113"/>
                  </a:lnTo>
                  <a:moveTo>
                    <a:pt x="493" y="64"/>
                  </a:moveTo>
                  <a:lnTo>
                    <a:pt x="487" y="61"/>
                  </a:lnTo>
                  <a:lnTo>
                    <a:pt x="481" y="56"/>
                  </a:lnTo>
                  <a:lnTo>
                    <a:pt x="477" y="56"/>
                  </a:lnTo>
                  <a:lnTo>
                    <a:pt x="477" y="81"/>
                  </a:lnTo>
                  <a:lnTo>
                    <a:pt x="472" y="95"/>
                  </a:lnTo>
                  <a:lnTo>
                    <a:pt x="459" y="100"/>
                  </a:lnTo>
                  <a:lnTo>
                    <a:pt x="444" y="101"/>
                  </a:lnTo>
                  <a:lnTo>
                    <a:pt x="422" y="101"/>
                  </a:lnTo>
                  <a:lnTo>
                    <a:pt x="422" y="61"/>
                  </a:lnTo>
                  <a:lnTo>
                    <a:pt x="441" y="61"/>
                  </a:lnTo>
                  <a:lnTo>
                    <a:pt x="459" y="62"/>
                  </a:lnTo>
                  <a:lnTo>
                    <a:pt x="472" y="67"/>
                  </a:lnTo>
                  <a:lnTo>
                    <a:pt x="477" y="81"/>
                  </a:lnTo>
                  <a:lnTo>
                    <a:pt x="477" y="56"/>
                  </a:lnTo>
                  <a:lnTo>
                    <a:pt x="465" y="54"/>
                  </a:lnTo>
                  <a:lnTo>
                    <a:pt x="478" y="51"/>
                  </a:lnTo>
                  <a:lnTo>
                    <a:pt x="480" y="49"/>
                  </a:lnTo>
                  <a:lnTo>
                    <a:pt x="486" y="43"/>
                  </a:lnTo>
                  <a:lnTo>
                    <a:pt x="486" y="28"/>
                  </a:lnTo>
                  <a:lnTo>
                    <a:pt x="480" y="13"/>
                  </a:lnTo>
                  <a:lnTo>
                    <a:pt x="479" y="10"/>
                  </a:lnTo>
                  <a:lnTo>
                    <a:pt x="471" y="7"/>
                  </a:lnTo>
                  <a:lnTo>
                    <a:pt x="471" y="30"/>
                  </a:lnTo>
                  <a:lnTo>
                    <a:pt x="467" y="43"/>
                  </a:lnTo>
                  <a:lnTo>
                    <a:pt x="455" y="48"/>
                  </a:lnTo>
                  <a:lnTo>
                    <a:pt x="440" y="49"/>
                  </a:lnTo>
                  <a:lnTo>
                    <a:pt x="422" y="49"/>
                  </a:lnTo>
                  <a:lnTo>
                    <a:pt x="422" y="14"/>
                  </a:lnTo>
                  <a:lnTo>
                    <a:pt x="438" y="13"/>
                  </a:lnTo>
                  <a:lnTo>
                    <a:pt x="454" y="14"/>
                  </a:lnTo>
                  <a:lnTo>
                    <a:pt x="466" y="19"/>
                  </a:lnTo>
                  <a:lnTo>
                    <a:pt x="471" y="30"/>
                  </a:lnTo>
                  <a:lnTo>
                    <a:pt x="471" y="7"/>
                  </a:lnTo>
                  <a:lnTo>
                    <a:pt x="459" y="3"/>
                  </a:lnTo>
                  <a:lnTo>
                    <a:pt x="434" y="1"/>
                  </a:lnTo>
                  <a:lnTo>
                    <a:pt x="407" y="1"/>
                  </a:lnTo>
                  <a:lnTo>
                    <a:pt x="407" y="113"/>
                  </a:lnTo>
                  <a:lnTo>
                    <a:pt x="436" y="113"/>
                  </a:lnTo>
                  <a:lnTo>
                    <a:pt x="464" y="112"/>
                  </a:lnTo>
                  <a:lnTo>
                    <a:pt x="485" y="103"/>
                  </a:lnTo>
                  <a:lnTo>
                    <a:pt x="485" y="101"/>
                  </a:lnTo>
                  <a:lnTo>
                    <a:pt x="493" y="82"/>
                  </a:lnTo>
                  <a:lnTo>
                    <a:pt x="493" y="64"/>
                  </a:lnTo>
                  <a:moveTo>
                    <a:pt x="609" y="113"/>
                  </a:moveTo>
                  <a:lnTo>
                    <a:pt x="596" y="81"/>
                  </a:lnTo>
                  <a:lnTo>
                    <a:pt x="591" y="69"/>
                  </a:lnTo>
                  <a:lnTo>
                    <a:pt x="576" y="32"/>
                  </a:lnTo>
                  <a:lnTo>
                    <a:pt x="576" y="69"/>
                  </a:lnTo>
                  <a:lnTo>
                    <a:pt x="535" y="69"/>
                  </a:lnTo>
                  <a:lnTo>
                    <a:pt x="540" y="55"/>
                  </a:lnTo>
                  <a:lnTo>
                    <a:pt x="545" y="42"/>
                  </a:lnTo>
                  <a:lnTo>
                    <a:pt x="551" y="28"/>
                  </a:lnTo>
                  <a:lnTo>
                    <a:pt x="555" y="13"/>
                  </a:lnTo>
                  <a:lnTo>
                    <a:pt x="576" y="69"/>
                  </a:lnTo>
                  <a:lnTo>
                    <a:pt x="576" y="32"/>
                  </a:lnTo>
                  <a:lnTo>
                    <a:pt x="569" y="13"/>
                  </a:lnTo>
                  <a:lnTo>
                    <a:pt x="564" y="1"/>
                  </a:lnTo>
                  <a:lnTo>
                    <a:pt x="547" y="1"/>
                  </a:lnTo>
                  <a:lnTo>
                    <a:pt x="502" y="113"/>
                  </a:lnTo>
                  <a:lnTo>
                    <a:pt x="518" y="113"/>
                  </a:lnTo>
                  <a:lnTo>
                    <a:pt x="530" y="81"/>
                  </a:lnTo>
                  <a:lnTo>
                    <a:pt x="581" y="81"/>
                  </a:lnTo>
                  <a:lnTo>
                    <a:pt x="594" y="113"/>
                  </a:lnTo>
                  <a:lnTo>
                    <a:pt x="609" y="113"/>
                  </a:lnTo>
                  <a:moveTo>
                    <a:pt x="710" y="82"/>
                  </a:moveTo>
                  <a:lnTo>
                    <a:pt x="699" y="59"/>
                  </a:lnTo>
                  <a:lnTo>
                    <a:pt x="675" y="51"/>
                  </a:lnTo>
                  <a:lnTo>
                    <a:pt x="651" y="45"/>
                  </a:lnTo>
                  <a:lnTo>
                    <a:pt x="637" y="29"/>
                  </a:lnTo>
                  <a:lnTo>
                    <a:pt x="645" y="15"/>
                  </a:lnTo>
                  <a:lnTo>
                    <a:pt x="664" y="11"/>
                  </a:lnTo>
                  <a:lnTo>
                    <a:pt x="683" y="16"/>
                  </a:lnTo>
                  <a:lnTo>
                    <a:pt x="693" y="28"/>
                  </a:lnTo>
                  <a:lnTo>
                    <a:pt x="707" y="26"/>
                  </a:lnTo>
                  <a:lnTo>
                    <a:pt x="705" y="18"/>
                  </a:lnTo>
                  <a:lnTo>
                    <a:pt x="702" y="15"/>
                  </a:lnTo>
                  <a:lnTo>
                    <a:pt x="697" y="11"/>
                  </a:lnTo>
                  <a:lnTo>
                    <a:pt x="683" y="2"/>
                  </a:lnTo>
                  <a:lnTo>
                    <a:pt x="656" y="0"/>
                  </a:lnTo>
                  <a:lnTo>
                    <a:pt x="631" y="9"/>
                  </a:lnTo>
                  <a:lnTo>
                    <a:pt x="622" y="30"/>
                  </a:lnTo>
                  <a:lnTo>
                    <a:pt x="635" y="53"/>
                  </a:lnTo>
                  <a:lnTo>
                    <a:pt x="660" y="61"/>
                  </a:lnTo>
                  <a:lnTo>
                    <a:pt x="684" y="66"/>
                  </a:lnTo>
                  <a:lnTo>
                    <a:pt x="695" y="83"/>
                  </a:lnTo>
                  <a:lnTo>
                    <a:pt x="685" y="99"/>
                  </a:lnTo>
                  <a:lnTo>
                    <a:pt x="664" y="103"/>
                  </a:lnTo>
                  <a:lnTo>
                    <a:pt x="642" y="98"/>
                  </a:lnTo>
                  <a:lnTo>
                    <a:pt x="631" y="83"/>
                  </a:lnTo>
                  <a:lnTo>
                    <a:pt x="617" y="87"/>
                  </a:lnTo>
                  <a:lnTo>
                    <a:pt x="619" y="96"/>
                  </a:lnTo>
                  <a:lnTo>
                    <a:pt x="624" y="103"/>
                  </a:lnTo>
                  <a:lnTo>
                    <a:pt x="631" y="107"/>
                  </a:lnTo>
                  <a:lnTo>
                    <a:pt x="654" y="114"/>
                  </a:lnTo>
                  <a:lnTo>
                    <a:pt x="680" y="113"/>
                  </a:lnTo>
                  <a:lnTo>
                    <a:pt x="701" y="103"/>
                  </a:lnTo>
                  <a:lnTo>
                    <a:pt x="702" y="103"/>
                  </a:lnTo>
                  <a:lnTo>
                    <a:pt x="710" y="82"/>
                  </a:lnTo>
                  <a:moveTo>
                    <a:pt x="819" y="101"/>
                  </a:moveTo>
                  <a:lnTo>
                    <a:pt x="746" y="101"/>
                  </a:lnTo>
                  <a:lnTo>
                    <a:pt x="746" y="62"/>
                  </a:lnTo>
                  <a:lnTo>
                    <a:pt x="810" y="62"/>
                  </a:lnTo>
                  <a:lnTo>
                    <a:pt x="810" y="50"/>
                  </a:lnTo>
                  <a:lnTo>
                    <a:pt x="746" y="50"/>
                  </a:lnTo>
                  <a:lnTo>
                    <a:pt x="746" y="14"/>
                  </a:lnTo>
                  <a:lnTo>
                    <a:pt x="815" y="14"/>
                  </a:lnTo>
                  <a:lnTo>
                    <a:pt x="815" y="1"/>
                  </a:lnTo>
                  <a:lnTo>
                    <a:pt x="731" y="1"/>
                  </a:lnTo>
                  <a:lnTo>
                    <a:pt x="731" y="113"/>
                  </a:lnTo>
                  <a:lnTo>
                    <a:pt x="819" y="113"/>
                  </a:lnTo>
                  <a:lnTo>
                    <a:pt x="819" y="10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81" name="Picture 109">
              <a:extLst>
                <a:ext uri="{FF2B5EF4-FFF2-40B4-BE49-F238E27FC236}">
                  <a16:creationId xmlns:a16="http://schemas.microsoft.com/office/drawing/2014/main" id="{EAC220F8-F638-4550-B71D-3BB11AAF3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8621"/>
              <a:ext cx="102" cy="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61" name="Line 110">
              <a:extLst>
                <a:ext uri="{FF2B5EF4-FFF2-40B4-BE49-F238E27FC236}">
                  <a16:creationId xmlns:a16="http://schemas.microsoft.com/office/drawing/2014/main" id="{334BDF6D-DF25-4202-85FF-B4A6B45A4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6690"/>
              <a:ext cx="0" cy="2098"/>
            </a:xfrm>
            <a:prstGeom prst="line">
              <a:avLst/>
            </a:prstGeom>
            <a:noFill/>
            <a:ln w="1257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83" name="Picture 111">
              <a:extLst>
                <a:ext uri="{FF2B5EF4-FFF2-40B4-BE49-F238E27FC236}">
                  <a16:creationId xmlns:a16="http://schemas.microsoft.com/office/drawing/2014/main" id="{67F37240-C62E-4B89-ACB5-1758E3E1B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6552"/>
              <a:ext cx="102" cy="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62" name="Line 112">
              <a:extLst>
                <a:ext uri="{FF2B5EF4-FFF2-40B4-BE49-F238E27FC236}">
                  <a16:creationId xmlns:a16="http://schemas.microsoft.com/office/drawing/2014/main" id="{08FF9C73-37B9-49E7-8690-FBDDC23A7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9" y="7510"/>
              <a:ext cx="0" cy="253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3" name="Freeform 113">
              <a:extLst>
                <a:ext uri="{FF2B5EF4-FFF2-40B4-BE49-F238E27FC236}">
                  <a16:creationId xmlns:a16="http://schemas.microsoft.com/office/drawing/2014/main" id="{06B0D527-A5D4-4985-A943-7051CB793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" y="7502"/>
              <a:ext cx="18" cy="18"/>
            </a:xfrm>
            <a:custGeom>
              <a:avLst/>
              <a:gdLst>
                <a:gd name="T0" fmla="+- 0 7670 7652"/>
                <a:gd name="T1" fmla="*/ T0 w 18"/>
                <a:gd name="T2" fmla="+- 0 7520 7502"/>
                <a:gd name="T3" fmla="*/ 7520 h 18"/>
                <a:gd name="T4" fmla="+- 0 7652 7652"/>
                <a:gd name="T5" fmla="*/ T4 w 18"/>
                <a:gd name="T6" fmla="+- 0 7520 7502"/>
                <a:gd name="T7" fmla="*/ 7520 h 18"/>
                <a:gd name="T8" fmla="+- 0 7652 7652"/>
                <a:gd name="T9" fmla="*/ T8 w 18"/>
                <a:gd name="T10" fmla="+- 0 7502 7502"/>
                <a:gd name="T11" fmla="*/ 7502 h 18"/>
                <a:gd name="T12" fmla="+- 0 7668 7652"/>
                <a:gd name="T13" fmla="*/ T12 w 18"/>
                <a:gd name="T14" fmla="+- 0 7518 7502"/>
                <a:gd name="T15" fmla="*/ 7518 h 18"/>
                <a:gd name="T16" fmla="+- 0 7670 7652"/>
                <a:gd name="T17" fmla="*/ T16 w 18"/>
                <a:gd name="T18" fmla="+- 0 7519 7502"/>
                <a:gd name="T19" fmla="*/ 7519 h 18"/>
                <a:gd name="T20" fmla="+- 0 7670 7652"/>
                <a:gd name="T21" fmla="*/ T20 w 18"/>
                <a:gd name="T22" fmla="+- 0 7520 7502"/>
                <a:gd name="T23" fmla="*/ 7520 h 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18" y="17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4" name="Freeform 114">
              <a:extLst>
                <a:ext uri="{FF2B5EF4-FFF2-40B4-BE49-F238E27FC236}">
                  <a16:creationId xmlns:a16="http://schemas.microsoft.com/office/drawing/2014/main" id="{08F11CCF-FA9D-400A-BDF7-04768913F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" y="10129"/>
              <a:ext cx="2204" cy="1220"/>
            </a:xfrm>
            <a:custGeom>
              <a:avLst/>
              <a:gdLst>
                <a:gd name="T0" fmla="+- 0 8250 6478"/>
                <a:gd name="T1" fmla="*/ T0 w 2216"/>
                <a:gd name="T2" fmla="+- 0 10215 10215"/>
                <a:gd name="T3" fmla="*/ 10215 h 1134"/>
                <a:gd name="T4" fmla="+- 0 8316 6478"/>
                <a:gd name="T5" fmla="*/ T4 w 2216"/>
                <a:gd name="T6" fmla="+- 0 10221 10215"/>
                <a:gd name="T7" fmla="*/ 10221 h 1134"/>
                <a:gd name="T8" fmla="+- 0 8378 6478"/>
                <a:gd name="T9" fmla="*/ T8 w 2216"/>
                <a:gd name="T10" fmla="+- 0 10239 10215"/>
                <a:gd name="T11" fmla="*/ 10239 h 1134"/>
                <a:gd name="T12" fmla="+- 0 8437 6478"/>
                <a:gd name="T13" fmla="*/ T12 w 2216"/>
                <a:gd name="T14" fmla="+- 0 10267 10215"/>
                <a:gd name="T15" fmla="*/ 10267 h 1134"/>
                <a:gd name="T16" fmla="+- 0 8492 6478"/>
                <a:gd name="T17" fmla="*/ T16 w 2216"/>
                <a:gd name="T18" fmla="+- 0 10306 10215"/>
                <a:gd name="T19" fmla="*/ 10306 h 1134"/>
                <a:gd name="T20" fmla="+- 0 8541 6478"/>
                <a:gd name="T21" fmla="*/ T20 w 2216"/>
                <a:gd name="T22" fmla="+- 0 10353 10215"/>
                <a:gd name="T23" fmla="*/ 10353 h 1134"/>
                <a:gd name="T24" fmla="+- 0 8585 6478"/>
                <a:gd name="T25" fmla="*/ T24 w 2216"/>
                <a:gd name="T26" fmla="+- 0 10409 10215"/>
                <a:gd name="T27" fmla="*/ 10409 h 1134"/>
                <a:gd name="T28" fmla="+- 0 8622 6478"/>
                <a:gd name="T29" fmla="*/ T28 w 2216"/>
                <a:gd name="T30" fmla="+- 0 10472 10215"/>
                <a:gd name="T31" fmla="*/ 10472 h 1134"/>
                <a:gd name="T32" fmla="+- 0 8653 6478"/>
                <a:gd name="T33" fmla="*/ T32 w 2216"/>
                <a:gd name="T34" fmla="+- 0 10542 10215"/>
                <a:gd name="T35" fmla="*/ 10542 h 1134"/>
                <a:gd name="T36" fmla="+- 0 8675 6478"/>
                <a:gd name="T37" fmla="*/ T36 w 2216"/>
                <a:gd name="T38" fmla="+- 0 10618 10215"/>
                <a:gd name="T39" fmla="*/ 10618 h 1134"/>
                <a:gd name="T40" fmla="+- 0 8689 6478"/>
                <a:gd name="T41" fmla="*/ T40 w 2216"/>
                <a:gd name="T42" fmla="+- 0 10698 10215"/>
                <a:gd name="T43" fmla="*/ 10698 h 1134"/>
                <a:gd name="T44" fmla="+- 0 8694 6478"/>
                <a:gd name="T45" fmla="*/ T44 w 2216"/>
                <a:gd name="T46" fmla="+- 0 10782 10215"/>
                <a:gd name="T47" fmla="*/ 10782 h 1134"/>
                <a:gd name="T48" fmla="+- 0 8689 6478"/>
                <a:gd name="T49" fmla="*/ T48 w 2216"/>
                <a:gd name="T50" fmla="+- 0 10866 10215"/>
                <a:gd name="T51" fmla="*/ 10866 h 1134"/>
                <a:gd name="T52" fmla="+- 0 8675 6478"/>
                <a:gd name="T53" fmla="*/ T52 w 2216"/>
                <a:gd name="T54" fmla="+- 0 10946 10215"/>
                <a:gd name="T55" fmla="*/ 10946 h 1134"/>
                <a:gd name="T56" fmla="+- 0 8653 6478"/>
                <a:gd name="T57" fmla="*/ T56 w 2216"/>
                <a:gd name="T58" fmla="+- 0 11022 10215"/>
                <a:gd name="T59" fmla="*/ 11022 h 1134"/>
                <a:gd name="T60" fmla="+- 0 8622 6478"/>
                <a:gd name="T61" fmla="*/ T60 w 2216"/>
                <a:gd name="T62" fmla="+- 0 11092 10215"/>
                <a:gd name="T63" fmla="*/ 11092 h 1134"/>
                <a:gd name="T64" fmla="+- 0 8585 6478"/>
                <a:gd name="T65" fmla="*/ T64 w 2216"/>
                <a:gd name="T66" fmla="+- 0 11155 10215"/>
                <a:gd name="T67" fmla="*/ 11155 h 1134"/>
                <a:gd name="T68" fmla="+- 0 8541 6478"/>
                <a:gd name="T69" fmla="*/ T68 w 2216"/>
                <a:gd name="T70" fmla="+- 0 11211 10215"/>
                <a:gd name="T71" fmla="*/ 11211 h 1134"/>
                <a:gd name="T72" fmla="+- 0 8492 6478"/>
                <a:gd name="T73" fmla="*/ T72 w 2216"/>
                <a:gd name="T74" fmla="+- 0 11258 10215"/>
                <a:gd name="T75" fmla="*/ 11258 h 1134"/>
                <a:gd name="T76" fmla="+- 0 8437 6478"/>
                <a:gd name="T77" fmla="*/ T76 w 2216"/>
                <a:gd name="T78" fmla="+- 0 11297 10215"/>
                <a:gd name="T79" fmla="*/ 11297 h 1134"/>
                <a:gd name="T80" fmla="+- 0 8378 6478"/>
                <a:gd name="T81" fmla="*/ T80 w 2216"/>
                <a:gd name="T82" fmla="+- 0 11325 10215"/>
                <a:gd name="T83" fmla="*/ 11325 h 1134"/>
                <a:gd name="T84" fmla="+- 0 8316 6478"/>
                <a:gd name="T85" fmla="*/ T84 w 2216"/>
                <a:gd name="T86" fmla="+- 0 11343 10215"/>
                <a:gd name="T87" fmla="*/ 11343 h 1134"/>
                <a:gd name="T88" fmla="+- 0 8250 6478"/>
                <a:gd name="T89" fmla="*/ T88 w 2216"/>
                <a:gd name="T90" fmla="+- 0 11349 10215"/>
                <a:gd name="T91" fmla="*/ 11349 h 1134"/>
                <a:gd name="T92" fmla="+- 0 6921 6478"/>
                <a:gd name="T93" fmla="*/ T92 w 2216"/>
                <a:gd name="T94" fmla="+- 0 11349 10215"/>
                <a:gd name="T95" fmla="*/ 11349 h 1134"/>
                <a:gd name="T96" fmla="+- 0 6856 6478"/>
                <a:gd name="T97" fmla="*/ T96 w 2216"/>
                <a:gd name="T98" fmla="+- 0 11343 10215"/>
                <a:gd name="T99" fmla="*/ 11343 h 1134"/>
                <a:gd name="T100" fmla="+- 0 6793 6478"/>
                <a:gd name="T101" fmla="*/ T100 w 2216"/>
                <a:gd name="T102" fmla="+- 0 11325 10215"/>
                <a:gd name="T103" fmla="*/ 11325 h 1134"/>
                <a:gd name="T104" fmla="+- 0 6735 6478"/>
                <a:gd name="T105" fmla="*/ T104 w 2216"/>
                <a:gd name="T106" fmla="+- 0 11297 10215"/>
                <a:gd name="T107" fmla="*/ 11297 h 1134"/>
                <a:gd name="T108" fmla="+- 0 6680 6478"/>
                <a:gd name="T109" fmla="*/ T108 w 2216"/>
                <a:gd name="T110" fmla="+- 0 11258 10215"/>
                <a:gd name="T111" fmla="*/ 11258 h 1134"/>
                <a:gd name="T112" fmla="+- 0 6631 6478"/>
                <a:gd name="T113" fmla="*/ T112 w 2216"/>
                <a:gd name="T114" fmla="+- 0 11211 10215"/>
                <a:gd name="T115" fmla="*/ 11211 h 1134"/>
                <a:gd name="T116" fmla="+- 0 6587 6478"/>
                <a:gd name="T117" fmla="*/ T116 w 2216"/>
                <a:gd name="T118" fmla="+- 0 11155 10215"/>
                <a:gd name="T119" fmla="*/ 11155 h 1134"/>
                <a:gd name="T120" fmla="+- 0 6550 6478"/>
                <a:gd name="T121" fmla="*/ T120 w 2216"/>
                <a:gd name="T122" fmla="+- 0 11092 10215"/>
                <a:gd name="T123" fmla="*/ 11092 h 1134"/>
                <a:gd name="T124" fmla="+- 0 6519 6478"/>
                <a:gd name="T125" fmla="*/ T124 w 2216"/>
                <a:gd name="T126" fmla="+- 0 11022 10215"/>
                <a:gd name="T127" fmla="*/ 11022 h 1134"/>
                <a:gd name="T128" fmla="+- 0 6497 6478"/>
                <a:gd name="T129" fmla="*/ T128 w 2216"/>
                <a:gd name="T130" fmla="+- 0 10946 10215"/>
                <a:gd name="T131" fmla="*/ 10946 h 1134"/>
                <a:gd name="T132" fmla="+- 0 6483 6478"/>
                <a:gd name="T133" fmla="*/ T132 w 2216"/>
                <a:gd name="T134" fmla="+- 0 10866 10215"/>
                <a:gd name="T135" fmla="*/ 10866 h 1134"/>
                <a:gd name="T136" fmla="+- 0 6478 6478"/>
                <a:gd name="T137" fmla="*/ T136 w 2216"/>
                <a:gd name="T138" fmla="+- 0 10782 10215"/>
                <a:gd name="T139" fmla="*/ 10782 h 1134"/>
                <a:gd name="T140" fmla="+- 0 6483 6478"/>
                <a:gd name="T141" fmla="*/ T140 w 2216"/>
                <a:gd name="T142" fmla="+- 0 10698 10215"/>
                <a:gd name="T143" fmla="*/ 10698 h 1134"/>
                <a:gd name="T144" fmla="+- 0 6497 6478"/>
                <a:gd name="T145" fmla="*/ T144 w 2216"/>
                <a:gd name="T146" fmla="+- 0 10618 10215"/>
                <a:gd name="T147" fmla="*/ 10618 h 1134"/>
                <a:gd name="T148" fmla="+- 0 6519 6478"/>
                <a:gd name="T149" fmla="*/ T148 w 2216"/>
                <a:gd name="T150" fmla="+- 0 10542 10215"/>
                <a:gd name="T151" fmla="*/ 10542 h 1134"/>
                <a:gd name="T152" fmla="+- 0 6550 6478"/>
                <a:gd name="T153" fmla="*/ T152 w 2216"/>
                <a:gd name="T154" fmla="+- 0 10472 10215"/>
                <a:gd name="T155" fmla="*/ 10472 h 1134"/>
                <a:gd name="T156" fmla="+- 0 6587 6478"/>
                <a:gd name="T157" fmla="*/ T156 w 2216"/>
                <a:gd name="T158" fmla="+- 0 10409 10215"/>
                <a:gd name="T159" fmla="*/ 10409 h 1134"/>
                <a:gd name="T160" fmla="+- 0 6631 6478"/>
                <a:gd name="T161" fmla="*/ T160 w 2216"/>
                <a:gd name="T162" fmla="+- 0 10353 10215"/>
                <a:gd name="T163" fmla="*/ 10353 h 1134"/>
                <a:gd name="T164" fmla="+- 0 6680 6478"/>
                <a:gd name="T165" fmla="*/ T164 w 2216"/>
                <a:gd name="T166" fmla="+- 0 10306 10215"/>
                <a:gd name="T167" fmla="*/ 10306 h 1134"/>
                <a:gd name="T168" fmla="+- 0 6735 6478"/>
                <a:gd name="T169" fmla="*/ T168 w 2216"/>
                <a:gd name="T170" fmla="+- 0 10267 10215"/>
                <a:gd name="T171" fmla="*/ 10267 h 1134"/>
                <a:gd name="T172" fmla="+- 0 6793 6478"/>
                <a:gd name="T173" fmla="*/ T172 w 2216"/>
                <a:gd name="T174" fmla="+- 0 10239 10215"/>
                <a:gd name="T175" fmla="*/ 10239 h 1134"/>
                <a:gd name="T176" fmla="+- 0 6856 6478"/>
                <a:gd name="T177" fmla="*/ T176 w 2216"/>
                <a:gd name="T178" fmla="+- 0 10221 10215"/>
                <a:gd name="T179" fmla="*/ 10221 h 1134"/>
                <a:gd name="T180" fmla="+- 0 6921 6478"/>
                <a:gd name="T181" fmla="*/ T180 w 2216"/>
                <a:gd name="T182" fmla="+- 0 10215 10215"/>
                <a:gd name="T183" fmla="*/ 10215 h 1134"/>
                <a:gd name="T184" fmla="+- 0 8250 6478"/>
                <a:gd name="T185" fmla="*/ T184 w 2216"/>
                <a:gd name="T186" fmla="+- 0 10215 10215"/>
                <a:gd name="T187" fmla="*/ 10215 h 1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2216" h="1134">
                  <a:moveTo>
                    <a:pt x="1772" y="0"/>
                  </a:moveTo>
                  <a:lnTo>
                    <a:pt x="1838" y="6"/>
                  </a:lnTo>
                  <a:lnTo>
                    <a:pt x="1900" y="24"/>
                  </a:lnTo>
                  <a:lnTo>
                    <a:pt x="1959" y="52"/>
                  </a:lnTo>
                  <a:lnTo>
                    <a:pt x="2014" y="91"/>
                  </a:lnTo>
                  <a:lnTo>
                    <a:pt x="2063" y="138"/>
                  </a:lnTo>
                  <a:lnTo>
                    <a:pt x="2107" y="194"/>
                  </a:lnTo>
                  <a:lnTo>
                    <a:pt x="2144" y="257"/>
                  </a:lnTo>
                  <a:lnTo>
                    <a:pt x="2175" y="327"/>
                  </a:lnTo>
                  <a:lnTo>
                    <a:pt x="2197" y="403"/>
                  </a:lnTo>
                  <a:lnTo>
                    <a:pt x="2211" y="483"/>
                  </a:lnTo>
                  <a:lnTo>
                    <a:pt x="2216" y="567"/>
                  </a:lnTo>
                  <a:lnTo>
                    <a:pt x="2211" y="651"/>
                  </a:lnTo>
                  <a:lnTo>
                    <a:pt x="2197" y="731"/>
                  </a:lnTo>
                  <a:lnTo>
                    <a:pt x="2175" y="807"/>
                  </a:lnTo>
                  <a:lnTo>
                    <a:pt x="2144" y="877"/>
                  </a:lnTo>
                  <a:lnTo>
                    <a:pt x="2107" y="940"/>
                  </a:lnTo>
                  <a:lnTo>
                    <a:pt x="2063" y="996"/>
                  </a:lnTo>
                  <a:lnTo>
                    <a:pt x="2014" y="1043"/>
                  </a:lnTo>
                  <a:lnTo>
                    <a:pt x="1959" y="1082"/>
                  </a:lnTo>
                  <a:lnTo>
                    <a:pt x="1900" y="1110"/>
                  </a:lnTo>
                  <a:lnTo>
                    <a:pt x="1838" y="1128"/>
                  </a:lnTo>
                  <a:lnTo>
                    <a:pt x="1772" y="1134"/>
                  </a:lnTo>
                  <a:lnTo>
                    <a:pt x="443" y="1134"/>
                  </a:lnTo>
                  <a:lnTo>
                    <a:pt x="378" y="1128"/>
                  </a:lnTo>
                  <a:lnTo>
                    <a:pt x="315" y="1110"/>
                  </a:lnTo>
                  <a:lnTo>
                    <a:pt x="257" y="1082"/>
                  </a:lnTo>
                  <a:lnTo>
                    <a:pt x="202" y="1043"/>
                  </a:lnTo>
                  <a:lnTo>
                    <a:pt x="153" y="996"/>
                  </a:lnTo>
                  <a:lnTo>
                    <a:pt x="109" y="940"/>
                  </a:lnTo>
                  <a:lnTo>
                    <a:pt x="72" y="877"/>
                  </a:lnTo>
                  <a:lnTo>
                    <a:pt x="41" y="807"/>
                  </a:lnTo>
                  <a:lnTo>
                    <a:pt x="19" y="731"/>
                  </a:lnTo>
                  <a:lnTo>
                    <a:pt x="5" y="651"/>
                  </a:lnTo>
                  <a:lnTo>
                    <a:pt x="0" y="567"/>
                  </a:lnTo>
                  <a:lnTo>
                    <a:pt x="5" y="483"/>
                  </a:lnTo>
                  <a:lnTo>
                    <a:pt x="19" y="403"/>
                  </a:lnTo>
                  <a:lnTo>
                    <a:pt x="41" y="327"/>
                  </a:lnTo>
                  <a:lnTo>
                    <a:pt x="72" y="257"/>
                  </a:lnTo>
                  <a:lnTo>
                    <a:pt x="109" y="194"/>
                  </a:lnTo>
                  <a:lnTo>
                    <a:pt x="153" y="138"/>
                  </a:lnTo>
                  <a:lnTo>
                    <a:pt x="202" y="91"/>
                  </a:lnTo>
                  <a:lnTo>
                    <a:pt x="257" y="52"/>
                  </a:lnTo>
                  <a:lnTo>
                    <a:pt x="315" y="24"/>
                  </a:lnTo>
                  <a:lnTo>
                    <a:pt x="378" y="6"/>
                  </a:lnTo>
                  <a:lnTo>
                    <a:pt x="443" y="0"/>
                  </a:lnTo>
                  <a:lnTo>
                    <a:pt x="1772" y="0"/>
                  </a:lnTo>
                  <a:close/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87" name="Picture 115">
              <a:extLst>
                <a:ext uri="{FF2B5EF4-FFF2-40B4-BE49-F238E27FC236}">
                  <a16:creationId xmlns:a16="http://schemas.microsoft.com/office/drawing/2014/main" id="{AE6AC3C1-C77B-45B6-8A14-92C8E12BD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" y="10605"/>
              <a:ext cx="588" cy="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65" name="AutoShape 116">
              <a:extLst>
                <a:ext uri="{FF2B5EF4-FFF2-40B4-BE49-F238E27FC236}">
                  <a16:creationId xmlns:a16="http://schemas.microsoft.com/office/drawing/2014/main" id="{93BAE4C7-A379-4B49-84BA-F05AD6FC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" y="10382"/>
              <a:ext cx="1045" cy="338"/>
            </a:xfrm>
            <a:custGeom>
              <a:avLst/>
              <a:gdLst>
                <a:gd name="T0" fmla="+- 0 7460 7385"/>
                <a:gd name="T1" fmla="*/ T0 w 1045"/>
                <a:gd name="T2" fmla="+- 0 10637 10606"/>
                <a:gd name="T3" fmla="*/ 10637 h 115"/>
                <a:gd name="T4" fmla="+- 0 7429 7385"/>
                <a:gd name="T5" fmla="*/ T4 w 1045"/>
                <a:gd name="T6" fmla="+- 0 10647 10606"/>
                <a:gd name="T7" fmla="*/ 10647 h 115"/>
                <a:gd name="T8" fmla="+- 0 7460 7385"/>
                <a:gd name="T9" fmla="*/ T8 w 1045"/>
                <a:gd name="T10" fmla="+- 0 10637 10606"/>
                <a:gd name="T11" fmla="*/ 10637 h 115"/>
                <a:gd name="T12" fmla="+- 0 7385 7385"/>
                <a:gd name="T13" fmla="*/ T12 w 1045"/>
                <a:gd name="T14" fmla="+- 0 10719 10606"/>
                <a:gd name="T15" fmla="*/ 10719 h 115"/>
                <a:gd name="T16" fmla="+- 0 7477 7385"/>
                <a:gd name="T17" fmla="*/ T16 w 1045"/>
                <a:gd name="T18" fmla="+- 0 10719 10606"/>
                <a:gd name="T19" fmla="*/ 10719 h 115"/>
                <a:gd name="T20" fmla="+- 0 7584 7385"/>
                <a:gd name="T21" fmla="*/ T20 w 1045"/>
                <a:gd name="T22" fmla="+- 0 10618 10606"/>
                <a:gd name="T23" fmla="*/ 10618 h 115"/>
                <a:gd name="T24" fmla="+- 0 7558 7385"/>
                <a:gd name="T25" fmla="*/ T24 w 1045"/>
                <a:gd name="T26" fmla="+- 0 10662 10606"/>
                <a:gd name="T27" fmla="*/ 10662 h 115"/>
                <a:gd name="T28" fmla="+- 0 7540 7385"/>
                <a:gd name="T29" fmla="*/ T28 w 1045"/>
                <a:gd name="T30" fmla="+- 0 10619 10606"/>
                <a:gd name="T31" fmla="*/ 10619 h 115"/>
                <a:gd name="T32" fmla="+- 0 7577 7385"/>
                <a:gd name="T33" fmla="*/ T32 w 1045"/>
                <a:gd name="T34" fmla="+- 0 10615 10606"/>
                <a:gd name="T35" fmla="*/ 10615 h 115"/>
                <a:gd name="T36" fmla="+- 0 7506 7385"/>
                <a:gd name="T37" fmla="*/ T36 w 1045"/>
                <a:gd name="T38" fmla="+- 0 10719 10606"/>
                <a:gd name="T39" fmla="*/ 10719 h 115"/>
                <a:gd name="T40" fmla="+- 0 7550 7385"/>
                <a:gd name="T41" fmla="*/ T40 w 1045"/>
                <a:gd name="T42" fmla="+- 0 10675 10606"/>
                <a:gd name="T43" fmla="*/ 10675 h 115"/>
                <a:gd name="T44" fmla="+- 0 7592 7385"/>
                <a:gd name="T45" fmla="*/ T44 w 1045"/>
                <a:gd name="T46" fmla="+- 0 10641 10606"/>
                <a:gd name="T47" fmla="*/ 10641 h 115"/>
                <a:gd name="T48" fmla="+- 0 7685 7385"/>
                <a:gd name="T49" fmla="*/ T48 w 1045"/>
                <a:gd name="T50" fmla="+- 0 10615 10606"/>
                <a:gd name="T51" fmla="*/ 10615 h 115"/>
                <a:gd name="T52" fmla="+- 0 7648 7385"/>
                <a:gd name="T53" fmla="*/ T52 w 1045"/>
                <a:gd name="T54" fmla="+- 0 10664 10606"/>
                <a:gd name="T55" fmla="*/ 10664 h 115"/>
                <a:gd name="T56" fmla="+- 0 7666 7385"/>
                <a:gd name="T57" fmla="*/ T56 w 1045"/>
                <a:gd name="T58" fmla="+- 0 10620 10606"/>
                <a:gd name="T59" fmla="*/ 10620 h 115"/>
                <a:gd name="T60" fmla="+- 0 7672 7385"/>
                <a:gd name="T61" fmla="*/ T60 w 1045"/>
                <a:gd name="T62" fmla="+- 0 10609 10606"/>
                <a:gd name="T63" fmla="*/ 10609 h 115"/>
                <a:gd name="T64" fmla="+- 0 7629 7385"/>
                <a:gd name="T65" fmla="*/ T64 w 1045"/>
                <a:gd name="T66" fmla="+- 0 10719 10606"/>
                <a:gd name="T67" fmla="*/ 10719 h 115"/>
                <a:gd name="T68" fmla="+- 0 7678 7385"/>
                <a:gd name="T69" fmla="*/ T68 w 1045"/>
                <a:gd name="T70" fmla="+- 0 10672 10606"/>
                <a:gd name="T71" fmla="*/ 10672 h 115"/>
                <a:gd name="T72" fmla="+- 0 7793 7385"/>
                <a:gd name="T73" fmla="*/ T72 w 1045"/>
                <a:gd name="T74" fmla="+- 0 10706 10606"/>
                <a:gd name="T75" fmla="*/ 10706 h 115"/>
                <a:gd name="T76" fmla="+- 0 7722 7385"/>
                <a:gd name="T77" fmla="*/ T76 w 1045"/>
                <a:gd name="T78" fmla="+- 0 10719 10606"/>
                <a:gd name="T79" fmla="*/ 10719 h 115"/>
                <a:gd name="T80" fmla="+- 0 7813 7385"/>
                <a:gd name="T81" fmla="*/ T80 w 1045"/>
                <a:gd name="T82" fmla="+- 0 10607 10606"/>
                <a:gd name="T83" fmla="*/ 10607 h 115"/>
                <a:gd name="T84" fmla="+- 0 7954 7385"/>
                <a:gd name="T85" fmla="*/ T84 w 1045"/>
                <a:gd name="T86" fmla="+- 0 10691 10606"/>
                <a:gd name="T87" fmla="*/ 10691 h 115"/>
                <a:gd name="T88" fmla="+- 0 7920 7385"/>
                <a:gd name="T89" fmla="*/ T88 w 1045"/>
                <a:gd name="T90" fmla="+- 0 10706 10606"/>
                <a:gd name="T91" fmla="*/ 10706 h 115"/>
                <a:gd name="T92" fmla="+- 0 7869 7385"/>
                <a:gd name="T93" fmla="*/ T92 w 1045"/>
                <a:gd name="T94" fmla="+- 0 10681 10606"/>
                <a:gd name="T95" fmla="*/ 10681 h 115"/>
                <a:gd name="T96" fmla="+- 0 7889 7385"/>
                <a:gd name="T97" fmla="*/ T96 w 1045"/>
                <a:gd name="T98" fmla="+- 0 10621 10606"/>
                <a:gd name="T99" fmla="*/ 10621 h 115"/>
                <a:gd name="T100" fmla="+- 0 7939 7385"/>
                <a:gd name="T101" fmla="*/ T100 w 1045"/>
                <a:gd name="T102" fmla="+- 0 10638 10606"/>
                <a:gd name="T103" fmla="*/ 10638 h 115"/>
                <a:gd name="T104" fmla="+- 0 7944 7385"/>
                <a:gd name="T105" fmla="*/ T104 w 1045"/>
                <a:gd name="T106" fmla="+- 0 10616 10606"/>
                <a:gd name="T107" fmla="*/ 10616 h 115"/>
                <a:gd name="T108" fmla="+- 0 7858 7385"/>
                <a:gd name="T109" fmla="*/ T108 w 1045"/>
                <a:gd name="T110" fmla="+- 0 10632 10606"/>
                <a:gd name="T111" fmla="*/ 10632 h 115"/>
                <a:gd name="T112" fmla="+- 0 7883 7385"/>
                <a:gd name="T113" fmla="*/ T112 w 1045"/>
                <a:gd name="T114" fmla="+- 0 10716 10606"/>
                <a:gd name="T115" fmla="*/ 10716 h 115"/>
                <a:gd name="T116" fmla="+- 0 7941 7385"/>
                <a:gd name="T117" fmla="*/ T116 w 1045"/>
                <a:gd name="T118" fmla="+- 0 10708 10606"/>
                <a:gd name="T119" fmla="*/ 10708 h 115"/>
                <a:gd name="T120" fmla="+- 0 8055 7385"/>
                <a:gd name="T121" fmla="*/ T120 w 1045"/>
                <a:gd name="T122" fmla="+- 0 10686 10606"/>
                <a:gd name="T123" fmla="*/ 10686 h 115"/>
                <a:gd name="T124" fmla="+- 0 7993 7385"/>
                <a:gd name="T125" fmla="*/ T124 w 1045"/>
                <a:gd name="T126" fmla="+- 0 10674 10606"/>
                <a:gd name="T127" fmla="*/ 10674 h 115"/>
                <a:gd name="T128" fmla="+- 0 8014 7385"/>
                <a:gd name="T129" fmla="*/ T128 w 1045"/>
                <a:gd name="T130" fmla="+- 0 10619 10606"/>
                <a:gd name="T131" fmla="*/ 10619 h 115"/>
                <a:gd name="T132" fmla="+- 0 8023 7385"/>
                <a:gd name="T133" fmla="*/ T132 w 1045"/>
                <a:gd name="T134" fmla="+- 0 10607 10606"/>
                <a:gd name="T135" fmla="*/ 10607 h 115"/>
                <a:gd name="T136" fmla="+- 0 7989 7385"/>
                <a:gd name="T137" fmla="*/ T136 w 1045"/>
                <a:gd name="T138" fmla="+- 0 10686 10606"/>
                <a:gd name="T139" fmla="*/ 10686 h 115"/>
                <a:gd name="T140" fmla="+- 0 8151 7385"/>
                <a:gd name="T141" fmla="*/ T140 w 1045"/>
                <a:gd name="T142" fmla="+- 0 10607 10606"/>
                <a:gd name="T143" fmla="*/ 10607 h 115"/>
                <a:gd name="T144" fmla="+- 0 8098 7385"/>
                <a:gd name="T145" fmla="*/ T144 w 1045"/>
                <a:gd name="T146" fmla="+- 0 10719 10606"/>
                <a:gd name="T147" fmla="*/ 10719 h 115"/>
                <a:gd name="T148" fmla="+- 0 8151 7385"/>
                <a:gd name="T149" fmla="*/ T148 w 1045"/>
                <a:gd name="T150" fmla="+- 0 10607 10606"/>
                <a:gd name="T151" fmla="*/ 10607 h 115"/>
                <a:gd name="T152" fmla="+- 0 8185 7385"/>
                <a:gd name="T153" fmla="*/ T152 w 1045"/>
                <a:gd name="T154" fmla="+- 0 10719 10606"/>
                <a:gd name="T155" fmla="*/ 10719 h 115"/>
                <a:gd name="T156" fmla="+- 0 8304 7385"/>
                <a:gd name="T157" fmla="*/ T156 w 1045"/>
                <a:gd name="T158" fmla="+- 0 10621 10606"/>
                <a:gd name="T159" fmla="*/ 10621 h 115"/>
                <a:gd name="T160" fmla="+- 0 8293 7385"/>
                <a:gd name="T161" fmla="*/ T160 w 1045"/>
                <a:gd name="T162" fmla="+- 0 10695 10606"/>
                <a:gd name="T163" fmla="*/ 10695 h 115"/>
                <a:gd name="T164" fmla="+- 0 8232 7385"/>
                <a:gd name="T165" fmla="*/ T164 w 1045"/>
                <a:gd name="T166" fmla="+- 0 10695 10606"/>
                <a:gd name="T167" fmla="*/ 10695 h 115"/>
                <a:gd name="T168" fmla="+- 0 8232 7385"/>
                <a:gd name="T169" fmla="*/ T168 w 1045"/>
                <a:gd name="T170" fmla="+- 0 10630 10606"/>
                <a:gd name="T171" fmla="*/ 10630 h 115"/>
                <a:gd name="T172" fmla="+- 0 8293 7385"/>
                <a:gd name="T173" fmla="*/ T172 w 1045"/>
                <a:gd name="T174" fmla="+- 0 10630 10606"/>
                <a:gd name="T175" fmla="*/ 10630 h 115"/>
                <a:gd name="T176" fmla="+- 0 8300 7385"/>
                <a:gd name="T177" fmla="*/ T176 w 1045"/>
                <a:gd name="T178" fmla="+- 0 10618 10606"/>
                <a:gd name="T179" fmla="*/ 10618 h 115"/>
                <a:gd name="T180" fmla="+- 0 8221 7385"/>
                <a:gd name="T181" fmla="*/ T180 w 1045"/>
                <a:gd name="T182" fmla="+- 0 10621 10606"/>
                <a:gd name="T183" fmla="*/ 10621 h 115"/>
                <a:gd name="T184" fmla="+- 0 8221 7385"/>
                <a:gd name="T185" fmla="*/ T184 w 1045"/>
                <a:gd name="T186" fmla="+- 0 10705 10606"/>
                <a:gd name="T187" fmla="*/ 10705 h 115"/>
                <a:gd name="T188" fmla="+- 0 8299 7385"/>
                <a:gd name="T189" fmla="*/ T188 w 1045"/>
                <a:gd name="T190" fmla="+- 0 10708 10606"/>
                <a:gd name="T191" fmla="*/ 10708 h 115"/>
                <a:gd name="T192" fmla="+- 0 8429 7385"/>
                <a:gd name="T193" fmla="*/ T192 w 1045"/>
                <a:gd name="T194" fmla="+- 0 10607 10606"/>
                <a:gd name="T195" fmla="*/ 10607 h 115"/>
                <a:gd name="T196" fmla="+- 0 8357 7385"/>
                <a:gd name="T197" fmla="*/ T196 w 1045"/>
                <a:gd name="T198" fmla="+- 0 10607 10606"/>
                <a:gd name="T199" fmla="*/ 10607 h 115"/>
                <a:gd name="T200" fmla="+- 0 8352 7385"/>
                <a:gd name="T201" fmla="*/ T200 w 1045"/>
                <a:gd name="T202" fmla="+- 0 10624 10606"/>
                <a:gd name="T203" fmla="*/ 10624 h 115"/>
                <a:gd name="T204" fmla="+- 0 8429 7385"/>
                <a:gd name="T205" fmla="*/ T204 w 1045"/>
                <a:gd name="T206" fmla="+- 0 10607 10606"/>
                <a:gd name="T207" fmla="*/ 10607 h 1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</a:cxnLst>
              <a:rect l="0" t="0" r="r" b="b"/>
              <a:pathLst>
                <a:path w="1045" h="115">
                  <a:moveTo>
                    <a:pt x="107" y="113"/>
                  </a:moveTo>
                  <a:lnTo>
                    <a:pt x="94" y="80"/>
                  </a:lnTo>
                  <a:lnTo>
                    <a:pt x="89" y="68"/>
                  </a:lnTo>
                  <a:lnTo>
                    <a:pt x="75" y="31"/>
                  </a:lnTo>
                  <a:lnTo>
                    <a:pt x="75" y="68"/>
                  </a:lnTo>
                  <a:lnTo>
                    <a:pt x="33" y="68"/>
                  </a:lnTo>
                  <a:lnTo>
                    <a:pt x="38" y="55"/>
                  </a:lnTo>
                  <a:lnTo>
                    <a:pt x="44" y="41"/>
                  </a:lnTo>
                  <a:lnTo>
                    <a:pt x="49" y="27"/>
                  </a:lnTo>
                  <a:lnTo>
                    <a:pt x="54" y="13"/>
                  </a:lnTo>
                  <a:lnTo>
                    <a:pt x="75" y="68"/>
                  </a:lnTo>
                  <a:lnTo>
                    <a:pt x="75" y="31"/>
                  </a:lnTo>
                  <a:lnTo>
                    <a:pt x="67" y="13"/>
                  </a:lnTo>
                  <a:lnTo>
                    <a:pt x="63" y="1"/>
                  </a:lnTo>
                  <a:lnTo>
                    <a:pt x="45" y="1"/>
                  </a:lnTo>
                  <a:lnTo>
                    <a:pt x="0" y="113"/>
                  </a:lnTo>
                  <a:lnTo>
                    <a:pt x="16" y="113"/>
                  </a:lnTo>
                  <a:lnTo>
                    <a:pt x="28" y="80"/>
                  </a:lnTo>
                  <a:lnTo>
                    <a:pt x="79" y="80"/>
                  </a:lnTo>
                  <a:lnTo>
                    <a:pt x="92" y="113"/>
                  </a:lnTo>
                  <a:lnTo>
                    <a:pt x="107" y="113"/>
                  </a:lnTo>
                  <a:moveTo>
                    <a:pt x="207" y="35"/>
                  </a:moveTo>
                  <a:lnTo>
                    <a:pt x="199" y="13"/>
                  </a:lnTo>
                  <a:lnTo>
                    <a:pt x="199" y="12"/>
                  </a:lnTo>
                  <a:lnTo>
                    <a:pt x="192" y="9"/>
                  </a:lnTo>
                  <a:lnTo>
                    <a:pt x="192" y="35"/>
                  </a:lnTo>
                  <a:lnTo>
                    <a:pt x="187" y="50"/>
                  </a:lnTo>
                  <a:lnTo>
                    <a:pt x="173" y="56"/>
                  </a:lnTo>
                  <a:lnTo>
                    <a:pt x="155" y="58"/>
                  </a:lnTo>
                  <a:lnTo>
                    <a:pt x="136" y="57"/>
                  </a:lnTo>
                  <a:lnTo>
                    <a:pt x="136" y="13"/>
                  </a:lnTo>
                  <a:lnTo>
                    <a:pt x="155" y="13"/>
                  </a:lnTo>
                  <a:lnTo>
                    <a:pt x="173" y="14"/>
                  </a:lnTo>
                  <a:lnTo>
                    <a:pt x="186" y="20"/>
                  </a:lnTo>
                  <a:lnTo>
                    <a:pt x="192" y="35"/>
                  </a:lnTo>
                  <a:lnTo>
                    <a:pt x="192" y="9"/>
                  </a:lnTo>
                  <a:lnTo>
                    <a:pt x="179" y="3"/>
                  </a:lnTo>
                  <a:lnTo>
                    <a:pt x="151" y="1"/>
                  </a:lnTo>
                  <a:lnTo>
                    <a:pt x="121" y="1"/>
                  </a:lnTo>
                  <a:lnTo>
                    <a:pt x="121" y="113"/>
                  </a:lnTo>
                  <a:lnTo>
                    <a:pt x="136" y="113"/>
                  </a:lnTo>
                  <a:lnTo>
                    <a:pt x="136" y="69"/>
                  </a:lnTo>
                  <a:lnTo>
                    <a:pt x="162" y="69"/>
                  </a:lnTo>
                  <a:lnTo>
                    <a:pt x="165" y="69"/>
                  </a:lnTo>
                  <a:lnTo>
                    <a:pt x="185" y="66"/>
                  </a:lnTo>
                  <a:lnTo>
                    <a:pt x="197" y="58"/>
                  </a:lnTo>
                  <a:lnTo>
                    <a:pt x="201" y="55"/>
                  </a:lnTo>
                  <a:lnTo>
                    <a:pt x="207" y="35"/>
                  </a:lnTo>
                  <a:moveTo>
                    <a:pt x="315" y="35"/>
                  </a:moveTo>
                  <a:lnTo>
                    <a:pt x="307" y="13"/>
                  </a:lnTo>
                  <a:lnTo>
                    <a:pt x="307" y="12"/>
                  </a:lnTo>
                  <a:lnTo>
                    <a:pt x="300" y="9"/>
                  </a:lnTo>
                  <a:lnTo>
                    <a:pt x="300" y="35"/>
                  </a:lnTo>
                  <a:lnTo>
                    <a:pt x="295" y="50"/>
                  </a:lnTo>
                  <a:lnTo>
                    <a:pt x="281" y="56"/>
                  </a:lnTo>
                  <a:lnTo>
                    <a:pt x="263" y="58"/>
                  </a:lnTo>
                  <a:lnTo>
                    <a:pt x="244" y="57"/>
                  </a:lnTo>
                  <a:lnTo>
                    <a:pt x="244" y="13"/>
                  </a:lnTo>
                  <a:lnTo>
                    <a:pt x="263" y="13"/>
                  </a:lnTo>
                  <a:lnTo>
                    <a:pt x="281" y="14"/>
                  </a:lnTo>
                  <a:lnTo>
                    <a:pt x="294" y="20"/>
                  </a:lnTo>
                  <a:lnTo>
                    <a:pt x="300" y="35"/>
                  </a:lnTo>
                  <a:lnTo>
                    <a:pt x="300" y="9"/>
                  </a:lnTo>
                  <a:lnTo>
                    <a:pt x="287" y="3"/>
                  </a:lnTo>
                  <a:lnTo>
                    <a:pt x="259" y="1"/>
                  </a:lnTo>
                  <a:lnTo>
                    <a:pt x="229" y="1"/>
                  </a:lnTo>
                  <a:lnTo>
                    <a:pt x="229" y="113"/>
                  </a:lnTo>
                  <a:lnTo>
                    <a:pt x="244" y="113"/>
                  </a:lnTo>
                  <a:lnTo>
                    <a:pt x="244" y="69"/>
                  </a:lnTo>
                  <a:lnTo>
                    <a:pt x="270" y="69"/>
                  </a:lnTo>
                  <a:lnTo>
                    <a:pt x="273" y="69"/>
                  </a:lnTo>
                  <a:lnTo>
                    <a:pt x="293" y="66"/>
                  </a:lnTo>
                  <a:lnTo>
                    <a:pt x="305" y="58"/>
                  </a:lnTo>
                  <a:lnTo>
                    <a:pt x="309" y="55"/>
                  </a:lnTo>
                  <a:lnTo>
                    <a:pt x="315" y="35"/>
                  </a:lnTo>
                  <a:moveTo>
                    <a:pt x="408" y="100"/>
                  </a:moveTo>
                  <a:lnTo>
                    <a:pt x="352" y="100"/>
                  </a:lnTo>
                  <a:lnTo>
                    <a:pt x="352" y="1"/>
                  </a:lnTo>
                  <a:lnTo>
                    <a:pt x="337" y="1"/>
                  </a:lnTo>
                  <a:lnTo>
                    <a:pt x="337" y="113"/>
                  </a:lnTo>
                  <a:lnTo>
                    <a:pt x="408" y="113"/>
                  </a:lnTo>
                  <a:lnTo>
                    <a:pt x="408" y="100"/>
                  </a:lnTo>
                  <a:moveTo>
                    <a:pt x="444" y="1"/>
                  </a:moveTo>
                  <a:lnTo>
                    <a:pt x="428" y="1"/>
                  </a:lnTo>
                  <a:lnTo>
                    <a:pt x="428" y="113"/>
                  </a:lnTo>
                  <a:lnTo>
                    <a:pt x="444" y="113"/>
                  </a:lnTo>
                  <a:lnTo>
                    <a:pt x="444" y="1"/>
                  </a:lnTo>
                  <a:moveTo>
                    <a:pt x="569" y="85"/>
                  </a:moveTo>
                  <a:lnTo>
                    <a:pt x="557" y="78"/>
                  </a:lnTo>
                  <a:lnTo>
                    <a:pt x="551" y="87"/>
                  </a:lnTo>
                  <a:lnTo>
                    <a:pt x="544" y="95"/>
                  </a:lnTo>
                  <a:lnTo>
                    <a:pt x="535" y="100"/>
                  </a:lnTo>
                  <a:lnTo>
                    <a:pt x="522" y="102"/>
                  </a:lnTo>
                  <a:lnTo>
                    <a:pt x="504" y="99"/>
                  </a:lnTo>
                  <a:lnTo>
                    <a:pt x="492" y="89"/>
                  </a:lnTo>
                  <a:lnTo>
                    <a:pt x="484" y="75"/>
                  </a:lnTo>
                  <a:lnTo>
                    <a:pt x="482" y="56"/>
                  </a:lnTo>
                  <a:lnTo>
                    <a:pt x="484" y="38"/>
                  </a:lnTo>
                  <a:lnTo>
                    <a:pt x="492" y="24"/>
                  </a:lnTo>
                  <a:lnTo>
                    <a:pt x="504" y="15"/>
                  </a:lnTo>
                  <a:lnTo>
                    <a:pt x="521" y="12"/>
                  </a:lnTo>
                  <a:lnTo>
                    <a:pt x="538" y="12"/>
                  </a:lnTo>
                  <a:lnTo>
                    <a:pt x="549" y="19"/>
                  </a:lnTo>
                  <a:lnTo>
                    <a:pt x="554" y="32"/>
                  </a:lnTo>
                  <a:lnTo>
                    <a:pt x="568" y="27"/>
                  </a:lnTo>
                  <a:lnTo>
                    <a:pt x="565" y="18"/>
                  </a:lnTo>
                  <a:lnTo>
                    <a:pt x="560" y="12"/>
                  </a:lnTo>
                  <a:lnTo>
                    <a:pt x="559" y="10"/>
                  </a:lnTo>
                  <a:lnTo>
                    <a:pt x="551" y="6"/>
                  </a:lnTo>
                  <a:lnTo>
                    <a:pt x="521" y="0"/>
                  </a:lnTo>
                  <a:lnTo>
                    <a:pt x="493" y="7"/>
                  </a:lnTo>
                  <a:lnTo>
                    <a:pt x="473" y="26"/>
                  </a:lnTo>
                  <a:lnTo>
                    <a:pt x="467" y="56"/>
                  </a:lnTo>
                  <a:lnTo>
                    <a:pt x="471" y="80"/>
                  </a:lnTo>
                  <a:lnTo>
                    <a:pt x="481" y="99"/>
                  </a:lnTo>
                  <a:lnTo>
                    <a:pt x="498" y="110"/>
                  </a:lnTo>
                  <a:lnTo>
                    <a:pt x="521" y="114"/>
                  </a:lnTo>
                  <a:lnTo>
                    <a:pt x="538" y="112"/>
                  </a:lnTo>
                  <a:lnTo>
                    <a:pt x="552" y="106"/>
                  </a:lnTo>
                  <a:lnTo>
                    <a:pt x="556" y="102"/>
                  </a:lnTo>
                  <a:lnTo>
                    <a:pt x="562" y="97"/>
                  </a:lnTo>
                  <a:lnTo>
                    <a:pt x="569" y="85"/>
                  </a:lnTo>
                  <a:moveTo>
                    <a:pt x="683" y="113"/>
                  </a:moveTo>
                  <a:lnTo>
                    <a:pt x="670" y="80"/>
                  </a:lnTo>
                  <a:lnTo>
                    <a:pt x="665" y="68"/>
                  </a:lnTo>
                  <a:lnTo>
                    <a:pt x="650" y="31"/>
                  </a:lnTo>
                  <a:lnTo>
                    <a:pt x="650" y="68"/>
                  </a:lnTo>
                  <a:lnTo>
                    <a:pt x="608" y="68"/>
                  </a:lnTo>
                  <a:lnTo>
                    <a:pt x="614" y="55"/>
                  </a:lnTo>
                  <a:lnTo>
                    <a:pt x="619" y="41"/>
                  </a:lnTo>
                  <a:lnTo>
                    <a:pt x="624" y="27"/>
                  </a:lnTo>
                  <a:lnTo>
                    <a:pt x="629" y="13"/>
                  </a:lnTo>
                  <a:lnTo>
                    <a:pt x="650" y="68"/>
                  </a:lnTo>
                  <a:lnTo>
                    <a:pt x="650" y="31"/>
                  </a:lnTo>
                  <a:lnTo>
                    <a:pt x="643" y="13"/>
                  </a:lnTo>
                  <a:lnTo>
                    <a:pt x="638" y="1"/>
                  </a:lnTo>
                  <a:lnTo>
                    <a:pt x="621" y="1"/>
                  </a:lnTo>
                  <a:lnTo>
                    <a:pt x="576" y="113"/>
                  </a:lnTo>
                  <a:lnTo>
                    <a:pt x="591" y="113"/>
                  </a:lnTo>
                  <a:lnTo>
                    <a:pt x="604" y="80"/>
                  </a:lnTo>
                  <a:lnTo>
                    <a:pt x="655" y="80"/>
                  </a:lnTo>
                  <a:lnTo>
                    <a:pt x="667" y="113"/>
                  </a:lnTo>
                  <a:lnTo>
                    <a:pt x="683" y="113"/>
                  </a:lnTo>
                  <a:moveTo>
                    <a:pt x="766" y="1"/>
                  </a:moveTo>
                  <a:lnTo>
                    <a:pt x="675" y="1"/>
                  </a:lnTo>
                  <a:lnTo>
                    <a:pt x="675" y="14"/>
                  </a:lnTo>
                  <a:lnTo>
                    <a:pt x="713" y="14"/>
                  </a:lnTo>
                  <a:lnTo>
                    <a:pt x="713" y="113"/>
                  </a:lnTo>
                  <a:lnTo>
                    <a:pt x="728" y="113"/>
                  </a:lnTo>
                  <a:lnTo>
                    <a:pt x="728" y="14"/>
                  </a:lnTo>
                  <a:lnTo>
                    <a:pt x="766" y="14"/>
                  </a:lnTo>
                  <a:lnTo>
                    <a:pt x="766" y="1"/>
                  </a:lnTo>
                  <a:moveTo>
                    <a:pt x="800" y="1"/>
                  </a:moveTo>
                  <a:lnTo>
                    <a:pt x="784" y="1"/>
                  </a:lnTo>
                  <a:lnTo>
                    <a:pt x="784" y="113"/>
                  </a:lnTo>
                  <a:lnTo>
                    <a:pt x="800" y="113"/>
                  </a:lnTo>
                  <a:lnTo>
                    <a:pt x="800" y="1"/>
                  </a:lnTo>
                  <a:moveTo>
                    <a:pt x="933" y="56"/>
                  </a:moveTo>
                  <a:lnTo>
                    <a:pt x="929" y="32"/>
                  </a:lnTo>
                  <a:lnTo>
                    <a:pt x="919" y="15"/>
                  </a:lnTo>
                  <a:lnTo>
                    <a:pt x="918" y="14"/>
                  </a:lnTo>
                  <a:lnTo>
                    <a:pt x="918" y="56"/>
                  </a:lnTo>
                  <a:lnTo>
                    <a:pt x="915" y="75"/>
                  </a:lnTo>
                  <a:lnTo>
                    <a:pt x="908" y="89"/>
                  </a:lnTo>
                  <a:lnTo>
                    <a:pt x="896" y="99"/>
                  </a:lnTo>
                  <a:lnTo>
                    <a:pt x="877" y="102"/>
                  </a:lnTo>
                  <a:lnTo>
                    <a:pt x="860" y="98"/>
                  </a:lnTo>
                  <a:lnTo>
                    <a:pt x="847" y="89"/>
                  </a:lnTo>
                  <a:lnTo>
                    <a:pt x="840" y="75"/>
                  </a:lnTo>
                  <a:lnTo>
                    <a:pt x="837" y="56"/>
                  </a:lnTo>
                  <a:lnTo>
                    <a:pt x="840" y="38"/>
                  </a:lnTo>
                  <a:lnTo>
                    <a:pt x="847" y="24"/>
                  </a:lnTo>
                  <a:lnTo>
                    <a:pt x="860" y="15"/>
                  </a:lnTo>
                  <a:lnTo>
                    <a:pt x="877" y="12"/>
                  </a:lnTo>
                  <a:lnTo>
                    <a:pt x="895" y="15"/>
                  </a:lnTo>
                  <a:lnTo>
                    <a:pt x="908" y="24"/>
                  </a:lnTo>
                  <a:lnTo>
                    <a:pt x="915" y="38"/>
                  </a:lnTo>
                  <a:lnTo>
                    <a:pt x="918" y="56"/>
                  </a:lnTo>
                  <a:lnTo>
                    <a:pt x="918" y="14"/>
                  </a:lnTo>
                  <a:lnTo>
                    <a:pt x="915" y="12"/>
                  </a:lnTo>
                  <a:lnTo>
                    <a:pt x="901" y="3"/>
                  </a:lnTo>
                  <a:lnTo>
                    <a:pt x="877" y="0"/>
                  </a:lnTo>
                  <a:lnTo>
                    <a:pt x="853" y="3"/>
                  </a:lnTo>
                  <a:lnTo>
                    <a:pt x="836" y="15"/>
                  </a:lnTo>
                  <a:lnTo>
                    <a:pt x="826" y="32"/>
                  </a:lnTo>
                  <a:lnTo>
                    <a:pt x="822" y="56"/>
                  </a:lnTo>
                  <a:lnTo>
                    <a:pt x="826" y="81"/>
                  </a:lnTo>
                  <a:lnTo>
                    <a:pt x="836" y="99"/>
                  </a:lnTo>
                  <a:lnTo>
                    <a:pt x="853" y="110"/>
                  </a:lnTo>
                  <a:lnTo>
                    <a:pt x="877" y="114"/>
                  </a:lnTo>
                  <a:lnTo>
                    <a:pt x="901" y="110"/>
                  </a:lnTo>
                  <a:lnTo>
                    <a:pt x="914" y="102"/>
                  </a:lnTo>
                  <a:lnTo>
                    <a:pt x="918" y="99"/>
                  </a:lnTo>
                  <a:lnTo>
                    <a:pt x="929" y="80"/>
                  </a:lnTo>
                  <a:lnTo>
                    <a:pt x="933" y="56"/>
                  </a:lnTo>
                  <a:moveTo>
                    <a:pt x="1044" y="1"/>
                  </a:moveTo>
                  <a:lnTo>
                    <a:pt x="1030" y="1"/>
                  </a:lnTo>
                  <a:lnTo>
                    <a:pt x="1031" y="97"/>
                  </a:lnTo>
                  <a:lnTo>
                    <a:pt x="982" y="18"/>
                  </a:lnTo>
                  <a:lnTo>
                    <a:pt x="972" y="1"/>
                  </a:lnTo>
                  <a:lnTo>
                    <a:pt x="954" y="1"/>
                  </a:lnTo>
                  <a:lnTo>
                    <a:pt x="954" y="113"/>
                  </a:lnTo>
                  <a:lnTo>
                    <a:pt x="967" y="113"/>
                  </a:lnTo>
                  <a:lnTo>
                    <a:pt x="967" y="18"/>
                  </a:lnTo>
                  <a:lnTo>
                    <a:pt x="1026" y="113"/>
                  </a:lnTo>
                  <a:lnTo>
                    <a:pt x="1044" y="113"/>
                  </a:lnTo>
                  <a:lnTo>
                    <a:pt x="1044" y="97"/>
                  </a:lnTo>
                  <a:lnTo>
                    <a:pt x="1044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89" name="Picture 117">
              <a:extLst>
                <a:ext uri="{FF2B5EF4-FFF2-40B4-BE49-F238E27FC236}">
                  <a16:creationId xmlns:a16="http://schemas.microsoft.com/office/drawing/2014/main" id="{3D89F978-9BCC-4872-85B6-5930A5666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" y="10892"/>
              <a:ext cx="645" cy="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90" name="Picture 118">
              <a:extLst>
                <a:ext uri="{FF2B5EF4-FFF2-40B4-BE49-F238E27FC236}">
                  <a16:creationId xmlns:a16="http://schemas.microsoft.com/office/drawing/2014/main" id="{8C7DB98B-1475-4A1D-ABE1-E5AFF09C9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" y="10035"/>
              <a:ext cx="102" cy="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66" name="Freeform 119">
              <a:extLst>
                <a:ext uri="{FF2B5EF4-FFF2-40B4-BE49-F238E27FC236}">
                  <a16:creationId xmlns:a16="http://schemas.microsoft.com/office/drawing/2014/main" id="{26421670-CC35-4995-A03B-0DB64A06A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8" y="7217"/>
              <a:ext cx="747" cy="2818"/>
            </a:xfrm>
            <a:custGeom>
              <a:avLst/>
              <a:gdLst>
                <a:gd name="T0" fmla="+- 0 10278 10278"/>
                <a:gd name="T1" fmla="*/ T0 w 747"/>
                <a:gd name="T2" fmla="+- 0 7217 7217"/>
                <a:gd name="T3" fmla="*/ 7217 h 2818"/>
                <a:gd name="T4" fmla="+- 0 11025 10278"/>
                <a:gd name="T5" fmla="*/ T4 w 747"/>
                <a:gd name="T6" fmla="+- 0 7217 7217"/>
                <a:gd name="T7" fmla="*/ 7217 h 2818"/>
                <a:gd name="T8" fmla="+- 0 11025 10278"/>
                <a:gd name="T9" fmla="*/ T8 w 747"/>
                <a:gd name="T10" fmla="+- 0 10035 7217"/>
                <a:gd name="T11" fmla="*/ 10035 h 28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747" h="2818">
                  <a:moveTo>
                    <a:pt x="0" y="0"/>
                  </a:moveTo>
                  <a:lnTo>
                    <a:pt x="747" y="0"/>
                  </a:lnTo>
                  <a:lnTo>
                    <a:pt x="747" y="2818"/>
                  </a:lnTo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7" name="Freeform 120">
              <a:extLst>
                <a:ext uri="{FF2B5EF4-FFF2-40B4-BE49-F238E27FC236}">
                  <a16:creationId xmlns:a16="http://schemas.microsoft.com/office/drawing/2014/main" id="{2AAFEA15-DACA-4FB7-913F-CC64A5453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" y="7208"/>
              <a:ext cx="18" cy="18"/>
            </a:xfrm>
            <a:custGeom>
              <a:avLst/>
              <a:gdLst>
                <a:gd name="T0" fmla="+- 0 10278 10260"/>
                <a:gd name="T1" fmla="*/ T0 w 18"/>
                <a:gd name="T2" fmla="+- 0 7226 7208"/>
                <a:gd name="T3" fmla="*/ 7226 h 18"/>
                <a:gd name="T4" fmla="+- 0 10260 10260"/>
                <a:gd name="T5" fmla="*/ T4 w 18"/>
                <a:gd name="T6" fmla="+- 0 7226 7208"/>
                <a:gd name="T7" fmla="*/ 7226 h 18"/>
                <a:gd name="T8" fmla="+- 0 10278 10260"/>
                <a:gd name="T9" fmla="*/ T8 w 18"/>
                <a:gd name="T10" fmla="+- 0 7208 7208"/>
                <a:gd name="T11" fmla="*/ 7208 h 18"/>
                <a:gd name="T12" fmla="+- 0 10278 10260"/>
                <a:gd name="T13" fmla="*/ T12 w 18"/>
                <a:gd name="T14" fmla="+- 0 7226 7208"/>
                <a:gd name="T15" fmla="*/ 7226 h 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9" name="Freeform 121">
              <a:extLst>
                <a:ext uri="{FF2B5EF4-FFF2-40B4-BE49-F238E27FC236}">
                  <a16:creationId xmlns:a16="http://schemas.microsoft.com/office/drawing/2014/main" id="{47740806-DE09-4577-B553-400ACF34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1" y="10215"/>
              <a:ext cx="2214" cy="1134"/>
            </a:xfrm>
            <a:custGeom>
              <a:avLst/>
              <a:gdLst>
                <a:gd name="T0" fmla="+- 0 11574 9801"/>
                <a:gd name="T1" fmla="*/ T0 w 2214"/>
                <a:gd name="T2" fmla="+- 0 10215 10215"/>
                <a:gd name="T3" fmla="*/ 10215 h 1134"/>
                <a:gd name="T4" fmla="+- 0 11639 9801"/>
                <a:gd name="T5" fmla="*/ T4 w 2214"/>
                <a:gd name="T6" fmla="+- 0 10221 10215"/>
                <a:gd name="T7" fmla="*/ 10221 h 1134"/>
                <a:gd name="T8" fmla="+- 0 11701 9801"/>
                <a:gd name="T9" fmla="*/ T8 w 2214"/>
                <a:gd name="T10" fmla="+- 0 10239 10215"/>
                <a:gd name="T11" fmla="*/ 10239 h 1134"/>
                <a:gd name="T12" fmla="+- 0 11760 9801"/>
                <a:gd name="T13" fmla="*/ T12 w 2214"/>
                <a:gd name="T14" fmla="+- 0 10267 10215"/>
                <a:gd name="T15" fmla="*/ 10267 h 1134"/>
                <a:gd name="T16" fmla="+- 0 11814 9801"/>
                <a:gd name="T17" fmla="*/ T16 w 2214"/>
                <a:gd name="T18" fmla="+- 0 10306 10215"/>
                <a:gd name="T19" fmla="*/ 10306 h 1134"/>
                <a:gd name="T20" fmla="+- 0 11863 9801"/>
                <a:gd name="T21" fmla="*/ T20 w 2214"/>
                <a:gd name="T22" fmla="+- 0 10353 10215"/>
                <a:gd name="T23" fmla="*/ 10353 h 1134"/>
                <a:gd name="T24" fmla="+- 0 11907 9801"/>
                <a:gd name="T25" fmla="*/ T24 w 2214"/>
                <a:gd name="T26" fmla="+- 0 10409 10215"/>
                <a:gd name="T27" fmla="*/ 10409 h 1134"/>
                <a:gd name="T28" fmla="+- 0 11944 9801"/>
                <a:gd name="T29" fmla="*/ T28 w 2214"/>
                <a:gd name="T30" fmla="+- 0 10472 10215"/>
                <a:gd name="T31" fmla="*/ 10472 h 1134"/>
                <a:gd name="T32" fmla="+- 0 11974 9801"/>
                <a:gd name="T33" fmla="*/ T32 w 2214"/>
                <a:gd name="T34" fmla="+- 0 10542 10215"/>
                <a:gd name="T35" fmla="*/ 10542 h 1134"/>
                <a:gd name="T36" fmla="+- 0 11996 9801"/>
                <a:gd name="T37" fmla="*/ T36 w 2214"/>
                <a:gd name="T38" fmla="+- 0 10618 10215"/>
                <a:gd name="T39" fmla="*/ 10618 h 1134"/>
                <a:gd name="T40" fmla="+- 0 12010 9801"/>
                <a:gd name="T41" fmla="*/ T40 w 2214"/>
                <a:gd name="T42" fmla="+- 0 10698 10215"/>
                <a:gd name="T43" fmla="*/ 10698 h 1134"/>
                <a:gd name="T44" fmla="+- 0 12015 9801"/>
                <a:gd name="T45" fmla="*/ T44 w 2214"/>
                <a:gd name="T46" fmla="+- 0 10782 10215"/>
                <a:gd name="T47" fmla="*/ 10782 h 1134"/>
                <a:gd name="T48" fmla="+- 0 12010 9801"/>
                <a:gd name="T49" fmla="*/ T48 w 2214"/>
                <a:gd name="T50" fmla="+- 0 10866 10215"/>
                <a:gd name="T51" fmla="*/ 10866 h 1134"/>
                <a:gd name="T52" fmla="+- 0 11996 9801"/>
                <a:gd name="T53" fmla="*/ T52 w 2214"/>
                <a:gd name="T54" fmla="+- 0 10946 10215"/>
                <a:gd name="T55" fmla="*/ 10946 h 1134"/>
                <a:gd name="T56" fmla="+- 0 11974 9801"/>
                <a:gd name="T57" fmla="*/ T56 w 2214"/>
                <a:gd name="T58" fmla="+- 0 11022 10215"/>
                <a:gd name="T59" fmla="*/ 11022 h 1134"/>
                <a:gd name="T60" fmla="+- 0 11944 9801"/>
                <a:gd name="T61" fmla="*/ T60 w 2214"/>
                <a:gd name="T62" fmla="+- 0 11092 10215"/>
                <a:gd name="T63" fmla="*/ 11092 h 1134"/>
                <a:gd name="T64" fmla="+- 0 11907 9801"/>
                <a:gd name="T65" fmla="*/ T64 w 2214"/>
                <a:gd name="T66" fmla="+- 0 11155 10215"/>
                <a:gd name="T67" fmla="*/ 11155 h 1134"/>
                <a:gd name="T68" fmla="+- 0 11863 9801"/>
                <a:gd name="T69" fmla="*/ T68 w 2214"/>
                <a:gd name="T70" fmla="+- 0 11211 10215"/>
                <a:gd name="T71" fmla="*/ 11211 h 1134"/>
                <a:gd name="T72" fmla="+- 0 11814 9801"/>
                <a:gd name="T73" fmla="*/ T72 w 2214"/>
                <a:gd name="T74" fmla="+- 0 11258 10215"/>
                <a:gd name="T75" fmla="*/ 11258 h 1134"/>
                <a:gd name="T76" fmla="+- 0 11760 9801"/>
                <a:gd name="T77" fmla="*/ T76 w 2214"/>
                <a:gd name="T78" fmla="+- 0 11297 10215"/>
                <a:gd name="T79" fmla="*/ 11297 h 1134"/>
                <a:gd name="T80" fmla="+- 0 11701 9801"/>
                <a:gd name="T81" fmla="*/ T80 w 2214"/>
                <a:gd name="T82" fmla="+- 0 11325 10215"/>
                <a:gd name="T83" fmla="*/ 11325 h 1134"/>
                <a:gd name="T84" fmla="+- 0 11639 9801"/>
                <a:gd name="T85" fmla="*/ T84 w 2214"/>
                <a:gd name="T86" fmla="+- 0 11343 10215"/>
                <a:gd name="T87" fmla="*/ 11343 h 1134"/>
                <a:gd name="T88" fmla="+- 0 11574 9801"/>
                <a:gd name="T89" fmla="*/ T88 w 2214"/>
                <a:gd name="T90" fmla="+- 0 11349 10215"/>
                <a:gd name="T91" fmla="*/ 11349 h 1134"/>
                <a:gd name="T92" fmla="+- 0 10242 9801"/>
                <a:gd name="T93" fmla="*/ T92 w 2214"/>
                <a:gd name="T94" fmla="+- 0 11349 10215"/>
                <a:gd name="T95" fmla="*/ 11349 h 1134"/>
                <a:gd name="T96" fmla="+- 0 10177 9801"/>
                <a:gd name="T97" fmla="*/ T96 w 2214"/>
                <a:gd name="T98" fmla="+- 0 11343 10215"/>
                <a:gd name="T99" fmla="*/ 11343 h 1134"/>
                <a:gd name="T100" fmla="+- 0 10115 9801"/>
                <a:gd name="T101" fmla="*/ T100 w 2214"/>
                <a:gd name="T102" fmla="+- 0 11325 10215"/>
                <a:gd name="T103" fmla="*/ 11325 h 1134"/>
                <a:gd name="T104" fmla="+- 0 10056 9801"/>
                <a:gd name="T105" fmla="*/ T104 w 2214"/>
                <a:gd name="T106" fmla="+- 0 11297 10215"/>
                <a:gd name="T107" fmla="*/ 11297 h 1134"/>
                <a:gd name="T108" fmla="+- 0 10002 9801"/>
                <a:gd name="T109" fmla="*/ T108 w 2214"/>
                <a:gd name="T110" fmla="+- 0 11258 10215"/>
                <a:gd name="T111" fmla="*/ 11258 h 1134"/>
                <a:gd name="T112" fmla="+- 0 9953 9801"/>
                <a:gd name="T113" fmla="*/ T112 w 2214"/>
                <a:gd name="T114" fmla="+- 0 11211 10215"/>
                <a:gd name="T115" fmla="*/ 11211 h 1134"/>
                <a:gd name="T116" fmla="+- 0 9909 9801"/>
                <a:gd name="T117" fmla="*/ T116 w 2214"/>
                <a:gd name="T118" fmla="+- 0 11155 10215"/>
                <a:gd name="T119" fmla="*/ 11155 h 1134"/>
                <a:gd name="T120" fmla="+- 0 9872 9801"/>
                <a:gd name="T121" fmla="*/ T120 w 2214"/>
                <a:gd name="T122" fmla="+- 0 11092 10215"/>
                <a:gd name="T123" fmla="*/ 11092 h 1134"/>
                <a:gd name="T124" fmla="+- 0 9842 9801"/>
                <a:gd name="T125" fmla="*/ T124 w 2214"/>
                <a:gd name="T126" fmla="+- 0 11022 10215"/>
                <a:gd name="T127" fmla="*/ 11022 h 1134"/>
                <a:gd name="T128" fmla="+- 0 9820 9801"/>
                <a:gd name="T129" fmla="*/ T128 w 2214"/>
                <a:gd name="T130" fmla="+- 0 10946 10215"/>
                <a:gd name="T131" fmla="*/ 10946 h 1134"/>
                <a:gd name="T132" fmla="+- 0 9806 9801"/>
                <a:gd name="T133" fmla="*/ T132 w 2214"/>
                <a:gd name="T134" fmla="+- 0 10866 10215"/>
                <a:gd name="T135" fmla="*/ 10866 h 1134"/>
                <a:gd name="T136" fmla="+- 0 9801 9801"/>
                <a:gd name="T137" fmla="*/ T136 w 2214"/>
                <a:gd name="T138" fmla="+- 0 10782 10215"/>
                <a:gd name="T139" fmla="*/ 10782 h 1134"/>
                <a:gd name="T140" fmla="+- 0 9806 9801"/>
                <a:gd name="T141" fmla="*/ T140 w 2214"/>
                <a:gd name="T142" fmla="+- 0 10698 10215"/>
                <a:gd name="T143" fmla="*/ 10698 h 1134"/>
                <a:gd name="T144" fmla="+- 0 9820 9801"/>
                <a:gd name="T145" fmla="*/ T144 w 2214"/>
                <a:gd name="T146" fmla="+- 0 10618 10215"/>
                <a:gd name="T147" fmla="*/ 10618 h 1134"/>
                <a:gd name="T148" fmla="+- 0 9842 9801"/>
                <a:gd name="T149" fmla="*/ T148 w 2214"/>
                <a:gd name="T150" fmla="+- 0 10542 10215"/>
                <a:gd name="T151" fmla="*/ 10542 h 1134"/>
                <a:gd name="T152" fmla="+- 0 9872 9801"/>
                <a:gd name="T153" fmla="*/ T152 w 2214"/>
                <a:gd name="T154" fmla="+- 0 10472 10215"/>
                <a:gd name="T155" fmla="*/ 10472 h 1134"/>
                <a:gd name="T156" fmla="+- 0 9909 9801"/>
                <a:gd name="T157" fmla="*/ T156 w 2214"/>
                <a:gd name="T158" fmla="+- 0 10409 10215"/>
                <a:gd name="T159" fmla="*/ 10409 h 1134"/>
                <a:gd name="T160" fmla="+- 0 9953 9801"/>
                <a:gd name="T161" fmla="*/ T160 w 2214"/>
                <a:gd name="T162" fmla="+- 0 10353 10215"/>
                <a:gd name="T163" fmla="*/ 10353 h 1134"/>
                <a:gd name="T164" fmla="+- 0 10002 9801"/>
                <a:gd name="T165" fmla="*/ T164 w 2214"/>
                <a:gd name="T166" fmla="+- 0 10306 10215"/>
                <a:gd name="T167" fmla="*/ 10306 h 1134"/>
                <a:gd name="T168" fmla="+- 0 10056 9801"/>
                <a:gd name="T169" fmla="*/ T168 w 2214"/>
                <a:gd name="T170" fmla="+- 0 10267 10215"/>
                <a:gd name="T171" fmla="*/ 10267 h 1134"/>
                <a:gd name="T172" fmla="+- 0 10115 9801"/>
                <a:gd name="T173" fmla="*/ T172 w 2214"/>
                <a:gd name="T174" fmla="+- 0 10239 10215"/>
                <a:gd name="T175" fmla="*/ 10239 h 1134"/>
                <a:gd name="T176" fmla="+- 0 10177 9801"/>
                <a:gd name="T177" fmla="*/ T176 w 2214"/>
                <a:gd name="T178" fmla="+- 0 10221 10215"/>
                <a:gd name="T179" fmla="*/ 10221 h 1134"/>
                <a:gd name="T180" fmla="+- 0 10242 9801"/>
                <a:gd name="T181" fmla="*/ T180 w 2214"/>
                <a:gd name="T182" fmla="+- 0 10215 10215"/>
                <a:gd name="T183" fmla="*/ 10215 h 1134"/>
                <a:gd name="T184" fmla="+- 0 11574 9801"/>
                <a:gd name="T185" fmla="*/ T184 w 2214"/>
                <a:gd name="T186" fmla="+- 0 10215 10215"/>
                <a:gd name="T187" fmla="*/ 10215 h 1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2214" h="1134">
                  <a:moveTo>
                    <a:pt x="1773" y="0"/>
                  </a:moveTo>
                  <a:lnTo>
                    <a:pt x="1838" y="6"/>
                  </a:lnTo>
                  <a:lnTo>
                    <a:pt x="1900" y="24"/>
                  </a:lnTo>
                  <a:lnTo>
                    <a:pt x="1959" y="52"/>
                  </a:lnTo>
                  <a:lnTo>
                    <a:pt x="2013" y="91"/>
                  </a:lnTo>
                  <a:lnTo>
                    <a:pt x="2062" y="138"/>
                  </a:lnTo>
                  <a:lnTo>
                    <a:pt x="2106" y="194"/>
                  </a:lnTo>
                  <a:lnTo>
                    <a:pt x="2143" y="257"/>
                  </a:lnTo>
                  <a:lnTo>
                    <a:pt x="2173" y="327"/>
                  </a:lnTo>
                  <a:lnTo>
                    <a:pt x="2195" y="403"/>
                  </a:lnTo>
                  <a:lnTo>
                    <a:pt x="2209" y="483"/>
                  </a:lnTo>
                  <a:lnTo>
                    <a:pt x="2214" y="567"/>
                  </a:lnTo>
                  <a:lnTo>
                    <a:pt x="2209" y="651"/>
                  </a:lnTo>
                  <a:lnTo>
                    <a:pt x="2195" y="731"/>
                  </a:lnTo>
                  <a:lnTo>
                    <a:pt x="2173" y="807"/>
                  </a:lnTo>
                  <a:lnTo>
                    <a:pt x="2143" y="877"/>
                  </a:lnTo>
                  <a:lnTo>
                    <a:pt x="2106" y="940"/>
                  </a:lnTo>
                  <a:lnTo>
                    <a:pt x="2062" y="996"/>
                  </a:lnTo>
                  <a:lnTo>
                    <a:pt x="2013" y="1043"/>
                  </a:lnTo>
                  <a:lnTo>
                    <a:pt x="1959" y="1082"/>
                  </a:lnTo>
                  <a:lnTo>
                    <a:pt x="1900" y="1110"/>
                  </a:lnTo>
                  <a:lnTo>
                    <a:pt x="1838" y="1128"/>
                  </a:lnTo>
                  <a:lnTo>
                    <a:pt x="1773" y="1134"/>
                  </a:lnTo>
                  <a:lnTo>
                    <a:pt x="441" y="1134"/>
                  </a:lnTo>
                  <a:lnTo>
                    <a:pt x="376" y="1128"/>
                  </a:lnTo>
                  <a:lnTo>
                    <a:pt x="314" y="1110"/>
                  </a:lnTo>
                  <a:lnTo>
                    <a:pt x="255" y="1082"/>
                  </a:lnTo>
                  <a:lnTo>
                    <a:pt x="201" y="1043"/>
                  </a:lnTo>
                  <a:lnTo>
                    <a:pt x="152" y="996"/>
                  </a:lnTo>
                  <a:lnTo>
                    <a:pt x="108" y="940"/>
                  </a:lnTo>
                  <a:lnTo>
                    <a:pt x="71" y="877"/>
                  </a:lnTo>
                  <a:lnTo>
                    <a:pt x="41" y="807"/>
                  </a:lnTo>
                  <a:lnTo>
                    <a:pt x="19" y="731"/>
                  </a:lnTo>
                  <a:lnTo>
                    <a:pt x="5" y="651"/>
                  </a:lnTo>
                  <a:lnTo>
                    <a:pt x="0" y="567"/>
                  </a:lnTo>
                  <a:lnTo>
                    <a:pt x="5" y="483"/>
                  </a:lnTo>
                  <a:lnTo>
                    <a:pt x="19" y="403"/>
                  </a:lnTo>
                  <a:lnTo>
                    <a:pt x="41" y="327"/>
                  </a:lnTo>
                  <a:lnTo>
                    <a:pt x="71" y="257"/>
                  </a:lnTo>
                  <a:lnTo>
                    <a:pt x="108" y="194"/>
                  </a:lnTo>
                  <a:lnTo>
                    <a:pt x="152" y="138"/>
                  </a:lnTo>
                  <a:lnTo>
                    <a:pt x="201" y="91"/>
                  </a:lnTo>
                  <a:lnTo>
                    <a:pt x="255" y="52"/>
                  </a:lnTo>
                  <a:lnTo>
                    <a:pt x="314" y="24"/>
                  </a:lnTo>
                  <a:lnTo>
                    <a:pt x="376" y="6"/>
                  </a:lnTo>
                  <a:lnTo>
                    <a:pt x="441" y="0"/>
                  </a:lnTo>
                  <a:lnTo>
                    <a:pt x="1773" y="0"/>
                  </a:lnTo>
                  <a:close/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94" name="Picture 122">
              <a:extLst>
                <a:ext uri="{FF2B5EF4-FFF2-40B4-BE49-F238E27FC236}">
                  <a16:creationId xmlns:a16="http://schemas.microsoft.com/office/drawing/2014/main" id="{A29C1A28-847C-45DE-8414-24F4E8729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" y="10704"/>
              <a:ext cx="588" cy="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95" name="Picture 123">
              <a:extLst>
                <a:ext uri="{FF2B5EF4-FFF2-40B4-BE49-F238E27FC236}">
                  <a16:creationId xmlns:a16="http://schemas.microsoft.com/office/drawing/2014/main" id="{CFD27223-06C8-483E-A479-BA5958AB4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4" y="10704"/>
              <a:ext cx="654" cy="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1" name="Freeform 124">
              <a:extLst>
                <a:ext uri="{FF2B5EF4-FFF2-40B4-BE49-F238E27FC236}">
                  <a16:creationId xmlns:a16="http://schemas.microsoft.com/office/drawing/2014/main" id="{852BB112-343C-46D0-AFDF-95C6D9AC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9" y="10044"/>
              <a:ext cx="81" cy="135"/>
            </a:xfrm>
            <a:custGeom>
              <a:avLst/>
              <a:gdLst>
                <a:gd name="T0" fmla="+- 0 11025 10989"/>
                <a:gd name="T1" fmla="*/ T0 w 81"/>
                <a:gd name="T2" fmla="+- 0 10179 10044"/>
                <a:gd name="T3" fmla="*/ 10179 h 135"/>
                <a:gd name="T4" fmla="+- 0 10989 10989"/>
                <a:gd name="T5" fmla="*/ T4 w 81"/>
                <a:gd name="T6" fmla="+- 0 10044 10044"/>
                <a:gd name="T7" fmla="*/ 10044 h 135"/>
                <a:gd name="T8" fmla="+- 0 11070 10989"/>
                <a:gd name="T9" fmla="*/ T8 w 81"/>
                <a:gd name="T10" fmla="+- 0 10044 10044"/>
                <a:gd name="T11" fmla="*/ 10044 h 135"/>
                <a:gd name="T12" fmla="+- 0 11025 10989"/>
                <a:gd name="T13" fmla="*/ T12 w 81"/>
                <a:gd name="T14" fmla="+- 0 10179 10044"/>
                <a:gd name="T15" fmla="*/ 10179 h 13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81" h="135">
                  <a:moveTo>
                    <a:pt x="36" y="135"/>
                  </a:moveTo>
                  <a:lnTo>
                    <a:pt x="0" y="0"/>
                  </a:lnTo>
                  <a:lnTo>
                    <a:pt x="81" y="0"/>
                  </a:lnTo>
                  <a:lnTo>
                    <a:pt x="36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3" name="AutoShape 125">
              <a:extLst>
                <a:ext uri="{FF2B5EF4-FFF2-40B4-BE49-F238E27FC236}">
                  <a16:creationId xmlns:a16="http://schemas.microsoft.com/office/drawing/2014/main" id="{57FF176D-F637-4F8B-92B8-3F156775C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0" y="-10720"/>
              <a:ext cx="4400" cy="18472"/>
            </a:xfrm>
            <a:custGeom>
              <a:avLst/>
              <a:gdLst>
                <a:gd name="T0" fmla="+- 0 11025 20200"/>
                <a:gd name="T1" fmla="*/ T0 w 4400"/>
                <a:gd name="T2" fmla="+- 0 10179 -10720"/>
                <a:gd name="T3" fmla="*/ 10179 h 18472"/>
                <a:gd name="T4" fmla="+- 0 10989 20200"/>
                <a:gd name="T5" fmla="*/ T4 w 4400"/>
                <a:gd name="T6" fmla="+- 0 10044 -10720"/>
                <a:gd name="T7" fmla="*/ 10044 h 18472"/>
                <a:gd name="T8" fmla="+- 0 11070 20200"/>
                <a:gd name="T9" fmla="*/ T8 w 4400"/>
                <a:gd name="T10" fmla="+- 0 10044 -10720"/>
                <a:gd name="T11" fmla="*/ 10044 h 18472"/>
                <a:gd name="T12" fmla="+- 0 11025 20200"/>
                <a:gd name="T13" fmla="*/ T12 w 4400"/>
                <a:gd name="T14" fmla="+- 0 10179 -10720"/>
                <a:gd name="T15" fmla="*/ 10179 h 18472"/>
                <a:gd name="T16" fmla="+- 0 9090 20200"/>
                <a:gd name="T17" fmla="*/ T16 w 4400"/>
                <a:gd name="T18" fmla="+- 0 4252 -10720"/>
                <a:gd name="T19" fmla="*/ 4252 h 18472"/>
                <a:gd name="T20" fmla="+- 0 9090 20200"/>
                <a:gd name="T21" fmla="*/ T20 w 4400"/>
                <a:gd name="T22" fmla="+- 0 2980 -10720"/>
                <a:gd name="T23" fmla="*/ 2980 h 18472"/>
                <a:gd name="T24" fmla="+- 0 9090 20200"/>
                <a:gd name="T25" fmla="*/ T24 w 4400"/>
                <a:gd name="T26" fmla="+- 0 2980 -10720"/>
                <a:gd name="T27" fmla="*/ 2980 h 18472"/>
                <a:gd name="T28" fmla="+- 0 9090 20200"/>
                <a:gd name="T29" fmla="*/ T28 w 4400"/>
                <a:gd name="T30" fmla="+- 0 1867 -10720"/>
                <a:gd name="T31" fmla="*/ 1867 h 184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400" h="18472">
                  <a:moveTo>
                    <a:pt x="-9175" y="20899"/>
                  </a:moveTo>
                  <a:lnTo>
                    <a:pt x="-9211" y="20764"/>
                  </a:lnTo>
                  <a:lnTo>
                    <a:pt x="-9130" y="20764"/>
                  </a:lnTo>
                  <a:lnTo>
                    <a:pt x="-9175" y="20899"/>
                  </a:lnTo>
                  <a:close/>
                  <a:moveTo>
                    <a:pt x="-11110" y="14972"/>
                  </a:moveTo>
                  <a:lnTo>
                    <a:pt x="-11110" y="13700"/>
                  </a:lnTo>
                  <a:lnTo>
                    <a:pt x="-11110" y="12587"/>
                  </a:lnTo>
                </a:path>
              </a:pathLst>
            </a:custGeom>
            <a:noFill/>
            <a:ln w="1143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" name="Freeform 126">
              <a:extLst>
                <a:ext uri="{FF2B5EF4-FFF2-40B4-BE49-F238E27FC236}">
                  <a16:creationId xmlns:a16="http://schemas.microsoft.com/office/drawing/2014/main" id="{93B4FDF9-5218-4515-9A97-64561D096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1" y="4250"/>
              <a:ext cx="18" cy="11"/>
            </a:xfrm>
            <a:custGeom>
              <a:avLst/>
              <a:gdLst>
                <a:gd name="T0" fmla="+- 0 9099 9081"/>
                <a:gd name="T1" fmla="*/ T0 w 18"/>
                <a:gd name="T2" fmla="+- 0 4261 4251"/>
                <a:gd name="T3" fmla="*/ 4261 h 11"/>
                <a:gd name="T4" fmla="+- 0 9081 9081"/>
                <a:gd name="T5" fmla="*/ T4 w 18"/>
                <a:gd name="T6" fmla="+- 0 4259 4251"/>
                <a:gd name="T7" fmla="*/ 4259 h 11"/>
                <a:gd name="T8" fmla="+- 0 9081 9081"/>
                <a:gd name="T9" fmla="*/ T8 w 18"/>
                <a:gd name="T10" fmla="+- 0 4251 4251"/>
                <a:gd name="T11" fmla="*/ 4251 h 11"/>
                <a:gd name="T12" fmla="+- 0 9099 9081"/>
                <a:gd name="T13" fmla="*/ T12 w 18"/>
                <a:gd name="T14" fmla="+- 0 4251 4251"/>
                <a:gd name="T15" fmla="*/ 4251 h 11"/>
                <a:gd name="T16" fmla="+- 0 9099 9081"/>
                <a:gd name="T17" fmla="*/ T16 w 18"/>
                <a:gd name="T18" fmla="+- 0 4261 4251"/>
                <a:gd name="T19" fmla="*/ 4261 h 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8" h="11">
                  <a:moveTo>
                    <a:pt x="18" y="1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99" name="Picture 127">
              <a:extLst>
                <a:ext uri="{FF2B5EF4-FFF2-40B4-BE49-F238E27FC236}">
                  <a16:creationId xmlns:a16="http://schemas.microsoft.com/office/drawing/2014/main" id="{A93D6C2B-0895-4AC2-8399-94A053646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6" y="1720"/>
              <a:ext cx="108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78" name="Straight Connector 3177">
            <a:extLst>
              <a:ext uri="{FF2B5EF4-FFF2-40B4-BE49-F238E27FC236}">
                <a16:creationId xmlns:a16="http://schemas.microsoft.com/office/drawing/2014/main" id="{B891CFE1-1F43-461E-B140-A8412DD2C651}"/>
              </a:ext>
            </a:extLst>
          </p:cNvPr>
          <p:cNvCxnSpPr/>
          <p:nvPr/>
        </p:nvCxnSpPr>
        <p:spPr>
          <a:xfrm>
            <a:off x="7601213" y="2489655"/>
            <a:ext cx="16425" cy="562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2" name="Straight Connector 3191">
            <a:extLst>
              <a:ext uri="{FF2B5EF4-FFF2-40B4-BE49-F238E27FC236}">
                <a16:creationId xmlns:a16="http://schemas.microsoft.com/office/drawing/2014/main" id="{AF7717CB-3129-448B-BD0F-83C87B930DA7}"/>
              </a:ext>
            </a:extLst>
          </p:cNvPr>
          <p:cNvCxnSpPr/>
          <p:nvPr/>
        </p:nvCxnSpPr>
        <p:spPr>
          <a:xfrm flipV="1">
            <a:off x="7996079" y="2472819"/>
            <a:ext cx="0" cy="55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86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STATE</a:t>
            </a:r>
            <a:r>
              <a:rPr lang="en-US" dirty="0" smtClean="0"/>
              <a:t> </a:t>
            </a:r>
            <a:r>
              <a:rPr lang="en-US" dirty="0"/>
              <a:t>DIAGRAM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59AF140B-DC3B-41CF-8E20-935CBB71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621254D-5575-49E5-A89C-E65ED7CD6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36542"/>
              </p:ext>
            </p:extLst>
          </p:nvPr>
        </p:nvGraphicFramePr>
        <p:xfrm>
          <a:off x="73572" y="1040524"/>
          <a:ext cx="9325389" cy="391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4" imgW="9715622" imgH="7677189" progId="">
                  <p:embed/>
                </p:oleObj>
              </mc:Choice>
              <mc:Fallback>
                <p:oleObj r:id="rId4" imgW="9715622" imgH="7677189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72" y="1040524"/>
                        <a:ext cx="9325389" cy="39198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41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(SCENARIO-1)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64E0887-1351-4312-BA42-0B23E393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204257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A721344-7293-4545-9DBA-0ABA9B692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66438"/>
              </p:ext>
            </p:extLst>
          </p:nvPr>
        </p:nvGraphicFramePr>
        <p:xfrm>
          <a:off x="243593" y="1414002"/>
          <a:ext cx="8275457" cy="353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r:id="rId4" imgW="9087002" imgH="6239036" progId="">
                  <p:embed/>
                </p:oleObj>
              </mc:Choice>
              <mc:Fallback>
                <p:oleObj r:id="rId4" imgW="9087002" imgH="6239036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93" y="1414002"/>
                        <a:ext cx="8275457" cy="35380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508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USECASE (SCENARIO-2)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3F0FC4C4-7EBF-4FC4-81BC-B47E7CFF94A7}"/>
              </a:ext>
            </a:extLst>
          </p:cNvPr>
          <p:cNvGrpSpPr>
            <a:grpSpLocks/>
          </p:cNvGrpSpPr>
          <p:nvPr/>
        </p:nvGrpSpPr>
        <p:grpSpPr bwMode="auto">
          <a:xfrm>
            <a:off x="651721" y="1509773"/>
            <a:ext cx="8127902" cy="5311295"/>
            <a:chOff x="895" y="2155"/>
            <a:chExt cx="10809" cy="12249"/>
          </a:xfrm>
        </p:grpSpPr>
        <p:pic>
          <p:nvPicPr>
            <p:cNvPr id="7171" name="Picture 3">
              <a:extLst>
                <a:ext uri="{FF2B5EF4-FFF2-40B4-BE49-F238E27FC236}">
                  <a16:creationId xmlns:a16="http://schemas.microsoft.com/office/drawing/2014/main" id="{2F384FA1-5724-4440-B02A-D06F056A6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2511"/>
              <a:ext cx="374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9052B8CC-0E23-4C57-AF8C-2A149651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7080"/>
              <a:ext cx="1600" cy="2370"/>
            </a:xfrm>
            <a:custGeom>
              <a:avLst/>
              <a:gdLst>
                <a:gd name="T0" fmla="+- 0 1800 3200"/>
                <a:gd name="T1" fmla="*/ T0 w 1600"/>
                <a:gd name="T2" fmla="+- 0 2875 7080"/>
                <a:gd name="T3" fmla="*/ 2875 h 2370"/>
                <a:gd name="T4" fmla="+- 0 1800 3200"/>
                <a:gd name="T5" fmla="*/ T4 w 1600"/>
                <a:gd name="T6" fmla="+- 0 3301 7080"/>
                <a:gd name="T7" fmla="*/ 3301 h 2370"/>
                <a:gd name="T8" fmla="+- 0 1803 3200"/>
                <a:gd name="T9" fmla="*/ T8 w 1600"/>
                <a:gd name="T10" fmla="+- 0 3334 7080"/>
                <a:gd name="T11" fmla="*/ 3334 h 2370"/>
                <a:gd name="T12" fmla="+- 0 1811 3200"/>
                <a:gd name="T13" fmla="*/ T12 w 1600"/>
                <a:gd name="T14" fmla="+- 0 3370 7080"/>
                <a:gd name="T15" fmla="*/ 3370 h 2370"/>
                <a:gd name="T16" fmla="+- 0 1824 3200"/>
                <a:gd name="T17" fmla="*/ T16 w 1600"/>
                <a:gd name="T18" fmla="+- 0 3405 7080"/>
                <a:gd name="T19" fmla="*/ 3405 h 2370"/>
                <a:gd name="T20" fmla="+- 0 1839 3200"/>
                <a:gd name="T21" fmla="*/ T20 w 1600"/>
                <a:gd name="T22" fmla="+- 0 3434 7080"/>
                <a:gd name="T23" fmla="*/ 3434 h 2370"/>
                <a:gd name="T24" fmla="+- 0 2160 3200"/>
                <a:gd name="T25" fmla="*/ T24 w 1600"/>
                <a:gd name="T26" fmla="+- 0 3942 7080"/>
                <a:gd name="T27" fmla="*/ 3942 h 2370"/>
                <a:gd name="T28" fmla="+- 0 1800 3200"/>
                <a:gd name="T29" fmla="*/ T28 w 1600"/>
                <a:gd name="T30" fmla="+- 0 3373 7080"/>
                <a:gd name="T31" fmla="*/ 3373 h 2370"/>
                <a:gd name="T32" fmla="+- 0 1440 3200"/>
                <a:gd name="T33" fmla="*/ T32 w 1600"/>
                <a:gd name="T34" fmla="+- 0 3942 7080"/>
                <a:gd name="T35" fmla="*/ 3942 h 2370"/>
                <a:gd name="T36" fmla="+- 0 1440 3200"/>
                <a:gd name="T37" fmla="*/ T36 w 1600"/>
                <a:gd name="T38" fmla="+- 0 3054 7080"/>
                <a:gd name="T39" fmla="*/ 3054 h 2370"/>
                <a:gd name="T40" fmla="+- 0 2160 3200"/>
                <a:gd name="T41" fmla="*/ T40 w 1600"/>
                <a:gd name="T42" fmla="+- 0 3054 7080"/>
                <a:gd name="T43" fmla="*/ 3054 h 23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600" h="2370">
                  <a:moveTo>
                    <a:pt x="-1400" y="-4205"/>
                  </a:moveTo>
                  <a:lnTo>
                    <a:pt x="-1400" y="-3779"/>
                  </a:lnTo>
                  <a:lnTo>
                    <a:pt x="-1397" y="-3746"/>
                  </a:lnTo>
                  <a:lnTo>
                    <a:pt x="-1389" y="-3710"/>
                  </a:lnTo>
                  <a:lnTo>
                    <a:pt x="-1376" y="-3675"/>
                  </a:lnTo>
                  <a:lnTo>
                    <a:pt x="-1361" y="-3646"/>
                  </a:lnTo>
                  <a:lnTo>
                    <a:pt x="-1040" y="-3138"/>
                  </a:lnTo>
                  <a:moveTo>
                    <a:pt x="-1400" y="-3707"/>
                  </a:moveTo>
                  <a:lnTo>
                    <a:pt x="-1760" y="-3138"/>
                  </a:lnTo>
                  <a:moveTo>
                    <a:pt x="-1760" y="-4026"/>
                  </a:moveTo>
                  <a:lnTo>
                    <a:pt x="-1040" y="-4026"/>
                  </a:lnTo>
                </a:path>
              </a:pathLst>
            </a:custGeom>
            <a:noFill/>
            <a:ln w="1143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Line 5">
              <a:extLst>
                <a:ext uri="{FF2B5EF4-FFF2-40B4-BE49-F238E27FC236}">
                  <a16:creationId xmlns:a16="http://schemas.microsoft.com/office/drawing/2014/main" id="{2BD5A69C-E62E-4E94-92FA-72C8DE26A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650"/>
              <a:ext cx="0" cy="0"/>
            </a:xfrm>
            <a:prstGeom prst="line">
              <a:avLst/>
            </a:prstGeom>
            <a:noFill/>
            <a:ln w="5715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358E3C30-3C76-4051-8D52-B03429BAA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0" y="-14960"/>
              <a:ext cx="2" cy="22590"/>
            </a:xfrm>
            <a:custGeom>
              <a:avLst/>
              <a:gdLst>
                <a:gd name="T0" fmla="+- 0 3830 -14960"/>
                <a:gd name="T1" fmla="*/ 3830 h 22590"/>
                <a:gd name="T2" fmla="+- 0 4055 -14960"/>
                <a:gd name="T3" fmla="*/ 4055 h 22590"/>
                <a:gd name="T4" fmla="+- 0 4234 -14960"/>
                <a:gd name="T5" fmla="*/ 4234 h 22590"/>
                <a:gd name="T6" fmla="+- 0 4459 -14960"/>
                <a:gd name="T7" fmla="*/ 4459 h 22590"/>
                <a:gd name="T8" fmla="+- 0 4639 -14960"/>
                <a:gd name="T9" fmla="*/ 4639 h 22590"/>
                <a:gd name="T10" fmla="+- 0 4864 -14960"/>
                <a:gd name="T11" fmla="*/ 4864 h 22590"/>
                <a:gd name="T12" fmla="+- 0 5044 -14960"/>
                <a:gd name="T13" fmla="*/ 5044 h 22590"/>
                <a:gd name="T14" fmla="+- 0 5268 -14960"/>
                <a:gd name="T15" fmla="*/ 5268 h 22590"/>
                <a:gd name="T16" fmla="+- 0 5448 -14960"/>
                <a:gd name="T17" fmla="*/ 5448 h 22590"/>
                <a:gd name="T18" fmla="+- 0 5673 -14960"/>
                <a:gd name="T19" fmla="*/ 5673 h 22590"/>
                <a:gd name="T20" fmla="+- 0 5853 -14960"/>
                <a:gd name="T21" fmla="*/ 5853 h 22590"/>
                <a:gd name="T22" fmla="+- 0 6078 -14960"/>
                <a:gd name="T23" fmla="*/ 6078 h 22590"/>
                <a:gd name="T24" fmla="+- 0 6257 -14960"/>
                <a:gd name="T25" fmla="*/ 6257 h 22590"/>
                <a:gd name="T26" fmla="+- 0 6482 -14960"/>
                <a:gd name="T27" fmla="*/ 6482 h 22590"/>
                <a:gd name="T28" fmla="+- 0 6662 -14960"/>
                <a:gd name="T29" fmla="*/ 6662 h 22590"/>
                <a:gd name="T30" fmla="+- 0 6887 -14960"/>
                <a:gd name="T31" fmla="*/ 6887 h 22590"/>
                <a:gd name="T32" fmla="+- 0 7067 -14960"/>
                <a:gd name="T33" fmla="*/ 7067 h 22590"/>
                <a:gd name="T34" fmla="+- 0 7291 -14960"/>
                <a:gd name="T35" fmla="*/ 7291 h 22590"/>
                <a:gd name="T36" fmla="+- 0 7471 -14960"/>
                <a:gd name="T37" fmla="*/ 7471 h 22590"/>
                <a:gd name="T38" fmla="+- 0 7696 -14960"/>
                <a:gd name="T39" fmla="*/ 7696 h 22590"/>
                <a:gd name="T40" fmla="+- 0 7876 -14960"/>
                <a:gd name="T41" fmla="*/ 7876 h 22590"/>
                <a:gd name="T42" fmla="+- 0 8101 -14960"/>
                <a:gd name="T43" fmla="*/ 8101 h 22590"/>
                <a:gd name="T44" fmla="+- 0 8280 -14960"/>
                <a:gd name="T45" fmla="*/ 8280 h 22590"/>
                <a:gd name="T46" fmla="+- 0 8505 -14960"/>
                <a:gd name="T47" fmla="*/ 8505 h 22590"/>
                <a:gd name="T48" fmla="+- 0 8685 -14960"/>
                <a:gd name="T49" fmla="*/ 8685 h 22590"/>
                <a:gd name="T50" fmla="+- 0 8910 -14960"/>
                <a:gd name="T51" fmla="*/ 8910 h 22590"/>
                <a:gd name="T52" fmla="+- 0 9090 -14960"/>
                <a:gd name="T53" fmla="*/ 9090 h 22590"/>
                <a:gd name="T54" fmla="+- 0 9306 -14960"/>
                <a:gd name="T55" fmla="*/ 9306 h 22590"/>
                <a:gd name="T56" fmla="+- 0 9486 -14960"/>
                <a:gd name="T57" fmla="*/ 9486 h 22590"/>
                <a:gd name="T58" fmla="+- 0 9711 -14960"/>
                <a:gd name="T59" fmla="*/ 9711 h 22590"/>
                <a:gd name="T60" fmla="+- 0 9891 -14960"/>
                <a:gd name="T61" fmla="*/ 9891 h 22590"/>
                <a:gd name="T62" fmla="+- 0 10116 -14960"/>
                <a:gd name="T63" fmla="*/ 10116 h 22590"/>
                <a:gd name="T64" fmla="+- 0 10296 -14960"/>
                <a:gd name="T65" fmla="*/ 10296 h 22590"/>
                <a:gd name="T66" fmla="+- 0 10521 -14960"/>
                <a:gd name="T67" fmla="*/ 10521 h 22590"/>
                <a:gd name="T68" fmla="+- 0 10701 -14960"/>
                <a:gd name="T69" fmla="*/ 10701 h 22590"/>
                <a:gd name="T70" fmla="+- 0 10926 -14960"/>
                <a:gd name="T71" fmla="*/ 10926 h 22590"/>
                <a:gd name="T72" fmla="+- 0 11106 -14960"/>
                <a:gd name="T73" fmla="*/ 11106 h 22590"/>
                <a:gd name="T74" fmla="+- 0 11331 -14960"/>
                <a:gd name="T75" fmla="*/ 11331 h 22590"/>
                <a:gd name="T76" fmla="+- 0 11511 -14960"/>
                <a:gd name="T77" fmla="*/ 11511 h 22590"/>
                <a:gd name="T78" fmla="+- 0 11736 -14960"/>
                <a:gd name="T79" fmla="*/ 11736 h 22590"/>
                <a:gd name="T80" fmla="+- 0 11916 -14960"/>
                <a:gd name="T81" fmla="*/ 11916 h 22590"/>
                <a:gd name="T82" fmla="+- 0 12141 -14960"/>
                <a:gd name="T83" fmla="*/ 12141 h 22590"/>
                <a:gd name="T84" fmla="+- 0 12321 -14960"/>
                <a:gd name="T85" fmla="*/ 12321 h 22590"/>
                <a:gd name="T86" fmla="+- 0 12546 -14960"/>
                <a:gd name="T87" fmla="*/ 12546 h 22590"/>
                <a:gd name="T88" fmla="+- 0 12726 -14960"/>
                <a:gd name="T89" fmla="*/ 12726 h 22590"/>
                <a:gd name="T90" fmla="+- 0 12951 -14960"/>
                <a:gd name="T91" fmla="*/ 12951 h 22590"/>
                <a:gd name="T92" fmla="+- 0 13131 -14960"/>
                <a:gd name="T93" fmla="*/ 13131 h 22590"/>
                <a:gd name="T94" fmla="+- 0 13356 -14960"/>
                <a:gd name="T95" fmla="*/ 13356 h 22590"/>
                <a:gd name="T96" fmla="+- 0 13536 -14960"/>
                <a:gd name="T97" fmla="*/ 13536 h 22590"/>
                <a:gd name="T98" fmla="+- 0 13761 -14960"/>
                <a:gd name="T99" fmla="*/ 13761 h 22590"/>
              </a:gdLst>
              <a:ahLst/>
              <a:cxnLst>
                <a:cxn ang="0">
                  <a:pos x="0" y="T1"/>
                </a:cxn>
                <a:cxn ang="0">
                  <a:pos x="0" y="T3"/>
                </a:cxn>
                <a:cxn ang="0">
                  <a:pos x="0" y="T5"/>
                </a:cxn>
                <a:cxn ang="0">
                  <a:pos x="0" y="T7"/>
                </a:cxn>
                <a:cxn ang="0">
                  <a:pos x="0" y="T9"/>
                </a:cxn>
                <a:cxn ang="0">
                  <a:pos x="0" y="T11"/>
                </a:cxn>
                <a:cxn ang="0">
                  <a:pos x="0" y="T13"/>
                </a:cxn>
                <a:cxn ang="0">
                  <a:pos x="0" y="T15"/>
                </a:cxn>
                <a:cxn ang="0">
                  <a:pos x="0" y="T17"/>
                </a:cxn>
                <a:cxn ang="0">
                  <a:pos x="0" y="T19"/>
                </a:cxn>
                <a:cxn ang="0">
                  <a:pos x="0" y="T21"/>
                </a:cxn>
                <a:cxn ang="0">
                  <a:pos x="0" y="T23"/>
                </a:cxn>
                <a:cxn ang="0">
                  <a:pos x="0" y="T25"/>
                </a:cxn>
                <a:cxn ang="0">
                  <a:pos x="0" y="T27"/>
                </a:cxn>
                <a:cxn ang="0">
                  <a:pos x="0" y="T29"/>
                </a:cxn>
                <a:cxn ang="0">
                  <a:pos x="0" y="T31"/>
                </a:cxn>
                <a:cxn ang="0">
                  <a:pos x="0" y="T33"/>
                </a:cxn>
                <a:cxn ang="0">
                  <a:pos x="0" y="T35"/>
                </a:cxn>
                <a:cxn ang="0">
                  <a:pos x="0" y="T37"/>
                </a:cxn>
                <a:cxn ang="0">
                  <a:pos x="0" y="T39"/>
                </a:cxn>
                <a:cxn ang="0">
                  <a:pos x="0" y="T41"/>
                </a:cxn>
                <a:cxn ang="0">
                  <a:pos x="0" y="T43"/>
                </a:cxn>
                <a:cxn ang="0">
                  <a:pos x="0" y="T45"/>
                </a:cxn>
                <a:cxn ang="0">
                  <a:pos x="0" y="T47"/>
                </a:cxn>
                <a:cxn ang="0">
                  <a:pos x="0" y="T49"/>
                </a:cxn>
                <a:cxn ang="0">
                  <a:pos x="0" y="T51"/>
                </a:cxn>
                <a:cxn ang="0">
                  <a:pos x="0" y="T53"/>
                </a:cxn>
                <a:cxn ang="0">
                  <a:pos x="0" y="T55"/>
                </a:cxn>
                <a:cxn ang="0">
                  <a:pos x="0" y="T57"/>
                </a:cxn>
                <a:cxn ang="0">
                  <a:pos x="0" y="T59"/>
                </a:cxn>
                <a:cxn ang="0">
                  <a:pos x="0" y="T61"/>
                </a:cxn>
                <a:cxn ang="0">
                  <a:pos x="0" y="T63"/>
                </a:cxn>
                <a:cxn ang="0">
                  <a:pos x="0" y="T65"/>
                </a:cxn>
                <a:cxn ang="0">
                  <a:pos x="0" y="T67"/>
                </a:cxn>
                <a:cxn ang="0">
                  <a:pos x="0" y="T69"/>
                </a:cxn>
                <a:cxn ang="0">
                  <a:pos x="0" y="T71"/>
                </a:cxn>
                <a:cxn ang="0">
                  <a:pos x="0" y="T73"/>
                </a:cxn>
                <a:cxn ang="0">
                  <a:pos x="0" y="T75"/>
                </a:cxn>
                <a:cxn ang="0">
                  <a:pos x="0" y="T77"/>
                </a:cxn>
                <a:cxn ang="0">
                  <a:pos x="0" y="T79"/>
                </a:cxn>
                <a:cxn ang="0">
                  <a:pos x="0" y="T81"/>
                </a:cxn>
                <a:cxn ang="0">
                  <a:pos x="0" y="T83"/>
                </a:cxn>
                <a:cxn ang="0">
                  <a:pos x="0" y="T85"/>
                </a:cxn>
                <a:cxn ang="0">
                  <a:pos x="0" y="T87"/>
                </a:cxn>
                <a:cxn ang="0">
                  <a:pos x="0" y="T89"/>
                </a:cxn>
                <a:cxn ang="0">
                  <a:pos x="0" y="T91"/>
                </a:cxn>
                <a:cxn ang="0">
                  <a:pos x="0" y="T93"/>
                </a:cxn>
                <a:cxn ang="0">
                  <a:pos x="0" y="T95"/>
                </a:cxn>
                <a:cxn ang="0">
                  <a:pos x="0" y="T97"/>
                </a:cxn>
                <a:cxn ang="0">
                  <a:pos x="0" y="T99"/>
                </a:cxn>
              </a:cxnLst>
              <a:rect l="0" t="0" r="r" b="b"/>
              <a:pathLst>
                <a:path h="22590">
                  <a:moveTo>
                    <a:pt x="-5280" y="18655"/>
                  </a:moveTo>
                  <a:lnTo>
                    <a:pt x="-5280" y="18745"/>
                  </a:lnTo>
                  <a:moveTo>
                    <a:pt x="-5280" y="18790"/>
                  </a:moveTo>
                  <a:lnTo>
                    <a:pt x="-5280" y="18880"/>
                  </a:lnTo>
                  <a:moveTo>
                    <a:pt x="-5280" y="18925"/>
                  </a:moveTo>
                  <a:lnTo>
                    <a:pt x="-5280" y="19015"/>
                  </a:lnTo>
                  <a:moveTo>
                    <a:pt x="-5280" y="19060"/>
                  </a:moveTo>
                  <a:lnTo>
                    <a:pt x="-5280" y="19149"/>
                  </a:lnTo>
                  <a:moveTo>
                    <a:pt x="-5280" y="19194"/>
                  </a:moveTo>
                  <a:lnTo>
                    <a:pt x="-5280" y="19284"/>
                  </a:lnTo>
                  <a:moveTo>
                    <a:pt x="-5280" y="19329"/>
                  </a:moveTo>
                  <a:lnTo>
                    <a:pt x="-5280" y="19419"/>
                  </a:lnTo>
                  <a:moveTo>
                    <a:pt x="-5280" y="19464"/>
                  </a:moveTo>
                  <a:lnTo>
                    <a:pt x="-5280" y="19554"/>
                  </a:lnTo>
                  <a:moveTo>
                    <a:pt x="-5280" y="19599"/>
                  </a:moveTo>
                  <a:lnTo>
                    <a:pt x="-5280" y="19689"/>
                  </a:lnTo>
                  <a:moveTo>
                    <a:pt x="-5280" y="19734"/>
                  </a:moveTo>
                  <a:lnTo>
                    <a:pt x="-5280" y="19824"/>
                  </a:lnTo>
                  <a:moveTo>
                    <a:pt x="-5280" y="19869"/>
                  </a:moveTo>
                  <a:lnTo>
                    <a:pt x="-5280" y="19959"/>
                  </a:lnTo>
                  <a:moveTo>
                    <a:pt x="-5280" y="20004"/>
                  </a:moveTo>
                  <a:lnTo>
                    <a:pt x="-5280" y="20094"/>
                  </a:lnTo>
                  <a:moveTo>
                    <a:pt x="-5280" y="20138"/>
                  </a:moveTo>
                  <a:lnTo>
                    <a:pt x="-5280" y="20228"/>
                  </a:lnTo>
                  <a:moveTo>
                    <a:pt x="-5280" y="20273"/>
                  </a:moveTo>
                  <a:lnTo>
                    <a:pt x="-5280" y="20363"/>
                  </a:lnTo>
                  <a:moveTo>
                    <a:pt x="-5280" y="20408"/>
                  </a:moveTo>
                  <a:lnTo>
                    <a:pt x="-5280" y="20498"/>
                  </a:lnTo>
                  <a:moveTo>
                    <a:pt x="-5280" y="20543"/>
                  </a:moveTo>
                  <a:lnTo>
                    <a:pt x="-5280" y="20633"/>
                  </a:lnTo>
                  <a:moveTo>
                    <a:pt x="-5280" y="20678"/>
                  </a:moveTo>
                  <a:lnTo>
                    <a:pt x="-5280" y="20768"/>
                  </a:lnTo>
                  <a:moveTo>
                    <a:pt x="-5280" y="20813"/>
                  </a:moveTo>
                  <a:lnTo>
                    <a:pt x="-5280" y="20903"/>
                  </a:lnTo>
                  <a:moveTo>
                    <a:pt x="-5280" y="20948"/>
                  </a:moveTo>
                  <a:lnTo>
                    <a:pt x="-5280" y="21038"/>
                  </a:lnTo>
                  <a:moveTo>
                    <a:pt x="-5280" y="21083"/>
                  </a:moveTo>
                  <a:lnTo>
                    <a:pt x="-5280" y="21172"/>
                  </a:lnTo>
                  <a:moveTo>
                    <a:pt x="-5280" y="21217"/>
                  </a:moveTo>
                  <a:lnTo>
                    <a:pt x="-5280" y="21307"/>
                  </a:lnTo>
                  <a:moveTo>
                    <a:pt x="-5280" y="21352"/>
                  </a:moveTo>
                  <a:lnTo>
                    <a:pt x="-5280" y="21442"/>
                  </a:lnTo>
                  <a:moveTo>
                    <a:pt x="-5280" y="21487"/>
                  </a:moveTo>
                  <a:lnTo>
                    <a:pt x="-5280" y="21577"/>
                  </a:lnTo>
                  <a:moveTo>
                    <a:pt x="-5280" y="21622"/>
                  </a:moveTo>
                  <a:lnTo>
                    <a:pt x="-5280" y="21712"/>
                  </a:lnTo>
                  <a:moveTo>
                    <a:pt x="-5280" y="21757"/>
                  </a:moveTo>
                  <a:lnTo>
                    <a:pt x="-5280" y="21847"/>
                  </a:lnTo>
                  <a:moveTo>
                    <a:pt x="-5280" y="21892"/>
                  </a:moveTo>
                  <a:lnTo>
                    <a:pt x="-5280" y="21982"/>
                  </a:lnTo>
                  <a:moveTo>
                    <a:pt x="-5280" y="22027"/>
                  </a:moveTo>
                  <a:lnTo>
                    <a:pt x="-5280" y="22117"/>
                  </a:lnTo>
                  <a:moveTo>
                    <a:pt x="-5280" y="22161"/>
                  </a:moveTo>
                  <a:lnTo>
                    <a:pt x="-5280" y="22251"/>
                  </a:lnTo>
                  <a:moveTo>
                    <a:pt x="-5280" y="22296"/>
                  </a:moveTo>
                  <a:lnTo>
                    <a:pt x="-5280" y="22386"/>
                  </a:lnTo>
                  <a:moveTo>
                    <a:pt x="-5280" y="22431"/>
                  </a:moveTo>
                  <a:lnTo>
                    <a:pt x="-5280" y="22521"/>
                  </a:lnTo>
                  <a:moveTo>
                    <a:pt x="-5280" y="22566"/>
                  </a:moveTo>
                  <a:lnTo>
                    <a:pt x="-5280" y="22656"/>
                  </a:lnTo>
                  <a:moveTo>
                    <a:pt x="-5280" y="22701"/>
                  </a:moveTo>
                  <a:lnTo>
                    <a:pt x="-5280" y="22791"/>
                  </a:lnTo>
                  <a:moveTo>
                    <a:pt x="-5280" y="22836"/>
                  </a:moveTo>
                  <a:lnTo>
                    <a:pt x="-5280" y="22926"/>
                  </a:lnTo>
                  <a:moveTo>
                    <a:pt x="-5280" y="22971"/>
                  </a:moveTo>
                  <a:lnTo>
                    <a:pt x="-5280" y="23061"/>
                  </a:lnTo>
                  <a:moveTo>
                    <a:pt x="-5280" y="23106"/>
                  </a:moveTo>
                  <a:lnTo>
                    <a:pt x="-5280" y="23195"/>
                  </a:lnTo>
                  <a:moveTo>
                    <a:pt x="-5280" y="23240"/>
                  </a:moveTo>
                  <a:lnTo>
                    <a:pt x="-5280" y="23330"/>
                  </a:lnTo>
                  <a:moveTo>
                    <a:pt x="-5280" y="23375"/>
                  </a:moveTo>
                  <a:lnTo>
                    <a:pt x="-5280" y="23465"/>
                  </a:lnTo>
                  <a:moveTo>
                    <a:pt x="-5280" y="23510"/>
                  </a:moveTo>
                  <a:lnTo>
                    <a:pt x="-5280" y="23600"/>
                  </a:lnTo>
                  <a:moveTo>
                    <a:pt x="-5280" y="23645"/>
                  </a:moveTo>
                  <a:lnTo>
                    <a:pt x="-5280" y="23735"/>
                  </a:lnTo>
                  <a:moveTo>
                    <a:pt x="-5280" y="23780"/>
                  </a:moveTo>
                  <a:lnTo>
                    <a:pt x="-5280" y="23870"/>
                  </a:lnTo>
                  <a:moveTo>
                    <a:pt x="-5280" y="23915"/>
                  </a:moveTo>
                  <a:lnTo>
                    <a:pt x="-5280" y="24005"/>
                  </a:lnTo>
                  <a:moveTo>
                    <a:pt x="-5280" y="24050"/>
                  </a:moveTo>
                  <a:lnTo>
                    <a:pt x="-5280" y="24140"/>
                  </a:lnTo>
                  <a:moveTo>
                    <a:pt x="-5280" y="24185"/>
                  </a:moveTo>
                  <a:lnTo>
                    <a:pt x="-5280" y="24266"/>
                  </a:lnTo>
                  <a:moveTo>
                    <a:pt x="-5280" y="24311"/>
                  </a:moveTo>
                  <a:lnTo>
                    <a:pt x="-5280" y="24401"/>
                  </a:lnTo>
                  <a:moveTo>
                    <a:pt x="-5280" y="24446"/>
                  </a:moveTo>
                  <a:lnTo>
                    <a:pt x="-5280" y="24536"/>
                  </a:lnTo>
                  <a:moveTo>
                    <a:pt x="-5280" y="24581"/>
                  </a:moveTo>
                  <a:lnTo>
                    <a:pt x="-5280" y="24671"/>
                  </a:lnTo>
                  <a:moveTo>
                    <a:pt x="-5280" y="24716"/>
                  </a:moveTo>
                  <a:lnTo>
                    <a:pt x="-5280" y="24806"/>
                  </a:lnTo>
                  <a:moveTo>
                    <a:pt x="-5280" y="24851"/>
                  </a:moveTo>
                  <a:lnTo>
                    <a:pt x="-5280" y="24941"/>
                  </a:lnTo>
                  <a:moveTo>
                    <a:pt x="-5280" y="24986"/>
                  </a:moveTo>
                  <a:lnTo>
                    <a:pt x="-5280" y="25076"/>
                  </a:lnTo>
                  <a:moveTo>
                    <a:pt x="-5280" y="25121"/>
                  </a:moveTo>
                  <a:lnTo>
                    <a:pt x="-5280" y="25211"/>
                  </a:lnTo>
                  <a:moveTo>
                    <a:pt x="-5280" y="25256"/>
                  </a:moveTo>
                  <a:lnTo>
                    <a:pt x="-5280" y="25346"/>
                  </a:lnTo>
                  <a:moveTo>
                    <a:pt x="-5280" y="25391"/>
                  </a:moveTo>
                  <a:lnTo>
                    <a:pt x="-5280" y="25481"/>
                  </a:lnTo>
                  <a:moveTo>
                    <a:pt x="-5280" y="25526"/>
                  </a:moveTo>
                  <a:lnTo>
                    <a:pt x="-5280" y="25616"/>
                  </a:lnTo>
                  <a:moveTo>
                    <a:pt x="-5280" y="25661"/>
                  </a:moveTo>
                  <a:lnTo>
                    <a:pt x="-5280" y="25751"/>
                  </a:lnTo>
                  <a:moveTo>
                    <a:pt x="-5280" y="25796"/>
                  </a:moveTo>
                  <a:lnTo>
                    <a:pt x="-5280" y="25886"/>
                  </a:lnTo>
                  <a:moveTo>
                    <a:pt x="-5280" y="25931"/>
                  </a:moveTo>
                  <a:lnTo>
                    <a:pt x="-5280" y="26021"/>
                  </a:lnTo>
                  <a:moveTo>
                    <a:pt x="-5280" y="26066"/>
                  </a:moveTo>
                  <a:lnTo>
                    <a:pt x="-5280" y="26156"/>
                  </a:lnTo>
                  <a:moveTo>
                    <a:pt x="-5280" y="26201"/>
                  </a:moveTo>
                  <a:lnTo>
                    <a:pt x="-5280" y="26291"/>
                  </a:lnTo>
                  <a:moveTo>
                    <a:pt x="-5280" y="26336"/>
                  </a:moveTo>
                  <a:lnTo>
                    <a:pt x="-5280" y="26426"/>
                  </a:lnTo>
                  <a:moveTo>
                    <a:pt x="-5280" y="26471"/>
                  </a:moveTo>
                  <a:lnTo>
                    <a:pt x="-5280" y="26561"/>
                  </a:lnTo>
                  <a:moveTo>
                    <a:pt x="-5280" y="26606"/>
                  </a:moveTo>
                  <a:lnTo>
                    <a:pt x="-5280" y="26696"/>
                  </a:lnTo>
                  <a:moveTo>
                    <a:pt x="-5280" y="26741"/>
                  </a:moveTo>
                  <a:lnTo>
                    <a:pt x="-5280" y="26831"/>
                  </a:lnTo>
                  <a:moveTo>
                    <a:pt x="-5280" y="26876"/>
                  </a:moveTo>
                  <a:lnTo>
                    <a:pt x="-5280" y="26966"/>
                  </a:lnTo>
                  <a:moveTo>
                    <a:pt x="-5280" y="27011"/>
                  </a:moveTo>
                  <a:lnTo>
                    <a:pt x="-5280" y="27101"/>
                  </a:lnTo>
                  <a:moveTo>
                    <a:pt x="-5280" y="27146"/>
                  </a:moveTo>
                  <a:lnTo>
                    <a:pt x="-5280" y="27236"/>
                  </a:lnTo>
                  <a:moveTo>
                    <a:pt x="-5280" y="27281"/>
                  </a:moveTo>
                  <a:lnTo>
                    <a:pt x="-5280" y="27371"/>
                  </a:lnTo>
                  <a:moveTo>
                    <a:pt x="-5280" y="27416"/>
                  </a:moveTo>
                  <a:lnTo>
                    <a:pt x="-5280" y="27506"/>
                  </a:lnTo>
                  <a:moveTo>
                    <a:pt x="-5280" y="27551"/>
                  </a:moveTo>
                  <a:lnTo>
                    <a:pt x="-5280" y="27641"/>
                  </a:lnTo>
                  <a:moveTo>
                    <a:pt x="-5280" y="27686"/>
                  </a:moveTo>
                  <a:lnTo>
                    <a:pt x="-5280" y="27776"/>
                  </a:lnTo>
                  <a:moveTo>
                    <a:pt x="-5280" y="27821"/>
                  </a:moveTo>
                  <a:lnTo>
                    <a:pt x="-5280" y="27911"/>
                  </a:lnTo>
                  <a:moveTo>
                    <a:pt x="-5280" y="27956"/>
                  </a:moveTo>
                  <a:lnTo>
                    <a:pt x="-5280" y="28046"/>
                  </a:lnTo>
                  <a:moveTo>
                    <a:pt x="-5280" y="28091"/>
                  </a:moveTo>
                  <a:lnTo>
                    <a:pt x="-5280" y="28181"/>
                  </a:lnTo>
                  <a:moveTo>
                    <a:pt x="-5280" y="28226"/>
                  </a:moveTo>
                  <a:lnTo>
                    <a:pt x="-5280" y="28316"/>
                  </a:lnTo>
                  <a:moveTo>
                    <a:pt x="-5280" y="28361"/>
                  </a:moveTo>
                  <a:lnTo>
                    <a:pt x="-5280" y="28451"/>
                  </a:lnTo>
                  <a:moveTo>
                    <a:pt x="-5280" y="28496"/>
                  </a:moveTo>
                  <a:lnTo>
                    <a:pt x="-5280" y="28586"/>
                  </a:lnTo>
                  <a:moveTo>
                    <a:pt x="-5280" y="28631"/>
                  </a:moveTo>
                  <a:lnTo>
                    <a:pt x="-5280" y="28721"/>
                  </a:lnTo>
                  <a:moveTo>
                    <a:pt x="-5280" y="28820"/>
                  </a:moveTo>
                  <a:lnTo>
                    <a:pt x="-5280" y="28766"/>
                  </a:lnTo>
                </a:path>
              </a:pathLst>
            </a:custGeom>
            <a:noFill/>
            <a:ln w="5715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8D93F924-BA7B-4F8E-91A3-A0138D050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520"/>
              <a:ext cx="1440" cy="1080"/>
            </a:xfrm>
            <a:custGeom>
              <a:avLst/>
              <a:gdLst>
                <a:gd name="T0" fmla="+- 0 4968 3600"/>
                <a:gd name="T1" fmla="*/ T0 w 1440"/>
                <a:gd name="T2" fmla="+- 0 3600 2520"/>
                <a:gd name="T3" fmla="*/ 3600 h 1080"/>
                <a:gd name="T4" fmla="+- 0 3672 3600"/>
                <a:gd name="T5" fmla="*/ T4 w 1440"/>
                <a:gd name="T6" fmla="+- 0 3600 2520"/>
                <a:gd name="T7" fmla="*/ 3600 h 1080"/>
                <a:gd name="T8" fmla="+- 0 3644 3600"/>
                <a:gd name="T9" fmla="*/ T8 w 1440"/>
                <a:gd name="T10" fmla="+- 0 3594 2520"/>
                <a:gd name="T11" fmla="*/ 3594 h 1080"/>
                <a:gd name="T12" fmla="+- 0 3621 3600"/>
                <a:gd name="T13" fmla="*/ T12 w 1440"/>
                <a:gd name="T14" fmla="+- 0 3579 2520"/>
                <a:gd name="T15" fmla="*/ 3579 h 1080"/>
                <a:gd name="T16" fmla="+- 0 3606 3600"/>
                <a:gd name="T17" fmla="*/ T16 w 1440"/>
                <a:gd name="T18" fmla="+- 0 3556 2520"/>
                <a:gd name="T19" fmla="*/ 3556 h 1080"/>
                <a:gd name="T20" fmla="+- 0 3600 3600"/>
                <a:gd name="T21" fmla="*/ T20 w 1440"/>
                <a:gd name="T22" fmla="+- 0 3528 2520"/>
                <a:gd name="T23" fmla="*/ 3528 h 1080"/>
                <a:gd name="T24" fmla="+- 0 3600 3600"/>
                <a:gd name="T25" fmla="*/ T24 w 1440"/>
                <a:gd name="T26" fmla="+- 0 2592 2520"/>
                <a:gd name="T27" fmla="*/ 2592 h 1080"/>
                <a:gd name="T28" fmla="+- 0 3606 3600"/>
                <a:gd name="T29" fmla="*/ T28 w 1440"/>
                <a:gd name="T30" fmla="+- 0 2564 2520"/>
                <a:gd name="T31" fmla="*/ 2564 h 1080"/>
                <a:gd name="T32" fmla="+- 0 3621 3600"/>
                <a:gd name="T33" fmla="*/ T32 w 1440"/>
                <a:gd name="T34" fmla="+- 0 2541 2520"/>
                <a:gd name="T35" fmla="*/ 2541 h 1080"/>
                <a:gd name="T36" fmla="+- 0 3644 3600"/>
                <a:gd name="T37" fmla="*/ T36 w 1440"/>
                <a:gd name="T38" fmla="+- 0 2526 2520"/>
                <a:gd name="T39" fmla="*/ 2526 h 1080"/>
                <a:gd name="T40" fmla="+- 0 3672 3600"/>
                <a:gd name="T41" fmla="*/ T40 w 1440"/>
                <a:gd name="T42" fmla="+- 0 2520 2520"/>
                <a:gd name="T43" fmla="*/ 2520 h 1080"/>
                <a:gd name="T44" fmla="+- 0 4968 3600"/>
                <a:gd name="T45" fmla="*/ T44 w 1440"/>
                <a:gd name="T46" fmla="+- 0 2520 2520"/>
                <a:gd name="T47" fmla="*/ 2520 h 1080"/>
                <a:gd name="T48" fmla="+- 0 4996 3600"/>
                <a:gd name="T49" fmla="*/ T48 w 1440"/>
                <a:gd name="T50" fmla="+- 0 2526 2520"/>
                <a:gd name="T51" fmla="*/ 2526 h 1080"/>
                <a:gd name="T52" fmla="+- 0 5019 3600"/>
                <a:gd name="T53" fmla="*/ T52 w 1440"/>
                <a:gd name="T54" fmla="+- 0 2541 2520"/>
                <a:gd name="T55" fmla="*/ 2541 h 1080"/>
                <a:gd name="T56" fmla="+- 0 5034 3600"/>
                <a:gd name="T57" fmla="*/ T56 w 1440"/>
                <a:gd name="T58" fmla="+- 0 2564 2520"/>
                <a:gd name="T59" fmla="*/ 2564 h 1080"/>
                <a:gd name="T60" fmla="+- 0 5040 3600"/>
                <a:gd name="T61" fmla="*/ T60 w 1440"/>
                <a:gd name="T62" fmla="+- 0 2592 2520"/>
                <a:gd name="T63" fmla="*/ 2592 h 1080"/>
                <a:gd name="T64" fmla="+- 0 5040 3600"/>
                <a:gd name="T65" fmla="*/ T64 w 1440"/>
                <a:gd name="T66" fmla="+- 0 3528 2520"/>
                <a:gd name="T67" fmla="*/ 3528 h 1080"/>
                <a:gd name="T68" fmla="+- 0 5034 3600"/>
                <a:gd name="T69" fmla="*/ T68 w 1440"/>
                <a:gd name="T70" fmla="+- 0 3556 2520"/>
                <a:gd name="T71" fmla="*/ 3556 h 1080"/>
                <a:gd name="T72" fmla="+- 0 5019 3600"/>
                <a:gd name="T73" fmla="*/ T72 w 1440"/>
                <a:gd name="T74" fmla="+- 0 3579 2520"/>
                <a:gd name="T75" fmla="*/ 3579 h 1080"/>
                <a:gd name="T76" fmla="+- 0 4996 3600"/>
                <a:gd name="T77" fmla="*/ T76 w 1440"/>
                <a:gd name="T78" fmla="+- 0 3594 2520"/>
                <a:gd name="T79" fmla="*/ 3594 h 1080"/>
                <a:gd name="T80" fmla="+- 0 4968 3600"/>
                <a:gd name="T81" fmla="*/ T80 w 1440"/>
                <a:gd name="T82" fmla="+- 0 3600 2520"/>
                <a:gd name="T83" fmla="*/ 3600 h 10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1440" h="1080">
                  <a:moveTo>
                    <a:pt x="1368" y="1080"/>
                  </a:moveTo>
                  <a:lnTo>
                    <a:pt x="72" y="1080"/>
                  </a:lnTo>
                  <a:lnTo>
                    <a:pt x="44" y="1074"/>
                  </a:lnTo>
                  <a:lnTo>
                    <a:pt x="21" y="1059"/>
                  </a:lnTo>
                  <a:lnTo>
                    <a:pt x="6" y="1036"/>
                  </a:lnTo>
                  <a:lnTo>
                    <a:pt x="0" y="1008"/>
                  </a:lnTo>
                  <a:lnTo>
                    <a:pt x="0" y="72"/>
                  </a:lnTo>
                  <a:lnTo>
                    <a:pt x="6" y="44"/>
                  </a:lnTo>
                  <a:lnTo>
                    <a:pt x="21" y="21"/>
                  </a:lnTo>
                  <a:lnTo>
                    <a:pt x="44" y="6"/>
                  </a:lnTo>
                  <a:lnTo>
                    <a:pt x="72" y="0"/>
                  </a:lnTo>
                  <a:lnTo>
                    <a:pt x="1368" y="0"/>
                  </a:lnTo>
                  <a:lnTo>
                    <a:pt x="1396" y="6"/>
                  </a:lnTo>
                  <a:lnTo>
                    <a:pt x="1419" y="21"/>
                  </a:lnTo>
                  <a:lnTo>
                    <a:pt x="1434" y="44"/>
                  </a:lnTo>
                  <a:lnTo>
                    <a:pt x="1440" y="72"/>
                  </a:lnTo>
                  <a:lnTo>
                    <a:pt x="1440" y="1008"/>
                  </a:lnTo>
                  <a:lnTo>
                    <a:pt x="1434" y="1036"/>
                  </a:lnTo>
                  <a:lnTo>
                    <a:pt x="1419" y="1059"/>
                  </a:lnTo>
                  <a:lnTo>
                    <a:pt x="1396" y="1074"/>
                  </a:lnTo>
                  <a:lnTo>
                    <a:pt x="1368" y="1080"/>
                  </a:lnTo>
                  <a:close/>
                </a:path>
              </a:pathLst>
            </a:custGeom>
            <a:solidFill>
              <a:srgbClr val="FFB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8993871C-CA34-443A-8E5D-5D22BE1E3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" y="2977"/>
              <a:ext cx="287" cy="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7" name="Picture 9">
              <a:extLst>
                <a:ext uri="{FF2B5EF4-FFF2-40B4-BE49-F238E27FC236}">
                  <a16:creationId xmlns:a16="http://schemas.microsoft.com/office/drawing/2014/main" id="{E9E465C0-C888-48D1-9075-D1199663A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" y="2982"/>
              <a:ext cx="320" cy="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9A45A687-1B79-48FC-841A-9C62A8D04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0" y="3650"/>
              <a:ext cx="0" cy="0"/>
            </a:xfrm>
            <a:prstGeom prst="line">
              <a:avLst/>
            </a:prstGeom>
            <a:noFill/>
            <a:ln w="5715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6190A34E-E2A6-47C4-9024-8DEC04C8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0" y="-14620"/>
              <a:ext cx="2" cy="22250"/>
            </a:xfrm>
            <a:custGeom>
              <a:avLst/>
              <a:gdLst>
                <a:gd name="T0" fmla="+- 0 3829 -14620"/>
                <a:gd name="T1" fmla="*/ 3829 h 22250"/>
                <a:gd name="T2" fmla="+- 0 4054 -14620"/>
                <a:gd name="T3" fmla="*/ 4054 h 22250"/>
                <a:gd name="T4" fmla="+- 0 4234 -14620"/>
                <a:gd name="T5" fmla="*/ 4234 h 22250"/>
                <a:gd name="T6" fmla="+- 0 4458 -14620"/>
                <a:gd name="T7" fmla="*/ 4458 h 22250"/>
                <a:gd name="T8" fmla="+- 0 4638 -14620"/>
                <a:gd name="T9" fmla="*/ 4638 h 22250"/>
                <a:gd name="T10" fmla="+- 0 4863 -14620"/>
                <a:gd name="T11" fmla="*/ 4863 h 22250"/>
                <a:gd name="T12" fmla="+- 0 5042 -14620"/>
                <a:gd name="T13" fmla="*/ 5042 h 22250"/>
                <a:gd name="T14" fmla="+- 0 5267 -14620"/>
                <a:gd name="T15" fmla="*/ 5267 h 22250"/>
                <a:gd name="T16" fmla="+- 0 5447 -14620"/>
                <a:gd name="T17" fmla="*/ 5447 h 22250"/>
                <a:gd name="T18" fmla="+- 0 5671 -14620"/>
                <a:gd name="T19" fmla="*/ 5671 h 22250"/>
                <a:gd name="T20" fmla="+- 0 5851 -14620"/>
                <a:gd name="T21" fmla="*/ 5851 h 22250"/>
                <a:gd name="T22" fmla="+- 0 6075 -14620"/>
                <a:gd name="T23" fmla="*/ 6075 h 22250"/>
                <a:gd name="T24" fmla="+- 0 6255 -14620"/>
                <a:gd name="T25" fmla="*/ 6255 h 22250"/>
                <a:gd name="T26" fmla="+- 0 6480 -14620"/>
                <a:gd name="T27" fmla="*/ 6480 h 22250"/>
                <a:gd name="T28" fmla="+- 0 6659 -14620"/>
                <a:gd name="T29" fmla="*/ 6659 h 22250"/>
                <a:gd name="T30" fmla="+- 0 6884 -14620"/>
                <a:gd name="T31" fmla="*/ 6884 h 22250"/>
                <a:gd name="T32" fmla="+- 0 7064 -14620"/>
                <a:gd name="T33" fmla="*/ 7064 h 22250"/>
                <a:gd name="T34" fmla="+- 0 7288 -14620"/>
                <a:gd name="T35" fmla="*/ 7288 h 22250"/>
                <a:gd name="T36" fmla="+- 0 7468 -14620"/>
                <a:gd name="T37" fmla="*/ 7468 h 22250"/>
                <a:gd name="T38" fmla="+- 0 7692 -14620"/>
                <a:gd name="T39" fmla="*/ 7692 h 22250"/>
                <a:gd name="T40" fmla="+- 0 7872 -14620"/>
                <a:gd name="T41" fmla="*/ 7872 h 22250"/>
                <a:gd name="T42" fmla="+- 0 8097 -14620"/>
                <a:gd name="T43" fmla="*/ 8097 h 22250"/>
                <a:gd name="T44" fmla="+- 0 8276 -14620"/>
                <a:gd name="T45" fmla="*/ 8276 h 22250"/>
                <a:gd name="T46" fmla="+- 0 8501 -14620"/>
                <a:gd name="T47" fmla="*/ 8501 h 22250"/>
                <a:gd name="T48" fmla="+- 0 8681 -14620"/>
                <a:gd name="T49" fmla="*/ 8681 h 22250"/>
                <a:gd name="T50" fmla="+- 0 8905 -14620"/>
                <a:gd name="T51" fmla="*/ 8905 h 22250"/>
                <a:gd name="T52" fmla="+- 0 9081 -14620"/>
                <a:gd name="T53" fmla="*/ 9081 h 22250"/>
                <a:gd name="T54" fmla="+- 0 9306 -14620"/>
                <a:gd name="T55" fmla="*/ 9306 h 22250"/>
                <a:gd name="T56" fmla="+- 0 9486 -14620"/>
                <a:gd name="T57" fmla="*/ 9486 h 22250"/>
                <a:gd name="T58" fmla="+- 0 9711 -14620"/>
                <a:gd name="T59" fmla="*/ 9711 h 22250"/>
                <a:gd name="T60" fmla="+- 0 9891 -14620"/>
                <a:gd name="T61" fmla="*/ 9891 h 22250"/>
                <a:gd name="T62" fmla="+- 0 10116 -14620"/>
                <a:gd name="T63" fmla="*/ 10116 h 22250"/>
                <a:gd name="T64" fmla="+- 0 10296 -14620"/>
                <a:gd name="T65" fmla="*/ 10296 h 22250"/>
                <a:gd name="T66" fmla="+- 0 10521 -14620"/>
                <a:gd name="T67" fmla="*/ 10521 h 22250"/>
                <a:gd name="T68" fmla="+- 0 10701 -14620"/>
                <a:gd name="T69" fmla="*/ 10701 h 22250"/>
                <a:gd name="T70" fmla="+- 0 10926 -14620"/>
                <a:gd name="T71" fmla="*/ 10926 h 22250"/>
                <a:gd name="T72" fmla="+- 0 11106 -14620"/>
                <a:gd name="T73" fmla="*/ 11106 h 22250"/>
                <a:gd name="T74" fmla="+- 0 11331 -14620"/>
                <a:gd name="T75" fmla="*/ 11331 h 22250"/>
                <a:gd name="T76" fmla="+- 0 11511 -14620"/>
                <a:gd name="T77" fmla="*/ 11511 h 22250"/>
                <a:gd name="T78" fmla="+- 0 11736 -14620"/>
                <a:gd name="T79" fmla="*/ 11736 h 22250"/>
                <a:gd name="T80" fmla="+- 0 11916 -14620"/>
                <a:gd name="T81" fmla="*/ 11916 h 22250"/>
                <a:gd name="T82" fmla="+- 0 12132 -14620"/>
                <a:gd name="T83" fmla="*/ 12132 h 22250"/>
                <a:gd name="T84" fmla="+- 0 12312 -14620"/>
                <a:gd name="T85" fmla="*/ 12312 h 22250"/>
                <a:gd name="T86" fmla="+- 0 12537 -14620"/>
                <a:gd name="T87" fmla="*/ 12537 h 22250"/>
                <a:gd name="T88" fmla="+- 0 12717 -14620"/>
                <a:gd name="T89" fmla="*/ 12717 h 22250"/>
                <a:gd name="T90" fmla="+- 0 12942 -14620"/>
                <a:gd name="T91" fmla="*/ 12942 h 22250"/>
                <a:gd name="T92" fmla="+- 0 13122 -14620"/>
                <a:gd name="T93" fmla="*/ 13122 h 22250"/>
                <a:gd name="T94" fmla="+- 0 13347 -14620"/>
                <a:gd name="T95" fmla="*/ 13347 h 22250"/>
                <a:gd name="T96" fmla="+- 0 13527 -14620"/>
                <a:gd name="T97" fmla="*/ 13527 h 22250"/>
                <a:gd name="T98" fmla="+- 0 13707 -14620"/>
                <a:gd name="T99" fmla="*/ 13707 h 22250"/>
              </a:gdLst>
              <a:ahLst/>
              <a:cxnLst>
                <a:cxn ang="0">
                  <a:pos x="0" y="T1"/>
                </a:cxn>
                <a:cxn ang="0">
                  <a:pos x="0" y="T3"/>
                </a:cxn>
                <a:cxn ang="0">
                  <a:pos x="0" y="T5"/>
                </a:cxn>
                <a:cxn ang="0">
                  <a:pos x="0" y="T7"/>
                </a:cxn>
                <a:cxn ang="0">
                  <a:pos x="0" y="T9"/>
                </a:cxn>
                <a:cxn ang="0">
                  <a:pos x="0" y="T11"/>
                </a:cxn>
                <a:cxn ang="0">
                  <a:pos x="0" y="T13"/>
                </a:cxn>
                <a:cxn ang="0">
                  <a:pos x="0" y="T15"/>
                </a:cxn>
                <a:cxn ang="0">
                  <a:pos x="0" y="T17"/>
                </a:cxn>
                <a:cxn ang="0">
                  <a:pos x="0" y="T19"/>
                </a:cxn>
                <a:cxn ang="0">
                  <a:pos x="0" y="T21"/>
                </a:cxn>
                <a:cxn ang="0">
                  <a:pos x="0" y="T23"/>
                </a:cxn>
                <a:cxn ang="0">
                  <a:pos x="0" y="T25"/>
                </a:cxn>
                <a:cxn ang="0">
                  <a:pos x="0" y="T27"/>
                </a:cxn>
                <a:cxn ang="0">
                  <a:pos x="0" y="T29"/>
                </a:cxn>
                <a:cxn ang="0">
                  <a:pos x="0" y="T31"/>
                </a:cxn>
                <a:cxn ang="0">
                  <a:pos x="0" y="T33"/>
                </a:cxn>
                <a:cxn ang="0">
                  <a:pos x="0" y="T35"/>
                </a:cxn>
                <a:cxn ang="0">
                  <a:pos x="0" y="T37"/>
                </a:cxn>
                <a:cxn ang="0">
                  <a:pos x="0" y="T39"/>
                </a:cxn>
                <a:cxn ang="0">
                  <a:pos x="0" y="T41"/>
                </a:cxn>
                <a:cxn ang="0">
                  <a:pos x="0" y="T43"/>
                </a:cxn>
                <a:cxn ang="0">
                  <a:pos x="0" y="T45"/>
                </a:cxn>
                <a:cxn ang="0">
                  <a:pos x="0" y="T47"/>
                </a:cxn>
                <a:cxn ang="0">
                  <a:pos x="0" y="T49"/>
                </a:cxn>
                <a:cxn ang="0">
                  <a:pos x="0" y="T51"/>
                </a:cxn>
                <a:cxn ang="0">
                  <a:pos x="0" y="T53"/>
                </a:cxn>
                <a:cxn ang="0">
                  <a:pos x="0" y="T55"/>
                </a:cxn>
                <a:cxn ang="0">
                  <a:pos x="0" y="T57"/>
                </a:cxn>
                <a:cxn ang="0">
                  <a:pos x="0" y="T59"/>
                </a:cxn>
                <a:cxn ang="0">
                  <a:pos x="0" y="T61"/>
                </a:cxn>
                <a:cxn ang="0">
                  <a:pos x="0" y="T63"/>
                </a:cxn>
                <a:cxn ang="0">
                  <a:pos x="0" y="T65"/>
                </a:cxn>
                <a:cxn ang="0">
                  <a:pos x="0" y="T67"/>
                </a:cxn>
                <a:cxn ang="0">
                  <a:pos x="0" y="T69"/>
                </a:cxn>
                <a:cxn ang="0">
                  <a:pos x="0" y="T71"/>
                </a:cxn>
                <a:cxn ang="0">
                  <a:pos x="0" y="T73"/>
                </a:cxn>
                <a:cxn ang="0">
                  <a:pos x="0" y="T75"/>
                </a:cxn>
                <a:cxn ang="0">
                  <a:pos x="0" y="T77"/>
                </a:cxn>
                <a:cxn ang="0">
                  <a:pos x="0" y="T79"/>
                </a:cxn>
                <a:cxn ang="0">
                  <a:pos x="0" y="T81"/>
                </a:cxn>
                <a:cxn ang="0">
                  <a:pos x="0" y="T83"/>
                </a:cxn>
                <a:cxn ang="0">
                  <a:pos x="0" y="T85"/>
                </a:cxn>
                <a:cxn ang="0">
                  <a:pos x="0" y="T87"/>
                </a:cxn>
                <a:cxn ang="0">
                  <a:pos x="0" y="T89"/>
                </a:cxn>
                <a:cxn ang="0">
                  <a:pos x="0" y="T91"/>
                </a:cxn>
                <a:cxn ang="0">
                  <a:pos x="0" y="T93"/>
                </a:cxn>
                <a:cxn ang="0">
                  <a:pos x="0" y="T95"/>
                </a:cxn>
                <a:cxn ang="0">
                  <a:pos x="0" y="T97"/>
                </a:cxn>
                <a:cxn ang="0">
                  <a:pos x="0" y="T99"/>
                </a:cxn>
              </a:cxnLst>
              <a:rect l="0" t="0" r="r" b="b"/>
              <a:pathLst>
                <a:path h="22250">
                  <a:moveTo>
                    <a:pt x="-8580" y="18314"/>
                  </a:moveTo>
                  <a:lnTo>
                    <a:pt x="-8580" y="18404"/>
                  </a:lnTo>
                  <a:moveTo>
                    <a:pt x="-8580" y="18449"/>
                  </a:moveTo>
                  <a:lnTo>
                    <a:pt x="-8580" y="18539"/>
                  </a:lnTo>
                  <a:moveTo>
                    <a:pt x="-8580" y="18584"/>
                  </a:moveTo>
                  <a:lnTo>
                    <a:pt x="-8580" y="18674"/>
                  </a:lnTo>
                  <a:moveTo>
                    <a:pt x="-8580" y="18719"/>
                  </a:moveTo>
                  <a:lnTo>
                    <a:pt x="-8580" y="18809"/>
                  </a:lnTo>
                  <a:moveTo>
                    <a:pt x="-8580" y="18854"/>
                  </a:moveTo>
                  <a:lnTo>
                    <a:pt x="-8580" y="18944"/>
                  </a:lnTo>
                  <a:moveTo>
                    <a:pt x="-8580" y="18989"/>
                  </a:moveTo>
                  <a:lnTo>
                    <a:pt x="-8580" y="19078"/>
                  </a:lnTo>
                  <a:moveTo>
                    <a:pt x="-8580" y="19123"/>
                  </a:moveTo>
                  <a:lnTo>
                    <a:pt x="-8580" y="19213"/>
                  </a:lnTo>
                  <a:moveTo>
                    <a:pt x="-8580" y="19258"/>
                  </a:moveTo>
                  <a:lnTo>
                    <a:pt x="-8580" y="19348"/>
                  </a:lnTo>
                  <a:moveTo>
                    <a:pt x="-8580" y="19393"/>
                  </a:moveTo>
                  <a:lnTo>
                    <a:pt x="-8580" y="19483"/>
                  </a:lnTo>
                  <a:moveTo>
                    <a:pt x="-8580" y="19528"/>
                  </a:moveTo>
                  <a:lnTo>
                    <a:pt x="-8580" y="19617"/>
                  </a:lnTo>
                  <a:moveTo>
                    <a:pt x="-8580" y="19662"/>
                  </a:moveTo>
                  <a:lnTo>
                    <a:pt x="-8580" y="19752"/>
                  </a:lnTo>
                  <a:moveTo>
                    <a:pt x="-8580" y="19797"/>
                  </a:moveTo>
                  <a:lnTo>
                    <a:pt x="-8580" y="19887"/>
                  </a:lnTo>
                  <a:moveTo>
                    <a:pt x="-8580" y="19932"/>
                  </a:moveTo>
                  <a:lnTo>
                    <a:pt x="-8580" y="20022"/>
                  </a:lnTo>
                  <a:moveTo>
                    <a:pt x="-8580" y="20067"/>
                  </a:moveTo>
                  <a:lnTo>
                    <a:pt x="-8580" y="20156"/>
                  </a:lnTo>
                  <a:moveTo>
                    <a:pt x="-8580" y="20201"/>
                  </a:moveTo>
                  <a:lnTo>
                    <a:pt x="-8580" y="20291"/>
                  </a:lnTo>
                  <a:moveTo>
                    <a:pt x="-8580" y="20336"/>
                  </a:moveTo>
                  <a:lnTo>
                    <a:pt x="-8580" y="20426"/>
                  </a:lnTo>
                  <a:moveTo>
                    <a:pt x="-8580" y="20471"/>
                  </a:moveTo>
                  <a:lnTo>
                    <a:pt x="-8580" y="20561"/>
                  </a:lnTo>
                  <a:moveTo>
                    <a:pt x="-8580" y="20606"/>
                  </a:moveTo>
                  <a:lnTo>
                    <a:pt x="-8580" y="20695"/>
                  </a:lnTo>
                  <a:moveTo>
                    <a:pt x="-8580" y="20740"/>
                  </a:moveTo>
                  <a:lnTo>
                    <a:pt x="-8580" y="20830"/>
                  </a:lnTo>
                  <a:moveTo>
                    <a:pt x="-8580" y="20875"/>
                  </a:moveTo>
                  <a:lnTo>
                    <a:pt x="-8580" y="20965"/>
                  </a:lnTo>
                  <a:moveTo>
                    <a:pt x="-8580" y="21010"/>
                  </a:moveTo>
                  <a:lnTo>
                    <a:pt x="-8580" y="21100"/>
                  </a:lnTo>
                  <a:moveTo>
                    <a:pt x="-8580" y="21145"/>
                  </a:moveTo>
                  <a:lnTo>
                    <a:pt x="-8580" y="21234"/>
                  </a:lnTo>
                  <a:moveTo>
                    <a:pt x="-8580" y="21279"/>
                  </a:moveTo>
                  <a:lnTo>
                    <a:pt x="-8580" y="21369"/>
                  </a:lnTo>
                  <a:moveTo>
                    <a:pt x="-8580" y="21414"/>
                  </a:moveTo>
                  <a:lnTo>
                    <a:pt x="-8580" y="21504"/>
                  </a:lnTo>
                  <a:moveTo>
                    <a:pt x="-8580" y="21549"/>
                  </a:moveTo>
                  <a:lnTo>
                    <a:pt x="-8580" y="21639"/>
                  </a:lnTo>
                  <a:moveTo>
                    <a:pt x="-8580" y="21684"/>
                  </a:moveTo>
                  <a:lnTo>
                    <a:pt x="-8580" y="21773"/>
                  </a:lnTo>
                  <a:moveTo>
                    <a:pt x="-8580" y="21818"/>
                  </a:moveTo>
                  <a:lnTo>
                    <a:pt x="-8580" y="21908"/>
                  </a:lnTo>
                  <a:moveTo>
                    <a:pt x="-8580" y="21953"/>
                  </a:moveTo>
                  <a:lnTo>
                    <a:pt x="-8580" y="22043"/>
                  </a:lnTo>
                  <a:moveTo>
                    <a:pt x="-8580" y="22088"/>
                  </a:moveTo>
                  <a:lnTo>
                    <a:pt x="-8580" y="22178"/>
                  </a:lnTo>
                  <a:moveTo>
                    <a:pt x="-8580" y="22223"/>
                  </a:moveTo>
                  <a:lnTo>
                    <a:pt x="-8580" y="22312"/>
                  </a:lnTo>
                  <a:moveTo>
                    <a:pt x="-8580" y="22357"/>
                  </a:moveTo>
                  <a:lnTo>
                    <a:pt x="-8580" y="22447"/>
                  </a:lnTo>
                  <a:moveTo>
                    <a:pt x="-8580" y="22492"/>
                  </a:moveTo>
                  <a:lnTo>
                    <a:pt x="-8580" y="22582"/>
                  </a:lnTo>
                  <a:moveTo>
                    <a:pt x="-8580" y="22627"/>
                  </a:moveTo>
                  <a:lnTo>
                    <a:pt x="-8580" y="22717"/>
                  </a:lnTo>
                  <a:moveTo>
                    <a:pt x="-8580" y="22762"/>
                  </a:moveTo>
                  <a:lnTo>
                    <a:pt x="-8580" y="22851"/>
                  </a:lnTo>
                  <a:moveTo>
                    <a:pt x="-8580" y="22896"/>
                  </a:moveTo>
                  <a:lnTo>
                    <a:pt x="-8580" y="22986"/>
                  </a:lnTo>
                  <a:moveTo>
                    <a:pt x="-8580" y="23031"/>
                  </a:moveTo>
                  <a:lnTo>
                    <a:pt x="-8580" y="23121"/>
                  </a:lnTo>
                  <a:moveTo>
                    <a:pt x="-8580" y="23166"/>
                  </a:moveTo>
                  <a:lnTo>
                    <a:pt x="-8580" y="23256"/>
                  </a:lnTo>
                  <a:moveTo>
                    <a:pt x="-8580" y="23301"/>
                  </a:moveTo>
                  <a:lnTo>
                    <a:pt x="-8580" y="23390"/>
                  </a:lnTo>
                  <a:moveTo>
                    <a:pt x="-8580" y="23435"/>
                  </a:moveTo>
                  <a:lnTo>
                    <a:pt x="-8580" y="23525"/>
                  </a:lnTo>
                  <a:moveTo>
                    <a:pt x="-8580" y="23570"/>
                  </a:moveTo>
                  <a:lnTo>
                    <a:pt x="-8580" y="23656"/>
                  </a:lnTo>
                  <a:moveTo>
                    <a:pt x="-8580" y="23701"/>
                  </a:moveTo>
                  <a:lnTo>
                    <a:pt x="-8580" y="23791"/>
                  </a:lnTo>
                  <a:moveTo>
                    <a:pt x="-8580" y="23836"/>
                  </a:moveTo>
                  <a:lnTo>
                    <a:pt x="-8580" y="23926"/>
                  </a:lnTo>
                  <a:moveTo>
                    <a:pt x="-8580" y="23971"/>
                  </a:moveTo>
                  <a:lnTo>
                    <a:pt x="-8580" y="24061"/>
                  </a:lnTo>
                  <a:moveTo>
                    <a:pt x="-8580" y="24106"/>
                  </a:moveTo>
                  <a:lnTo>
                    <a:pt x="-8580" y="24196"/>
                  </a:lnTo>
                  <a:moveTo>
                    <a:pt x="-8580" y="24241"/>
                  </a:moveTo>
                  <a:lnTo>
                    <a:pt x="-8580" y="24331"/>
                  </a:lnTo>
                  <a:moveTo>
                    <a:pt x="-8580" y="24376"/>
                  </a:moveTo>
                  <a:lnTo>
                    <a:pt x="-8580" y="24466"/>
                  </a:lnTo>
                  <a:moveTo>
                    <a:pt x="-8580" y="24511"/>
                  </a:moveTo>
                  <a:lnTo>
                    <a:pt x="-8580" y="24601"/>
                  </a:lnTo>
                  <a:moveTo>
                    <a:pt x="-8580" y="24646"/>
                  </a:moveTo>
                  <a:lnTo>
                    <a:pt x="-8580" y="24736"/>
                  </a:lnTo>
                  <a:moveTo>
                    <a:pt x="-8580" y="24781"/>
                  </a:moveTo>
                  <a:lnTo>
                    <a:pt x="-8580" y="24871"/>
                  </a:lnTo>
                  <a:moveTo>
                    <a:pt x="-8580" y="24916"/>
                  </a:moveTo>
                  <a:lnTo>
                    <a:pt x="-8580" y="25006"/>
                  </a:lnTo>
                  <a:moveTo>
                    <a:pt x="-8580" y="25051"/>
                  </a:moveTo>
                  <a:lnTo>
                    <a:pt x="-8580" y="25141"/>
                  </a:lnTo>
                  <a:moveTo>
                    <a:pt x="-8580" y="25186"/>
                  </a:moveTo>
                  <a:lnTo>
                    <a:pt x="-8580" y="25276"/>
                  </a:lnTo>
                  <a:moveTo>
                    <a:pt x="-8580" y="25321"/>
                  </a:moveTo>
                  <a:lnTo>
                    <a:pt x="-8580" y="25411"/>
                  </a:lnTo>
                  <a:moveTo>
                    <a:pt x="-8580" y="25456"/>
                  </a:moveTo>
                  <a:lnTo>
                    <a:pt x="-8580" y="25546"/>
                  </a:lnTo>
                  <a:moveTo>
                    <a:pt x="-8580" y="25591"/>
                  </a:moveTo>
                  <a:lnTo>
                    <a:pt x="-8580" y="25681"/>
                  </a:lnTo>
                  <a:moveTo>
                    <a:pt x="-8580" y="25726"/>
                  </a:moveTo>
                  <a:lnTo>
                    <a:pt x="-8580" y="25816"/>
                  </a:lnTo>
                  <a:moveTo>
                    <a:pt x="-8580" y="25861"/>
                  </a:moveTo>
                  <a:lnTo>
                    <a:pt x="-8580" y="25951"/>
                  </a:lnTo>
                  <a:moveTo>
                    <a:pt x="-8580" y="25996"/>
                  </a:moveTo>
                  <a:lnTo>
                    <a:pt x="-8580" y="26086"/>
                  </a:lnTo>
                  <a:moveTo>
                    <a:pt x="-8580" y="26131"/>
                  </a:moveTo>
                  <a:lnTo>
                    <a:pt x="-8580" y="26221"/>
                  </a:lnTo>
                  <a:moveTo>
                    <a:pt x="-8580" y="26266"/>
                  </a:moveTo>
                  <a:lnTo>
                    <a:pt x="-8580" y="26356"/>
                  </a:lnTo>
                  <a:moveTo>
                    <a:pt x="-8580" y="26401"/>
                  </a:moveTo>
                  <a:lnTo>
                    <a:pt x="-8580" y="26491"/>
                  </a:lnTo>
                  <a:moveTo>
                    <a:pt x="-8580" y="26536"/>
                  </a:moveTo>
                  <a:lnTo>
                    <a:pt x="-8580" y="26617"/>
                  </a:lnTo>
                  <a:moveTo>
                    <a:pt x="-8580" y="26662"/>
                  </a:moveTo>
                  <a:lnTo>
                    <a:pt x="-8580" y="26752"/>
                  </a:lnTo>
                  <a:moveTo>
                    <a:pt x="-8580" y="26797"/>
                  </a:moveTo>
                  <a:lnTo>
                    <a:pt x="-8580" y="26887"/>
                  </a:lnTo>
                  <a:moveTo>
                    <a:pt x="-8580" y="26932"/>
                  </a:moveTo>
                  <a:lnTo>
                    <a:pt x="-8580" y="27022"/>
                  </a:lnTo>
                  <a:moveTo>
                    <a:pt x="-8580" y="27067"/>
                  </a:moveTo>
                  <a:lnTo>
                    <a:pt x="-8580" y="27157"/>
                  </a:lnTo>
                  <a:moveTo>
                    <a:pt x="-8580" y="27202"/>
                  </a:moveTo>
                  <a:lnTo>
                    <a:pt x="-8580" y="27292"/>
                  </a:lnTo>
                  <a:moveTo>
                    <a:pt x="-8580" y="27337"/>
                  </a:moveTo>
                  <a:lnTo>
                    <a:pt x="-8580" y="27427"/>
                  </a:lnTo>
                  <a:moveTo>
                    <a:pt x="-8580" y="27472"/>
                  </a:moveTo>
                  <a:lnTo>
                    <a:pt x="-8580" y="27562"/>
                  </a:lnTo>
                  <a:moveTo>
                    <a:pt x="-8580" y="27607"/>
                  </a:moveTo>
                  <a:lnTo>
                    <a:pt x="-8580" y="27697"/>
                  </a:lnTo>
                  <a:moveTo>
                    <a:pt x="-8580" y="27742"/>
                  </a:moveTo>
                  <a:lnTo>
                    <a:pt x="-8580" y="27832"/>
                  </a:lnTo>
                  <a:moveTo>
                    <a:pt x="-8580" y="27877"/>
                  </a:moveTo>
                  <a:lnTo>
                    <a:pt x="-8580" y="27967"/>
                  </a:lnTo>
                  <a:moveTo>
                    <a:pt x="-8580" y="28012"/>
                  </a:moveTo>
                  <a:lnTo>
                    <a:pt x="-8580" y="28102"/>
                  </a:lnTo>
                  <a:moveTo>
                    <a:pt x="-8580" y="28147"/>
                  </a:moveTo>
                  <a:lnTo>
                    <a:pt x="-8580" y="28237"/>
                  </a:lnTo>
                  <a:moveTo>
                    <a:pt x="-8580" y="28282"/>
                  </a:moveTo>
                  <a:lnTo>
                    <a:pt x="-8580" y="28327"/>
                  </a:lnTo>
                </a:path>
              </a:pathLst>
            </a:custGeom>
            <a:noFill/>
            <a:ln w="5715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3DA67748-4CF9-423C-BE82-E6131440C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" y="13716"/>
              <a:ext cx="83" cy="126"/>
            </a:xfrm>
            <a:custGeom>
              <a:avLst/>
              <a:gdLst>
                <a:gd name="T0" fmla="+- 0 7020 6979"/>
                <a:gd name="T1" fmla="*/ T0 w 83"/>
                <a:gd name="T2" fmla="+- 0 13842 13716"/>
                <a:gd name="T3" fmla="*/ 13842 h 126"/>
                <a:gd name="T4" fmla="+- 0 6979 6979"/>
                <a:gd name="T5" fmla="*/ T4 w 83"/>
                <a:gd name="T6" fmla="+- 0 13716 13716"/>
                <a:gd name="T7" fmla="*/ 13716 h 126"/>
                <a:gd name="T8" fmla="+- 0 7061 6979"/>
                <a:gd name="T9" fmla="*/ T8 w 83"/>
                <a:gd name="T10" fmla="+- 0 13716 13716"/>
                <a:gd name="T11" fmla="*/ 13716 h 126"/>
                <a:gd name="T12" fmla="+- 0 7020 6979"/>
                <a:gd name="T13" fmla="*/ T12 w 83"/>
                <a:gd name="T14" fmla="+- 0 13842 13716"/>
                <a:gd name="T15" fmla="*/ 13842 h 1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83" h="126">
                  <a:moveTo>
                    <a:pt x="41" y="126"/>
                  </a:moveTo>
                  <a:lnTo>
                    <a:pt x="0" y="0"/>
                  </a:lnTo>
                  <a:lnTo>
                    <a:pt x="82" y="0"/>
                  </a:lnTo>
                  <a:lnTo>
                    <a:pt x="41" y="12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D03D90DB-CE35-44FC-87D4-B4953C784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" y="13716"/>
              <a:ext cx="83" cy="126"/>
            </a:xfrm>
            <a:custGeom>
              <a:avLst/>
              <a:gdLst>
                <a:gd name="T0" fmla="+- 0 7020 6979"/>
                <a:gd name="T1" fmla="*/ T0 w 83"/>
                <a:gd name="T2" fmla="+- 0 13842 13716"/>
                <a:gd name="T3" fmla="*/ 13842 h 126"/>
                <a:gd name="T4" fmla="+- 0 6979 6979"/>
                <a:gd name="T5" fmla="*/ T4 w 83"/>
                <a:gd name="T6" fmla="+- 0 13716 13716"/>
                <a:gd name="T7" fmla="*/ 13716 h 126"/>
                <a:gd name="T8" fmla="+- 0 7061 6979"/>
                <a:gd name="T9" fmla="*/ T8 w 83"/>
                <a:gd name="T10" fmla="+- 0 13716 13716"/>
                <a:gd name="T11" fmla="*/ 13716 h 126"/>
                <a:gd name="T12" fmla="+- 0 7020 6979"/>
                <a:gd name="T13" fmla="*/ T12 w 83"/>
                <a:gd name="T14" fmla="+- 0 13842 13716"/>
                <a:gd name="T15" fmla="*/ 13842 h 1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83" h="126">
                  <a:moveTo>
                    <a:pt x="41" y="126"/>
                  </a:moveTo>
                  <a:lnTo>
                    <a:pt x="0" y="0"/>
                  </a:lnTo>
                  <a:lnTo>
                    <a:pt x="82" y="0"/>
                  </a:lnTo>
                  <a:lnTo>
                    <a:pt x="41" y="126"/>
                  </a:lnTo>
                  <a:close/>
                </a:path>
              </a:pathLst>
            </a:custGeom>
            <a:noFill/>
            <a:ln w="5715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27B75B61-5FB0-4B26-9E17-4553611DA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" y="2520"/>
              <a:ext cx="1440" cy="1080"/>
            </a:xfrm>
            <a:custGeom>
              <a:avLst/>
              <a:gdLst>
                <a:gd name="T0" fmla="+- 0 7668 6300"/>
                <a:gd name="T1" fmla="*/ T0 w 1440"/>
                <a:gd name="T2" fmla="+- 0 3600 2520"/>
                <a:gd name="T3" fmla="*/ 3600 h 1080"/>
                <a:gd name="T4" fmla="+- 0 6372 6300"/>
                <a:gd name="T5" fmla="*/ T4 w 1440"/>
                <a:gd name="T6" fmla="+- 0 3600 2520"/>
                <a:gd name="T7" fmla="*/ 3600 h 1080"/>
                <a:gd name="T8" fmla="+- 0 6344 6300"/>
                <a:gd name="T9" fmla="*/ T8 w 1440"/>
                <a:gd name="T10" fmla="+- 0 3594 2520"/>
                <a:gd name="T11" fmla="*/ 3594 h 1080"/>
                <a:gd name="T12" fmla="+- 0 6321 6300"/>
                <a:gd name="T13" fmla="*/ T12 w 1440"/>
                <a:gd name="T14" fmla="+- 0 3579 2520"/>
                <a:gd name="T15" fmla="*/ 3579 h 1080"/>
                <a:gd name="T16" fmla="+- 0 6306 6300"/>
                <a:gd name="T17" fmla="*/ T16 w 1440"/>
                <a:gd name="T18" fmla="+- 0 3556 2520"/>
                <a:gd name="T19" fmla="*/ 3556 h 1080"/>
                <a:gd name="T20" fmla="+- 0 6300 6300"/>
                <a:gd name="T21" fmla="*/ T20 w 1440"/>
                <a:gd name="T22" fmla="+- 0 3528 2520"/>
                <a:gd name="T23" fmla="*/ 3528 h 1080"/>
                <a:gd name="T24" fmla="+- 0 6300 6300"/>
                <a:gd name="T25" fmla="*/ T24 w 1440"/>
                <a:gd name="T26" fmla="+- 0 2592 2520"/>
                <a:gd name="T27" fmla="*/ 2592 h 1080"/>
                <a:gd name="T28" fmla="+- 0 6306 6300"/>
                <a:gd name="T29" fmla="*/ T28 w 1440"/>
                <a:gd name="T30" fmla="+- 0 2564 2520"/>
                <a:gd name="T31" fmla="*/ 2564 h 1080"/>
                <a:gd name="T32" fmla="+- 0 6321 6300"/>
                <a:gd name="T33" fmla="*/ T32 w 1440"/>
                <a:gd name="T34" fmla="+- 0 2541 2520"/>
                <a:gd name="T35" fmla="*/ 2541 h 1080"/>
                <a:gd name="T36" fmla="+- 0 6344 6300"/>
                <a:gd name="T37" fmla="*/ T36 w 1440"/>
                <a:gd name="T38" fmla="+- 0 2526 2520"/>
                <a:gd name="T39" fmla="*/ 2526 h 1080"/>
                <a:gd name="T40" fmla="+- 0 6372 6300"/>
                <a:gd name="T41" fmla="*/ T40 w 1440"/>
                <a:gd name="T42" fmla="+- 0 2520 2520"/>
                <a:gd name="T43" fmla="*/ 2520 h 1080"/>
                <a:gd name="T44" fmla="+- 0 7668 6300"/>
                <a:gd name="T45" fmla="*/ T44 w 1440"/>
                <a:gd name="T46" fmla="+- 0 2520 2520"/>
                <a:gd name="T47" fmla="*/ 2520 h 1080"/>
                <a:gd name="T48" fmla="+- 0 7696 6300"/>
                <a:gd name="T49" fmla="*/ T48 w 1440"/>
                <a:gd name="T50" fmla="+- 0 2526 2520"/>
                <a:gd name="T51" fmla="*/ 2526 h 1080"/>
                <a:gd name="T52" fmla="+- 0 7719 6300"/>
                <a:gd name="T53" fmla="*/ T52 w 1440"/>
                <a:gd name="T54" fmla="+- 0 2541 2520"/>
                <a:gd name="T55" fmla="*/ 2541 h 1080"/>
                <a:gd name="T56" fmla="+- 0 7734 6300"/>
                <a:gd name="T57" fmla="*/ T56 w 1440"/>
                <a:gd name="T58" fmla="+- 0 2564 2520"/>
                <a:gd name="T59" fmla="*/ 2564 h 1080"/>
                <a:gd name="T60" fmla="+- 0 7740 6300"/>
                <a:gd name="T61" fmla="*/ T60 w 1440"/>
                <a:gd name="T62" fmla="+- 0 2592 2520"/>
                <a:gd name="T63" fmla="*/ 2592 h 1080"/>
                <a:gd name="T64" fmla="+- 0 7740 6300"/>
                <a:gd name="T65" fmla="*/ T64 w 1440"/>
                <a:gd name="T66" fmla="+- 0 3528 2520"/>
                <a:gd name="T67" fmla="*/ 3528 h 1080"/>
                <a:gd name="T68" fmla="+- 0 7734 6300"/>
                <a:gd name="T69" fmla="*/ T68 w 1440"/>
                <a:gd name="T70" fmla="+- 0 3556 2520"/>
                <a:gd name="T71" fmla="*/ 3556 h 1080"/>
                <a:gd name="T72" fmla="+- 0 7719 6300"/>
                <a:gd name="T73" fmla="*/ T72 w 1440"/>
                <a:gd name="T74" fmla="+- 0 3579 2520"/>
                <a:gd name="T75" fmla="*/ 3579 h 1080"/>
                <a:gd name="T76" fmla="+- 0 7696 6300"/>
                <a:gd name="T77" fmla="*/ T76 w 1440"/>
                <a:gd name="T78" fmla="+- 0 3594 2520"/>
                <a:gd name="T79" fmla="*/ 3594 h 1080"/>
                <a:gd name="T80" fmla="+- 0 7668 6300"/>
                <a:gd name="T81" fmla="*/ T80 w 1440"/>
                <a:gd name="T82" fmla="+- 0 3600 2520"/>
                <a:gd name="T83" fmla="*/ 3600 h 10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1440" h="1080">
                  <a:moveTo>
                    <a:pt x="1368" y="1080"/>
                  </a:moveTo>
                  <a:lnTo>
                    <a:pt x="72" y="1080"/>
                  </a:lnTo>
                  <a:lnTo>
                    <a:pt x="44" y="1074"/>
                  </a:lnTo>
                  <a:lnTo>
                    <a:pt x="21" y="1059"/>
                  </a:lnTo>
                  <a:lnTo>
                    <a:pt x="6" y="1036"/>
                  </a:lnTo>
                  <a:lnTo>
                    <a:pt x="0" y="1008"/>
                  </a:lnTo>
                  <a:lnTo>
                    <a:pt x="0" y="72"/>
                  </a:lnTo>
                  <a:lnTo>
                    <a:pt x="6" y="44"/>
                  </a:lnTo>
                  <a:lnTo>
                    <a:pt x="21" y="21"/>
                  </a:lnTo>
                  <a:lnTo>
                    <a:pt x="44" y="6"/>
                  </a:lnTo>
                  <a:lnTo>
                    <a:pt x="72" y="0"/>
                  </a:lnTo>
                  <a:lnTo>
                    <a:pt x="1368" y="0"/>
                  </a:lnTo>
                  <a:lnTo>
                    <a:pt x="1396" y="6"/>
                  </a:lnTo>
                  <a:lnTo>
                    <a:pt x="1419" y="21"/>
                  </a:lnTo>
                  <a:lnTo>
                    <a:pt x="1434" y="44"/>
                  </a:lnTo>
                  <a:lnTo>
                    <a:pt x="1440" y="72"/>
                  </a:lnTo>
                  <a:lnTo>
                    <a:pt x="1440" y="1008"/>
                  </a:lnTo>
                  <a:lnTo>
                    <a:pt x="1434" y="1036"/>
                  </a:lnTo>
                  <a:lnTo>
                    <a:pt x="1419" y="1059"/>
                  </a:lnTo>
                  <a:lnTo>
                    <a:pt x="1396" y="1074"/>
                  </a:lnTo>
                  <a:lnTo>
                    <a:pt x="1368" y="1080"/>
                  </a:lnTo>
                  <a:close/>
                </a:path>
              </a:pathLst>
            </a:custGeom>
            <a:solidFill>
              <a:srgbClr val="FFD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4FA4F840-F717-47B0-BFCD-71AF7E626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" y="2981"/>
              <a:ext cx="430" cy="100"/>
            </a:xfrm>
            <a:custGeom>
              <a:avLst/>
              <a:gdLst>
                <a:gd name="T0" fmla="+- 0 6532 6476"/>
                <a:gd name="T1" fmla="*/ T0 w 430"/>
                <a:gd name="T2" fmla="+- 0 3024 2981"/>
                <a:gd name="T3" fmla="*/ 3024 h 100"/>
                <a:gd name="T4" fmla="+- 0 6506 6476"/>
                <a:gd name="T5" fmla="*/ T4 w 430"/>
                <a:gd name="T6" fmla="+- 0 2998 2981"/>
                <a:gd name="T7" fmla="*/ 2998 h 100"/>
                <a:gd name="T8" fmla="+- 0 6538 6476"/>
                <a:gd name="T9" fmla="*/ T8 w 430"/>
                <a:gd name="T10" fmla="+- 0 3008 2981"/>
                <a:gd name="T11" fmla="*/ 3008 h 100"/>
                <a:gd name="T12" fmla="+- 0 6556 6476"/>
                <a:gd name="T13" fmla="*/ T12 w 430"/>
                <a:gd name="T14" fmla="+- 0 2998 2981"/>
                <a:gd name="T15" fmla="*/ 2998 h 100"/>
                <a:gd name="T16" fmla="+- 0 6536 6476"/>
                <a:gd name="T17" fmla="*/ T16 w 430"/>
                <a:gd name="T18" fmla="+- 0 2983 2981"/>
                <a:gd name="T19" fmla="*/ 2983 h 100"/>
                <a:gd name="T20" fmla="+- 0 6481 6476"/>
                <a:gd name="T21" fmla="*/ T20 w 430"/>
                <a:gd name="T22" fmla="+- 0 3008 2981"/>
                <a:gd name="T23" fmla="*/ 3008 h 100"/>
                <a:gd name="T24" fmla="+- 0 6529 6476"/>
                <a:gd name="T25" fmla="*/ T24 w 430"/>
                <a:gd name="T26" fmla="+- 0 3040 2981"/>
                <a:gd name="T27" fmla="*/ 3040 h 100"/>
                <a:gd name="T28" fmla="+- 0 6518 6476"/>
                <a:gd name="T29" fmla="*/ T28 w 430"/>
                <a:gd name="T30" fmla="+- 0 3066 2981"/>
                <a:gd name="T31" fmla="*/ 3066 h 100"/>
                <a:gd name="T32" fmla="+- 0 6476 6476"/>
                <a:gd name="T33" fmla="*/ T32 w 430"/>
                <a:gd name="T34" fmla="+- 0 3054 2981"/>
                <a:gd name="T35" fmla="*/ 3054 h 100"/>
                <a:gd name="T36" fmla="+- 0 6481 6476"/>
                <a:gd name="T37" fmla="*/ T36 w 430"/>
                <a:gd name="T38" fmla="+- 0 3066 2981"/>
                <a:gd name="T39" fmla="*/ 3066 h 100"/>
                <a:gd name="T40" fmla="+- 0 6550 6476"/>
                <a:gd name="T41" fmla="*/ T40 w 430"/>
                <a:gd name="T42" fmla="+- 0 3072 2981"/>
                <a:gd name="T43" fmla="*/ 3072 h 100"/>
                <a:gd name="T44" fmla="+- 0 6639 6476"/>
                <a:gd name="T45" fmla="*/ T44 w 430"/>
                <a:gd name="T46" fmla="+- 0 3046 2981"/>
                <a:gd name="T47" fmla="*/ 3046 h 100"/>
                <a:gd name="T48" fmla="+- 0 6632 6476"/>
                <a:gd name="T49" fmla="*/ T48 w 430"/>
                <a:gd name="T50" fmla="+- 0 3017 2981"/>
                <a:gd name="T51" fmla="*/ 3017 h 100"/>
                <a:gd name="T52" fmla="+- 0 6620 6476"/>
                <a:gd name="T53" fmla="*/ T52 w 430"/>
                <a:gd name="T54" fmla="+- 0 3007 2981"/>
                <a:gd name="T55" fmla="*/ 3007 h 100"/>
                <a:gd name="T56" fmla="+- 0 6591 6476"/>
                <a:gd name="T57" fmla="*/ T56 w 430"/>
                <a:gd name="T58" fmla="+- 0 3031 2981"/>
                <a:gd name="T59" fmla="*/ 3031 h 100"/>
                <a:gd name="T60" fmla="+- 0 6599 6476"/>
                <a:gd name="T61" fmla="*/ T60 w 430"/>
                <a:gd name="T62" fmla="+- 0 3017 2981"/>
                <a:gd name="T63" fmla="*/ 3017 h 100"/>
                <a:gd name="T64" fmla="+- 0 6620 6476"/>
                <a:gd name="T65" fmla="*/ T64 w 430"/>
                <a:gd name="T66" fmla="+- 0 3034 2981"/>
                <a:gd name="T67" fmla="*/ 3034 h 100"/>
                <a:gd name="T68" fmla="+- 0 6591 6476"/>
                <a:gd name="T69" fmla="*/ T68 w 430"/>
                <a:gd name="T70" fmla="+- 0 3006 2981"/>
                <a:gd name="T71" fmla="*/ 3006 h 100"/>
                <a:gd name="T72" fmla="+- 0 6571 6476"/>
                <a:gd name="T73" fmla="*/ T72 w 430"/>
                <a:gd name="T74" fmla="+- 0 3042 2981"/>
                <a:gd name="T75" fmla="*/ 3042 h 100"/>
                <a:gd name="T76" fmla="+- 0 6590 6476"/>
                <a:gd name="T77" fmla="*/ T76 w 430"/>
                <a:gd name="T78" fmla="+- 0 3078 2981"/>
                <a:gd name="T79" fmla="*/ 3078 h 100"/>
                <a:gd name="T80" fmla="+- 0 6632 6476"/>
                <a:gd name="T81" fmla="*/ T80 w 430"/>
                <a:gd name="T82" fmla="+- 0 3072 2981"/>
                <a:gd name="T83" fmla="*/ 3072 h 100"/>
                <a:gd name="T84" fmla="+- 0 6620 6476"/>
                <a:gd name="T85" fmla="*/ T84 w 430"/>
                <a:gd name="T86" fmla="+- 0 3059 2981"/>
                <a:gd name="T87" fmla="*/ 3059 h 100"/>
                <a:gd name="T88" fmla="+- 0 6606 6476"/>
                <a:gd name="T89" fmla="*/ T88 w 430"/>
                <a:gd name="T90" fmla="+- 0 3068 2981"/>
                <a:gd name="T91" fmla="*/ 3068 h 100"/>
                <a:gd name="T92" fmla="+- 0 6591 6476"/>
                <a:gd name="T93" fmla="*/ T92 w 430"/>
                <a:gd name="T94" fmla="+- 0 3046 2981"/>
                <a:gd name="T95" fmla="*/ 3046 h 100"/>
                <a:gd name="T96" fmla="+- 0 6683 6476"/>
                <a:gd name="T97" fmla="*/ T96 w 430"/>
                <a:gd name="T98" fmla="+- 0 3000 2981"/>
                <a:gd name="T99" fmla="*/ 3000 h 100"/>
                <a:gd name="T100" fmla="+- 0 6670 6476"/>
                <a:gd name="T101" fmla="*/ T100 w 430"/>
                <a:gd name="T102" fmla="+- 0 3017 2981"/>
                <a:gd name="T103" fmla="*/ 3017 h 100"/>
                <a:gd name="T104" fmla="+- 0 6653 6476"/>
                <a:gd name="T105" fmla="*/ T104 w 430"/>
                <a:gd name="T106" fmla="+- 0 3005 2981"/>
                <a:gd name="T107" fmla="*/ 3005 h 100"/>
                <a:gd name="T108" fmla="+- 0 6672 6476"/>
                <a:gd name="T109" fmla="*/ T108 w 430"/>
                <a:gd name="T110" fmla="+- 0 3026 2981"/>
                <a:gd name="T111" fmla="*/ 3026 h 100"/>
                <a:gd name="T112" fmla="+- 0 6696 6476"/>
                <a:gd name="T113" fmla="*/ T112 w 430"/>
                <a:gd name="T114" fmla="+- 0 3021 2981"/>
                <a:gd name="T115" fmla="*/ 3021 h 100"/>
                <a:gd name="T116" fmla="+- 0 6775 6476"/>
                <a:gd name="T117" fmla="*/ T116 w 430"/>
                <a:gd name="T118" fmla="+- 0 3005 2981"/>
                <a:gd name="T119" fmla="*/ 3005 h 100"/>
                <a:gd name="T120" fmla="+- 0 6719 6476"/>
                <a:gd name="T121" fmla="*/ T120 w 430"/>
                <a:gd name="T122" fmla="+- 0 3005 2981"/>
                <a:gd name="T123" fmla="*/ 3005 h 100"/>
                <a:gd name="T124" fmla="+- 0 6747 6476"/>
                <a:gd name="T125" fmla="*/ T124 w 430"/>
                <a:gd name="T126" fmla="+- 0 3079 2981"/>
                <a:gd name="T127" fmla="*/ 3079 h 100"/>
                <a:gd name="T128" fmla="+- 0 6849 6476"/>
                <a:gd name="T129" fmla="*/ T128 w 430"/>
                <a:gd name="T130" fmla="+- 0 3046 2981"/>
                <a:gd name="T131" fmla="*/ 3046 h 100"/>
                <a:gd name="T132" fmla="+- 0 6842 6476"/>
                <a:gd name="T133" fmla="*/ T132 w 430"/>
                <a:gd name="T134" fmla="+- 0 3017 2981"/>
                <a:gd name="T135" fmla="*/ 3017 h 100"/>
                <a:gd name="T136" fmla="+- 0 6830 6476"/>
                <a:gd name="T137" fmla="*/ T136 w 430"/>
                <a:gd name="T138" fmla="+- 0 3007 2981"/>
                <a:gd name="T139" fmla="*/ 3007 h 100"/>
                <a:gd name="T140" fmla="+- 0 6801 6476"/>
                <a:gd name="T141" fmla="*/ T140 w 430"/>
                <a:gd name="T142" fmla="+- 0 3031 2981"/>
                <a:gd name="T143" fmla="*/ 3031 h 100"/>
                <a:gd name="T144" fmla="+- 0 6809 6476"/>
                <a:gd name="T145" fmla="*/ T144 w 430"/>
                <a:gd name="T146" fmla="+- 0 3017 2981"/>
                <a:gd name="T147" fmla="*/ 3017 h 100"/>
                <a:gd name="T148" fmla="+- 0 6830 6476"/>
                <a:gd name="T149" fmla="*/ T148 w 430"/>
                <a:gd name="T150" fmla="+- 0 3034 2981"/>
                <a:gd name="T151" fmla="*/ 3034 h 100"/>
                <a:gd name="T152" fmla="+- 0 6801 6476"/>
                <a:gd name="T153" fmla="*/ T152 w 430"/>
                <a:gd name="T154" fmla="+- 0 3006 2981"/>
                <a:gd name="T155" fmla="*/ 3006 h 100"/>
                <a:gd name="T156" fmla="+- 0 6781 6476"/>
                <a:gd name="T157" fmla="*/ T156 w 430"/>
                <a:gd name="T158" fmla="+- 0 3042 2981"/>
                <a:gd name="T159" fmla="*/ 3042 h 100"/>
                <a:gd name="T160" fmla="+- 0 6800 6476"/>
                <a:gd name="T161" fmla="*/ T160 w 430"/>
                <a:gd name="T162" fmla="+- 0 3078 2981"/>
                <a:gd name="T163" fmla="*/ 3078 h 100"/>
                <a:gd name="T164" fmla="+- 0 6842 6476"/>
                <a:gd name="T165" fmla="*/ T164 w 430"/>
                <a:gd name="T166" fmla="+- 0 3072 2981"/>
                <a:gd name="T167" fmla="*/ 3072 h 100"/>
                <a:gd name="T168" fmla="+- 0 6829 6476"/>
                <a:gd name="T169" fmla="*/ T168 w 430"/>
                <a:gd name="T170" fmla="+- 0 3059 2981"/>
                <a:gd name="T171" fmla="*/ 3059 h 100"/>
                <a:gd name="T172" fmla="+- 0 6816 6476"/>
                <a:gd name="T173" fmla="*/ T172 w 430"/>
                <a:gd name="T174" fmla="+- 0 3068 2981"/>
                <a:gd name="T175" fmla="*/ 3068 h 100"/>
                <a:gd name="T176" fmla="+- 0 6801 6476"/>
                <a:gd name="T177" fmla="*/ T176 w 430"/>
                <a:gd name="T178" fmla="+- 0 3046 2981"/>
                <a:gd name="T179" fmla="*/ 3046 h 100"/>
                <a:gd name="T180" fmla="+- 0 6892 6476"/>
                <a:gd name="T181" fmla="*/ T180 w 430"/>
                <a:gd name="T182" fmla="+- 0 3000 2981"/>
                <a:gd name="T183" fmla="*/ 3000 h 100"/>
                <a:gd name="T184" fmla="+- 0 6880 6476"/>
                <a:gd name="T185" fmla="*/ T184 w 430"/>
                <a:gd name="T186" fmla="+- 0 3017 2981"/>
                <a:gd name="T187" fmla="*/ 3017 h 100"/>
                <a:gd name="T188" fmla="+- 0 6863 6476"/>
                <a:gd name="T189" fmla="*/ T188 w 430"/>
                <a:gd name="T190" fmla="+- 0 3005 2981"/>
                <a:gd name="T191" fmla="*/ 3005 h 100"/>
                <a:gd name="T192" fmla="+- 0 6882 6476"/>
                <a:gd name="T193" fmla="*/ T192 w 430"/>
                <a:gd name="T194" fmla="+- 0 3026 2981"/>
                <a:gd name="T195" fmla="*/ 3026 h 100"/>
                <a:gd name="T196" fmla="+- 0 6906 6476"/>
                <a:gd name="T197" fmla="*/ T196 w 430"/>
                <a:gd name="T198" fmla="+- 0 3021 2981"/>
                <a:gd name="T199" fmla="*/ 3021 h 1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430" h="100">
                  <a:moveTo>
                    <a:pt x="84" y="71"/>
                  </a:moveTo>
                  <a:lnTo>
                    <a:pt x="75" y="50"/>
                  </a:lnTo>
                  <a:lnTo>
                    <a:pt x="56" y="43"/>
                  </a:lnTo>
                  <a:lnTo>
                    <a:pt x="36" y="38"/>
                  </a:lnTo>
                  <a:lnTo>
                    <a:pt x="24" y="26"/>
                  </a:lnTo>
                  <a:lnTo>
                    <a:pt x="30" y="17"/>
                  </a:lnTo>
                  <a:lnTo>
                    <a:pt x="43" y="14"/>
                  </a:lnTo>
                  <a:lnTo>
                    <a:pt x="56" y="18"/>
                  </a:lnTo>
                  <a:lnTo>
                    <a:pt x="62" y="27"/>
                  </a:lnTo>
                  <a:lnTo>
                    <a:pt x="82" y="25"/>
                  </a:lnTo>
                  <a:lnTo>
                    <a:pt x="81" y="21"/>
                  </a:lnTo>
                  <a:lnTo>
                    <a:pt x="80" y="17"/>
                  </a:lnTo>
                  <a:lnTo>
                    <a:pt x="78" y="14"/>
                  </a:lnTo>
                  <a:lnTo>
                    <a:pt x="60" y="2"/>
                  </a:lnTo>
                  <a:lnTo>
                    <a:pt x="36" y="0"/>
                  </a:lnTo>
                  <a:lnTo>
                    <a:pt x="14" y="8"/>
                  </a:lnTo>
                  <a:lnTo>
                    <a:pt x="5" y="27"/>
                  </a:lnTo>
                  <a:lnTo>
                    <a:pt x="14" y="48"/>
                  </a:lnTo>
                  <a:lnTo>
                    <a:pt x="33" y="55"/>
                  </a:lnTo>
                  <a:lnTo>
                    <a:pt x="53" y="59"/>
                  </a:lnTo>
                  <a:lnTo>
                    <a:pt x="65" y="72"/>
                  </a:lnTo>
                  <a:lnTo>
                    <a:pt x="57" y="82"/>
                  </a:lnTo>
                  <a:lnTo>
                    <a:pt x="42" y="85"/>
                  </a:lnTo>
                  <a:lnTo>
                    <a:pt x="27" y="80"/>
                  </a:lnTo>
                  <a:lnTo>
                    <a:pt x="19" y="70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1"/>
                  </a:lnTo>
                  <a:lnTo>
                    <a:pt x="5" y="85"/>
                  </a:lnTo>
                  <a:lnTo>
                    <a:pt x="24" y="97"/>
                  </a:lnTo>
                  <a:lnTo>
                    <a:pt x="51" y="100"/>
                  </a:lnTo>
                  <a:lnTo>
                    <a:pt x="74" y="91"/>
                  </a:lnTo>
                  <a:lnTo>
                    <a:pt x="77" y="85"/>
                  </a:lnTo>
                  <a:lnTo>
                    <a:pt x="84" y="71"/>
                  </a:lnTo>
                  <a:moveTo>
                    <a:pt x="163" y="65"/>
                  </a:moveTo>
                  <a:lnTo>
                    <a:pt x="161" y="53"/>
                  </a:lnTo>
                  <a:lnTo>
                    <a:pt x="161" y="48"/>
                  </a:lnTo>
                  <a:lnTo>
                    <a:pt x="156" y="36"/>
                  </a:lnTo>
                  <a:lnTo>
                    <a:pt x="155" y="35"/>
                  </a:lnTo>
                  <a:lnTo>
                    <a:pt x="145" y="26"/>
                  </a:lnTo>
                  <a:lnTo>
                    <a:pt x="144" y="26"/>
                  </a:lnTo>
                  <a:lnTo>
                    <a:pt x="144" y="53"/>
                  </a:lnTo>
                  <a:lnTo>
                    <a:pt x="115" y="53"/>
                  </a:lnTo>
                  <a:lnTo>
                    <a:pt x="115" y="50"/>
                  </a:lnTo>
                  <a:lnTo>
                    <a:pt x="116" y="47"/>
                  </a:lnTo>
                  <a:lnTo>
                    <a:pt x="117" y="45"/>
                  </a:lnTo>
                  <a:lnTo>
                    <a:pt x="123" y="36"/>
                  </a:lnTo>
                  <a:lnTo>
                    <a:pt x="133" y="36"/>
                  </a:lnTo>
                  <a:lnTo>
                    <a:pt x="141" y="42"/>
                  </a:lnTo>
                  <a:lnTo>
                    <a:pt x="144" y="53"/>
                  </a:lnTo>
                  <a:lnTo>
                    <a:pt x="144" y="26"/>
                  </a:lnTo>
                  <a:lnTo>
                    <a:pt x="130" y="23"/>
                  </a:lnTo>
                  <a:lnTo>
                    <a:pt x="115" y="25"/>
                  </a:lnTo>
                  <a:lnTo>
                    <a:pt x="104" y="33"/>
                  </a:lnTo>
                  <a:lnTo>
                    <a:pt x="97" y="45"/>
                  </a:lnTo>
                  <a:lnTo>
                    <a:pt x="95" y="61"/>
                  </a:lnTo>
                  <a:lnTo>
                    <a:pt x="97" y="77"/>
                  </a:lnTo>
                  <a:lnTo>
                    <a:pt x="103" y="89"/>
                  </a:lnTo>
                  <a:lnTo>
                    <a:pt x="114" y="97"/>
                  </a:lnTo>
                  <a:lnTo>
                    <a:pt x="130" y="100"/>
                  </a:lnTo>
                  <a:lnTo>
                    <a:pt x="147" y="100"/>
                  </a:lnTo>
                  <a:lnTo>
                    <a:pt x="156" y="91"/>
                  </a:lnTo>
                  <a:lnTo>
                    <a:pt x="158" y="87"/>
                  </a:lnTo>
                  <a:lnTo>
                    <a:pt x="161" y="80"/>
                  </a:lnTo>
                  <a:lnTo>
                    <a:pt x="144" y="78"/>
                  </a:lnTo>
                  <a:lnTo>
                    <a:pt x="142" y="84"/>
                  </a:lnTo>
                  <a:lnTo>
                    <a:pt x="137" y="87"/>
                  </a:lnTo>
                  <a:lnTo>
                    <a:pt x="130" y="87"/>
                  </a:lnTo>
                  <a:lnTo>
                    <a:pt x="118" y="86"/>
                  </a:lnTo>
                  <a:lnTo>
                    <a:pt x="115" y="77"/>
                  </a:lnTo>
                  <a:lnTo>
                    <a:pt x="115" y="65"/>
                  </a:lnTo>
                  <a:lnTo>
                    <a:pt x="163" y="65"/>
                  </a:lnTo>
                  <a:moveTo>
                    <a:pt x="220" y="24"/>
                  </a:moveTo>
                  <a:lnTo>
                    <a:pt x="207" y="19"/>
                  </a:lnTo>
                  <a:lnTo>
                    <a:pt x="198" y="29"/>
                  </a:lnTo>
                  <a:lnTo>
                    <a:pt x="196" y="40"/>
                  </a:lnTo>
                  <a:lnTo>
                    <a:pt x="194" y="36"/>
                  </a:lnTo>
                  <a:lnTo>
                    <a:pt x="196" y="29"/>
                  </a:lnTo>
                  <a:lnTo>
                    <a:pt x="195" y="24"/>
                  </a:lnTo>
                  <a:lnTo>
                    <a:pt x="177" y="24"/>
                  </a:lnTo>
                  <a:lnTo>
                    <a:pt x="177" y="98"/>
                  </a:lnTo>
                  <a:lnTo>
                    <a:pt x="196" y="98"/>
                  </a:lnTo>
                  <a:lnTo>
                    <a:pt x="196" y="45"/>
                  </a:lnTo>
                  <a:lnTo>
                    <a:pt x="201" y="40"/>
                  </a:lnTo>
                  <a:lnTo>
                    <a:pt x="205" y="35"/>
                  </a:lnTo>
                  <a:lnTo>
                    <a:pt x="220" y="40"/>
                  </a:lnTo>
                  <a:lnTo>
                    <a:pt x="220" y="35"/>
                  </a:lnTo>
                  <a:lnTo>
                    <a:pt x="220" y="24"/>
                  </a:lnTo>
                  <a:moveTo>
                    <a:pt x="299" y="24"/>
                  </a:moveTo>
                  <a:lnTo>
                    <a:pt x="279" y="24"/>
                  </a:lnTo>
                  <a:lnTo>
                    <a:pt x="260" y="83"/>
                  </a:lnTo>
                  <a:lnTo>
                    <a:pt x="243" y="24"/>
                  </a:lnTo>
                  <a:lnTo>
                    <a:pt x="222" y="24"/>
                  </a:lnTo>
                  <a:lnTo>
                    <a:pt x="249" y="98"/>
                  </a:lnTo>
                  <a:lnTo>
                    <a:pt x="271" y="98"/>
                  </a:lnTo>
                  <a:lnTo>
                    <a:pt x="277" y="83"/>
                  </a:lnTo>
                  <a:lnTo>
                    <a:pt x="299" y="24"/>
                  </a:lnTo>
                  <a:moveTo>
                    <a:pt x="373" y="65"/>
                  </a:moveTo>
                  <a:lnTo>
                    <a:pt x="371" y="53"/>
                  </a:lnTo>
                  <a:lnTo>
                    <a:pt x="371" y="48"/>
                  </a:lnTo>
                  <a:lnTo>
                    <a:pt x="366" y="36"/>
                  </a:lnTo>
                  <a:lnTo>
                    <a:pt x="365" y="35"/>
                  </a:lnTo>
                  <a:lnTo>
                    <a:pt x="355" y="26"/>
                  </a:lnTo>
                  <a:lnTo>
                    <a:pt x="354" y="26"/>
                  </a:lnTo>
                  <a:lnTo>
                    <a:pt x="354" y="53"/>
                  </a:lnTo>
                  <a:lnTo>
                    <a:pt x="325" y="53"/>
                  </a:lnTo>
                  <a:lnTo>
                    <a:pt x="325" y="50"/>
                  </a:lnTo>
                  <a:lnTo>
                    <a:pt x="326" y="47"/>
                  </a:lnTo>
                  <a:lnTo>
                    <a:pt x="327" y="45"/>
                  </a:lnTo>
                  <a:lnTo>
                    <a:pt x="333" y="36"/>
                  </a:lnTo>
                  <a:lnTo>
                    <a:pt x="343" y="36"/>
                  </a:lnTo>
                  <a:lnTo>
                    <a:pt x="351" y="42"/>
                  </a:lnTo>
                  <a:lnTo>
                    <a:pt x="354" y="53"/>
                  </a:lnTo>
                  <a:lnTo>
                    <a:pt x="354" y="26"/>
                  </a:lnTo>
                  <a:lnTo>
                    <a:pt x="340" y="23"/>
                  </a:lnTo>
                  <a:lnTo>
                    <a:pt x="325" y="25"/>
                  </a:lnTo>
                  <a:lnTo>
                    <a:pt x="314" y="33"/>
                  </a:lnTo>
                  <a:lnTo>
                    <a:pt x="307" y="45"/>
                  </a:lnTo>
                  <a:lnTo>
                    <a:pt x="305" y="61"/>
                  </a:lnTo>
                  <a:lnTo>
                    <a:pt x="307" y="77"/>
                  </a:lnTo>
                  <a:lnTo>
                    <a:pt x="313" y="89"/>
                  </a:lnTo>
                  <a:lnTo>
                    <a:pt x="324" y="97"/>
                  </a:lnTo>
                  <a:lnTo>
                    <a:pt x="339" y="100"/>
                  </a:lnTo>
                  <a:lnTo>
                    <a:pt x="357" y="100"/>
                  </a:lnTo>
                  <a:lnTo>
                    <a:pt x="366" y="91"/>
                  </a:lnTo>
                  <a:lnTo>
                    <a:pt x="368" y="87"/>
                  </a:lnTo>
                  <a:lnTo>
                    <a:pt x="371" y="80"/>
                  </a:lnTo>
                  <a:lnTo>
                    <a:pt x="353" y="78"/>
                  </a:lnTo>
                  <a:lnTo>
                    <a:pt x="352" y="84"/>
                  </a:lnTo>
                  <a:lnTo>
                    <a:pt x="347" y="87"/>
                  </a:lnTo>
                  <a:lnTo>
                    <a:pt x="340" y="87"/>
                  </a:lnTo>
                  <a:lnTo>
                    <a:pt x="328" y="86"/>
                  </a:lnTo>
                  <a:lnTo>
                    <a:pt x="325" y="77"/>
                  </a:lnTo>
                  <a:lnTo>
                    <a:pt x="325" y="65"/>
                  </a:lnTo>
                  <a:lnTo>
                    <a:pt x="373" y="65"/>
                  </a:lnTo>
                  <a:moveTo>
                    <a:pt x="430" y="24"/>
                  </a:moveTo>
                  <a:lnTo>
                    <a:pt x="416" y="19"/>
                  </a:lnTo>
                  <a:lnTo>
                    <a:pt x="408" y="29"/>
                  </a:lnTo>
                  <a:lnTo>
                    <a:pt x="406" y="40"/>
                  </a:lnTo>
                  <a:lnTo>
                    <a:pt x="404" y="36"/>
                  </a:lnTo>
                  <a:lnTo>
                    <a:pt x="406" y="29"/>
                  </a:lnTo>
                  <a:lnTo>
                    <a:pt x="405" y="24"/>
                  </a:lnTo>
                  <a:lnTo>
                    <a:pt x="387" y="24"/>
                  </a:lnTo>
                  <a:lnTo>
                    <a:pt x="387" y="98"/>
                  </a:lnTo>
                  <a:lnTo>
                    <a:pt x="406" y="98"/>
                  </a:lnTo>
                  <a:lnTo>
                    <a:pt x="406" y="45"/>
                  </a:lnTo>
                  <a:lnTo>
                    <a:pt x="411" y="40"/>
                  </a:lnTo>
                  <a:lnTo>
                    <a:pt x="415" y="35"/>
                  </a:lnTo>
                  <a:lnTo>
                    <a:pt x="430" y="40"/>
                  </a:lnTo>
                  <a:lnTo>
                    <a:pt x="430" y="35"/>
                  </a:lnTo>
                  <a:lnTo>
                    <a:pt x="430" y="24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84" name="Picture 16">
              <a:extLst>
                <a:ext uri="{FF2B5EF4-FFF2-40B4-BE49-F238E27FC236}">
                  <a16:creationId xmlns:a16="http://schemas.microsoft.com/office/drawing/2014/main" id="{28ADB3E6-F150-4B58-8263-EC3D14A47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" y="2977"/>
              <a:ext cx="607" cy="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8848A84A-076C-40F3-BC47-F847496D6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" y="2160"/>
              <a:ext cx="3960" cy="270"/>
            </a:xfrm>
            <a:custGeom>
              <a:avLst/>
              <a:gdLst>
                <a:gd name="T0" fmla="+- 0 4770 900"/>
                <a:gd name="T1" fmla="*/ T0 w 3960"/>
                <a:gd name="T2" fmla="+- 0 2430 2160"/>
                <a:gd name="T3" fmla="*/ 2430 h 270"/>
                <a:gd name="T4" fmla="+- 0 900 900"/>
                <a:gd name="T5" fmla="*/ T4 w 3960"/>
                <a:gd name="T6" fmla="+- 0 2430 2160"/>
                <a:gd name="T7" fmla="*/ 2430 h 270"/>
                <a:gd name="T8" fmla="+- 0 900 900"/>
                <a:gd name="T9" fmla="*/ T8 w 3960"/>
                <a:gd name="T10" fmla="+- 0 2160 2160"/>
                <a:gd name="T11" fmla="*/ 2160 h 270"/>
                <a:gd name="T12" fmla="+- 0 4860 900"/>
                <a:gd name="T13" fmla="*/ T12 w 3960"/>
                <a:gd name="T14" fmla="+- 0 2160 2160"/>
                <a:gd name="T15" fmla="*/ 2160 h 270"/>
                <a:gd name="T16" fmla="+- 0 4860 900"/>
                <a:gd name="T17" fmla="*/ T16 w 3960"/>
                <a:gd name="T18" fmla="+- 0 2340 2160"/>
                <a:gd name="T19" fmla="*/ 2340 h 270"/>
                <a:gd name="T20" fmla="+- 0 4770 900"/>
                <a:gd name="T21" fmla="*/ T20 w 3960"/>
                <a:gd name="T22" fmla="+- 0 2430 2160"/>
                <a:gd name="T23" fmla="*/ 2430 h 2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960" h="270">
                  <a:moveTo>
                    <a:pt x="3870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3960" y="0"/>
                  </a:lnTo>
                  <a:lnTo>
                    <a:pt x="3960" y="180"/>
                  </a:lnTo>
                  <a:lnTo>
                    <a:pt x="3870" y="270"/>
                  </a:lnTo>
                  <a:close/>
                </a:path>
              </a:pathLst>
            </a:custGeom>
            <a:solidFill>
              <a:srgbClr val="FD5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18">
              <a:extLst>
                <a:ext uri="{FF2B5EF4-FFF2-40B4-BE49-F238E27FC236}">
                  <a16:creationId xmlns:a16="http://schemas.microsoft.com/office/drawing/2014/main" id="{ED8F1684-A35F-4CA0-B6A1-0FEE6E696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-16160"/>
              <a:ext cx="24000" cy="27200"/>
            </a:xfrm>
            <a:custGeom>
              <a:avLst/>
              <a:gdLst>
                <a:gd name="T0" fmla="+- 0 4860 2000"/>
                <a:gd name="T1" fmla="*/ T0 w 24000"/>
                <a:gd name="T2" fmla="+- 0 2160 -16160"/>
                <a:gd name="T3" fmla="*/ 2160 h 27200"/>
                <a:gd name="T4" fmla="+- 0 4860 2000"/>
                <a:gd name="T5" fmla="*/ T4 w 24000"/>
                <a:gd name="T6" fmla="+- 0 2340 -16160"/>
                <a:gd name="T7" fmla="*/ 2340 h 27200"/>
                <a:gd name="T8" fmla="+- 0 4770 2000"/>
                <a:gd name="T9" fmla="*/ T8 w 24000"/>
                <a:gd name="T10" fmla="+- 0 2430 -16160"/>
                <a:gd name="T11" fmla="*/ 2430 h 27200"/>
                <a:gd name="T12" fmla="+- 0 900 2000"/>
                <a:gd name="T13" fmla="*/ T12 w 24000"/>
                <a:gd name="T14" fmla="+- 0 2430 -16160"/>
                <a:gd name="T15" fmla="*/ 2430 h 27200"/>
                <a:gd name="T16" fmla="+- 0 900 2000"/>
                <a:gd name="T17" fmla="*/ T16 w 24000"/>
                <a:gd name="T18" fmla="+- 0 2160 -16160"/>
                <a:gd name="T19" fmla="*/ 2160 h 27200"/>
                <a:gd name="T20" fmla="+- 0 11700 2000"/>
                <a:gd name="T21" fmla="*/ T20 w 24000"/>
                <a:gd name="T22" fmla="+- 0 2160 -16160"/>
                <a:gd name="T23" fmla="*/ 2160 h 27200"/>
                <a:gd name="T24" fmla="+- 0 11700 2000"/>
                <a:gd name="T25" fmla="*/ T24 w 24000"/>
                <a:gd name="T26" fmla="+- 0 14400 -16160"/>
                <a:gd name="T27" fmla="*/ 14400 h 27200"/>
                <a:gd name="T28" fmla="+- 0 900 2000"/>
                <a:gd name="T29" fmla="*/ T28 w 24000"/>
                <a:gd name="T30" fmla="+- 0 14400 -16160"/>
                <a:gd name="T31" fmla="*/ 14400 h 27200"/>
                <a:gd name="T32" fmla="+- 0 900 2000"/>
                <a:gd name="T33" fmla="*/ T32 w 24000"/>
                <a:gd name="T34" fmla="+- 0 2160 -16160"/>
                <a:gd name="T35" fmla="*/ 2160 h 272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24000" h="27200">
                  <a:moveTo>
                    <a:pt x="2860" y="18320"/>
                  </a:moveTo>
                  <a:lnTo>
                    <a:pt x="2860" y="18500"/>
                  </a:lnTo>
                  <a:lnTo>
                    <a:pt x="2770" y="18590"/>
                  </a:lnTo>
                  <a:lnTo>
                    <a:pt x="-1100" y="18590"/>
                  </a:lnTo>
                  <a:moveTo>
                    <a:pt x="-1100" y="18320"/>
                  </a:moveTo>
                  <a:lnTo>
                    <a:pt x="9700" y="18320"/>
                  </a:lnTo>
                  <a:lnTo>
                    <a:pt x="9700" y="30560"/>
                  </a:lnTo>
                  <a:lnTo>
                    <a:pt x="-1100" y="30560"/>
                  </a:lnTo>
                  <a:lnTo>
                    <a:pt x="-1100" y="18320"/>
                  </a:lnTo>
                  <a:close/>
                </a:path>
              </a:pathLst>
            </a:custGeom>
            <a:noFill/>
            <a:ln w="5715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19">
              <a:extLst>
                <a:ext uri="{FF2B5EF4-FFF2-40B4-BE49-F238E27FC236}">
                  <a16:creationId xmlns:a16="http://schemas.microsoft.com/office/drawing/2014/main" id="{9356F541-9E0D-4B7E-8929-8FB765FD6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" y="2225"/>
              <a:ext cx="397" cy="100"/>
            </a:xfrm>
            <a:custGeom>
              <a:avLst/>
              <a:gdLst>
                <a:gd name="T0" fmla="+- 0 1052 981"/>
                <a:gd name="T1" fmla="*/ T0 w 397"/>
                <a:gd name="T2" fmla="+- 0 2227 2225"/>
                <a:gd name="T3" fmla="*/ 2227 h 100"/>
                <a:gd name="T4" fmla="+- 0 1014 981"/>
                <a:gd name="T5" fmla="*/ T4 w 397"/>
                <a:gd name="T6" fmla="+- 0 2244 2225"/>
                <a:gd name="T7" fmla="*/ 2244 h 100"/>
                <a:gd name="T8" fmla="+- 0 981 981"/>
                <a:gd name="T9" fmla="*/ T8 w 397"/>
                <a:gd name="T10" fmla="+- 0 2227 2225"/>
                <a:gd name="T11" fmla="*/ 2227 h 100"/>
                <a:gd name="T12" fmla="+- 0 999 981"/>
                <a:gd name="T13" fmla="*/ T12 w 397"/>
                <a:gd name="T14" fmla="+- 0 2323 2225"/>
                <a:gd name="T15" fmla="*/ 2323 h 100"/>
                <a:gd name="T16" fmla="+- 0 1023 981"/>
                <a:gd name="T17" fmla="*/ T16 w 397"/>
                <a:gd name="T18" fmla="+- 0 2323 2225"/>
                <a:gd name="T19" fmla="*/ 2323 h 100"/>
                <a:gd name="T20" fmla="+- 0 1045 981"/>
                <a:gd name="T21" fmla="*/ T20 w 397"/>
                <a:gd name="T22" fmla="+- 0 2298 2225"/>
                <a:gd name="T23" fmla="*/ 2298 h 100"/>
                <a:gd name="T24" fmla="+- 0 1061 981"/>
                <a:gd name="T25" fmla="*/ T24 w 397"/>
                <a:gd name="T26" fmla="+- 0 2323 2225"/>
                <a:gd name="T27" fmla="*/ 2323 h 100"/>
                <a:gd name="T28" fmla="+- 0 1079 981"/>
                <a:gd name="T29" fmla="*/ T28 w 397"/>
                <a:gd name="T30" fmla="+- 0 2244 2225"/>
                <a:gd name="T31" fmla="*/ 2244 h 100"/>
                <a:gd name="T32" fmla="+- 0 1185 981"/>
                <a:gd name="T33" fmla="*/ T32 w 397"/>
                <a:gd name="T34" fmla="+- 0 2323 2225"/>
                <a:gd name="T35" fmla="*/ 2323 h 100"/>
                <a:gd name="T36" fmla="+- 0 1171 981"/>
                <a:gd name="T37" fmla="*/ T36 w 397"/>
                <a:gd name="T38" fmla="+- 0 2283 2225"/>
                <a:gd name="T39" fmla="*/ 2283 h 100"/>
                <a:gd name="T40" fmla="+- 0 1153 981"/>
                <a:gd name="T41" fmla="*/ T40 w 397"/>
                <a:gd name="T42" fmla="+- 0 2233 2225"/>
                <a:gd name="T43" fmla="*/ 2233 h 100"/>
                <a:gd name="T44" fmla="+- 0 1125 981"/>
                <a:gd name="T45" fmla="*/ T44 w 397"/>
                <a:gd name="T46" fmla="+- 0 2283 2225"/>
                <a:gd name="T47" fmla="*/ 2283 h 100"/>
                <a:gd name="T48" fmla="+- 0 1132 981"/>
                <a:gd name="T49" fmla="*/ T48 w 397"/>
                <a:gd name="T50" fmla="+- 0 2263 2225"/>
                <a:gd name="T51" fmla="*/ 2263 h 100"/>
                <a:gd name="T52" fmla="+- 0 1139 981"/>
                <a:gd name="T53" fmla="*/ T52 w 397"/>
                <a:gd name="T54" fmla="+- 0 2241 2225"/>
                <a:gd name="T55" fmla="*/ 2241 h 100"/>
                <a:gd name="T56" fmla="+- 0 1153 981"/>
                <a:gd name="T57" fmla="*/ T56 w 397"/>
                <a:gd name="T58" fmla="+- 0 2233 2225"/>
                <a:gd name="T59" fmla="*/ 2233 h 100"/>
                <a:gd name="T60" fmla="+- 0 1127 981"/>
                <a:gd name="T61" fmla="*/ T60 w 397"/>
                <a:gd name="T62" fmla="+- 0 2227 2225"/>
                <a:gd name="T63" fmla="*/ 2227 h 100"/>
                <a:gd name="T64" fmla="+- 0 1112 981"/>
                <a:gd name="T65" fmla="*/ T64 w 397"/>
                <a:gd name="T66" fmla="+- 0 2323 2225"/>
                <a:gd name="T67" fmla="*/ 2323 h 100"/>
                <a:gd name="T68" fmla="+- 0 1157 981"/>
                <a:gd name="T69" fmla="*/ T68 w 397"/>
                <a:gd name="T70" fmla="+- 0 2298 2225"/>
                <a:gd name="T71" fmla="*/ 2298 h 100"/>
                <a:gd name="T72" fmla="+- 0 1185 981"/>
                <a:gd name="T73" fmla="*/ T72 w 397"/>
                <a:gd name="T74" fmla="+- 0 2323 2225"/>
                <a:gd name="T75" fmla="*/ 2323 h 100"/>
                <a:gd name="T76" fmla="+- 0 1277 981"/>
                <a:gd name="T77" fmla="*/ T76 w 397"/>
                <a:gd name="T78" fmla="+- 0 2298 2225"/>
                <a:gd name="T79" fmla="*/ 2298 h 100"/>
                <a:gd name="T80" fmla="+- 0 1257 981"/>
                <a:gd name="T81" fmla="*/ T80 w 397"/>
                <a:gd name="T82" fmla="+- 0 2241 2225"/>
                <a:gd name="T83" fmla="*/ 2241 h 100"/>
                <a:gd name="T84" fmla="+- 0 1253 981"/>
                <a:gd name="T85" fmla="*/ T84 w 397"/>
                <a:gd name="T86" fmla="+- 0 2283 2225"/>
                <a:gd name="T87" fmla="*/ 2283 h 100"/>
                <a:gd name="T88" fmla="+- 0 1229 981"/>
                <a:gd name="T89" fmla="*/ T88 w 397"/>
                <a:gd name="T90" fmla="+- 0 2273 2225"/>
                <a:gd name="T91" fmla="*/ 2273 h 100"/>
                <a:gd name="T92" fmla="+- 0 1236 981"/>
                <a:gd name="T93" fmla="*/ T92 w 397"/>
                <a:gd name="T94" fmla="+- 0 2252 2225"/>
                <a:gd name="T95" fmla="*/ 2252 h 100"/>
                <a:gd name="T96" fmla="+- 0 1253 981"/>
                <a:gd name="T97" fmla="*/ T96 w 397"/>
                <a:gd name="T98" fmla="+- 0 2283 2225"/>
                <a:gd name="T99" fmla="*/ 2283 h 100"/>
                <a:gd name="T100" fmla="+- 0 1251 981"/>
                <a:gd name="T101" fmla="*/ T100 w 397"/>
                <a:gd name="T102" fmla="+- 0 2227 2225"/>
                <a:gd name="T103" fmla="*/ 2227 h 100"/>
                <a:gd name="T104" fmla="+- 0 1192 981"/>
                <a:gd name="T105" fmla="*/ T104 w 397"/>
                <a:gd name="T106" fmla="+- 0 2323 2225"/>
                <a:gd name="T107" fmla="*/ 2323 h 100"/>
                <a:gd name="T108" fmla="+- 0 1221 981"/>
                <a:gd name="T109" fmla="*/ T108 w 397"/>
                <a:gd name="T110" fmla="+- 0 2298 2225"/>
                <a:gd name="T111" fmla="*/ 2298 h 100"/>
                <a:gd name="T112" fmla="+- 0 1266 981"/>
                <a:gd name="T113" fmla="*/ T112 w 397"/>
                <a:gd name="T114" fmla="+- 0 2323 2225"/>
                <a:gd name="T115" fmla="*/ 2323 h 100"/>
                <a:gd name="T116" fmla="+- 0 1378 981"/>
                <a:gd name="T117" fmla="*/ T116 w 397"/>
                <a:gd name="T118" fmla="+- 0 2295 2225"/>
                <a:gd name="T119" fmla="*/ 2295 h 100"/>
                <a:gd name="T120" fmla="+- 0 1350 981"/>
                <a:gd name="T121" fmla="*/ T120 w 397"/>
                <a:gd name="T122" fmla="+- 0 2268 2225"/>
                <a:gd name="T123" fmla="*/ 2268 h 100"/>
                <a:gd name="T124" fmla="+- 0 1318 981"/>
                <a:gd name="T125" fmla="*/ T124 w 397"/>
                <a:gd name="T126" fmla="+- 0 2251 2225"/>
                <a:gd name="T127" fmla="*/ 2251 h 100"/>
                <a:gd name="T128" fmla="+- 0 1337 981"/>
                <a:gd name="T129" fmla="*/ T128 w 397"/>
                <a:gd name="T130" fmla="+- 0 2239 2225"/>
                <a:gd name="T131" fmla="*/ 2239 h 100"/>
                <a:gd name="T132" fmla="+- 0 1355 981"/>
                <a:gd name="T133" fmla="*/ T132 w 397"/>
                <a:gd name="T134" fmla="+- 0 2252 2225"/>
                <a:gd name="T135" fmla="*/ 2252 h 100"/>
                <a:gd name="T136" fmla="+- 0 1374 981"/>
                <a:gd name="T137" fmla="*/ T136 w 397"/>
                <a:gd name="T138" fmla="+- 0 2246 2225"/>
                <a:gd name="T139" fmla="*/ 2246 h 100"/>
                <a:gd name="T140" fmla="+- 0 1372 981"/>
                <a:gd name="T141" fmla="*/ T140 w 397"/>
                <a:gd name="T142" fmla="+- 0 2239 2225"/>
                <a:gd name="T143" fmla="*/ 2239 h 100"/>
                <a:gd name="T144" fmla="+- 0 1354 981"/>
                <a:gd name="T145" fmla="*/ T144 w 397"/>
                <a:gd name="T146" fmla="+- 0 2227 2225"/>
                <a:gd name="T147" fmla="*/ 2227 h 100"/>
                <a:gd name="T148" fmla="+- 0 1307 981"/>
                <a:gd name="T149" fmla="*/ T148 w 397"/>
                <a:gd name="T150" fmla="+- 0 2233 2225"/>
                <a:gd name="T151" fmla="*/ 2233 h 100"/>
                <a:gd name="T152" fmla="+- 0 1307 981"/>
                <a:gd name="T153" fmla="*/ T152 w 397"/>
                <a:gd name="T154" fmla="+- 0 2272 2225"/>
                <a:gd name="T155" fmla="*/ 2272 h 100"/>
                <a:gd name="T156" fmla="+- 0 1346 981"/>
                <a:gd name="T157" fmla="*/ T156 w 397"/>
                <a:gd name="T158" fmla="+- 0 2284 2225"/>
                <a:gd name="T159" fmla="*/ 2284 h 100"/>
                <a:gd name="T160" fmla="+- 0 1351 981"/>
                <a:gd name="T161" fmla="*/ T160 w 397"/>
                <a:gd name="T162" fmla="+- 0 2307 2225"/>
                <a:gd name="T163" fmla="*/ 2307 h 100"/>
                <a:gd name="T164" fmla="+- 0 1320 981"/>
                <a:gd name="T165" fmla="*/ T164 w 397"/>
                <a:gd name="T166" fmla="+- 0 2305 2225"/>
                <a:gd name="T167" fmla="*/ 2305 h 100"/>
                <a:gd name="T168" fmla="+- 0 1294 981"/>
                <a:gd name="T169" fmla="*/ T168 w 397"/>
                <a:gd name="T170" fmla="+- 0 2298 2225"/>
                <a:gd name="T171" fmla="*/ 2298 h 100"/>
                <a:gd name="T172" fmla="+- 0 1296 981"/>
                <a:gd name="T173" fmla="*/ T172 w 397"/>
                <a:gd name="T174" fmla="+- 0 2306 2225"/>
                <a:gd name="T175" fmla="*/ 2306 h 100"/>
                <a:gd name="T176" fmla="+- 0 1317 981"/>
                <a:gd name="T177" fmla="*/ T176 w 397"/>
                <a:gd name="T178" fmla="+- 0 2322 2225"/>
                <a:gd name="T179" fmla="*/ 2322 h 100"/>
                <a:gd name="T180" fmla="+- 0 1368 981"/>
                <a:gd name="T181" fmla="*/ T180 w 397"/>
                <a:gd name="T182" fmla="+- 0 2316 2225"/>
                <a:gd name="T183" fmla="*/ 2316 h 100"/>
                <a:gd name="T184" fmla="+- 0 1378 981"/>
                <a:gd name="T185" fmla="*/ T184 w 397"/>
                <a:gd name="T186" fmla="+- 0 2295 2225"/>
                <a:gd name="T187" fmla="*/ 2295 h 1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397" h="100">
                  <a:moveTo>
                    <a:pt x="98" y="2"/>
                  </a:moveTo>
                  <a:lnTo>
                    <a:pt x="71" y="2"/>
                  </a:lnTo>
                  <a:lnTo>
                    <a:pt x="49" y="73"/>
                  </a:lnTo>
                  <a:lnTo>
                    <a:pt x="33" y="19"/>
                  </a:lnTo>
                  <a:lnTo>
                    <a:pt x="28" y="2"/>
                  </a:lnTo>
                  <a:lnTo>
                    <a:pt x="0" y="2"/>
                  </a:lnTo>
                  <a:lnTo>
                    <a:pt x="0" y="98"/>
                  </a:lnTo>
                  <a:lnTo>
                    <a:pt x="18" y="98"/>
                  </a:lnTo>
                  <a:lnTo>
                    <a:pt x="17" y="19"/>
                  </a:lnTo>
                  <a:lnTo>
                    <a:pt x="42" y="98"/>
                  </a:lnTo>
                  <a:lnTo>
                    <a:pt x="56" y="98"/>
                  </a:lnTo>
                  <a:lnTo>
                    <a:pt x="64" y="73"/>
                  </a:lnTo>
                  <a:lnTo>
                    <a:pt x="81" y="19"/>
                  </a:lnTo>
                  <a:lnTo>
                    <a:pt x="80" y="98"/>
                  </a:lnTo>
                  <a:lnTo>
                    <a:pt x="98" y="98"/>
                  </a:lnTo>
                  <a:lnTo>
                    <a:pt x="98" y="19"/>
                  </a:lnTo>
                  <a:lnTo>
                    <a:pt x="98" y="2"/>
                  </a:lnTo>
                  <a:moveTo>
                    <a:pt x="204" y="98"/>
                  </a:moveTo>
                  <a:lnTo>
                    <a:pt x="196" y="73"/>
                  </a:lnTo>
                  <a:lnTo>
                    <a:pt x="190" y="58"/>
                  </a:lnTo>
                  <a:lnTo>
                    <a:pt x="175" y="16"/>
                  </a:lnTo>
                  <a:lnTo>
                    <a:pt x="172" y="8"/>
                  </a:lnTo>
                  <a:lnTo>
                    <a:pt x="172" y="58"/>
                  </a:lnTo>
                  <a:lnTo>
                    <a:pt x="144" y="58"/>
                  </a:lnTo>
                  <a:lnTo>
                    <a:pt x="147" y="48"/>
                  </a:lnTo>
                  <a:lnTo>
                    <a:pt x="151" y="38"/>
                  </a:lnTo>
                  <a:lnTo>
                    <a:pt x="155" y="27"/>
                  </a:lnTo>
                  <a:lnTo>
                    <a:pt x="158" y="16"/>
                  </a:lnTo>
                  <a:lnTo>
                    <a:pt x="172" y="58"/>
                  </a:lnTo>
                  <a:lnTo>
                    <a:pt x="172" y="8"/>
                  </a:lnTo>
                  <a:lnTo>
                    <a:pt x="169" y="2"/>
                  </a:lnTo>
                  <a:lnTo>
                    <a:pt x="146" y="2"/>
                  </a:lnTo>
                  <a:lnTo>
                    <a:pt x="111" y="98"/>
                  </a:lnTo>
                  <a:lnTo>
                    <a:pt x="131" y="98"/>
                  </a:lnTo>
                  <a:lnTo>
                    <a:pt x="140" y="73"/>
                  </a:lnTo>
                  <a:lnTo>
                    <a:pt x="176" y="73"/>
                  </a:lnTo>
                  <a:lnTo>
                    <a:pt x="185" y="98"/>
                  </a:lnTo>
                  <a:lnTo>
                    <a:pt x="204" y="98"/>
                  </a:lnTo>
                  <a:moveTo>
                    <a:pt x="305" y="98"/>
                  </a:moveTo>
                  <a:lnTo>
                    <a:pt x="296" y="73"/>
                  </a:lnTo>
                  <a:lnTo>
                    <a:pt x="291" y="58"/>
                  </a:lnTo>
                  <a:lnTo>
                    <a:pt x="276" y="16"/>
                  </a:lnTo>
                  <a:lnTo>
                    <a:pt x="272" y="8"/>
                  </a:lnTo>
                  <a:lnTo>
                    <a:pt x="272" y="58"/>
                  </a:lnTo>
                  <a:lnTo>
                    <a:pt x="244" y="58"/>
                  </a:lnTo>
                  <a:lnTo>
                    <a:pt x="248" y="48"/>
                  </a:lnTo>
                  <a:lnTo>
                    <a:pt x="252" y="38"/>
                  </a:lnTo>
                  <a:lnTo>
                    <a:pt x="255" y="27"/>
                  </a:lnTo>
                  <a:lnTo>
                    <a:pt x="258" y="16"/>
                  </a:lnTo>
                  <a:lnTo>
                    <a:pt x="272" y="58"/>
                  </a:lnTo>
                  <a:lnTo>
                    <a:pt x="272" y="8"/>
                  </a:lnTo>
                  <a:lnTo>
                    <a:pt x="270" y="2"/>
                  </a:lnTo>
                  <a:lnTo>
                    <a:pt x="246" y="2"/>
                  </a:lnTo>
                  <a:lnTo>
                    <a:pt x="211" y="98"/>
                  </a:lnTo>
                  <a:lnTo>
                    <a:pt x="232" y="98"/>
                  </a:lnTo>
                  <a:lnTo>
                    <a:pt x="240" y="73"/>
                  </a:lnTo>
                  <a:lnTo>
                    <a:pt x="277" y="73"/>
                  </a:lnTo>
                  <a:lnTo>
                    <a:pt x="285" y="98"/>
                  </a:lnTo>
                  <a:lnTo>
                    <a:pt x="305" y="98"/>
                  </a:lnTo>
                  <a:moveTo>
                    <a:pt x="397" y="70"/>
                  </a:moveTo>
                  <a:lnTo>
                    <a:pt x="388" y="50"/>
                  </a:lnTo>
                  <a:lnTo>
                    <a:pt x="369" y="43"/>
                  </a:lnTo>
                  <a:lnTo>
                    <a:pt x="349" y="38"/>
                  </a:lnTo>
                  <a:lnTo>
                    <a:pt x="337" y="26"/>
                  </a:lnTo>
                  <a:lnTo>
                    <a:pt x="343" y="17"/>
                  </a:lnTo>
                  <a:lnTo>
                    <a:pt x="356" y="14"/>
                  </a:lnTo>
                  <a:lnTo>
                    <a:pt x="368" y="18"/>
                  </a:lnTo>
                  <a:lnTo>
                    <a:pt x="374" y="27"/>
                  </a:lnTo>
                  <a:lnTo>
                    <a:pt x="394" y="25"/>
                  </a:lnTo>
                  <a:lnTo>
                    <a:pt x="393" y="21"/>
                  </a:lnTo>
                  <a:lnTo>
                    <a:pt x="392" y="17"/>
                  </a:lnTo>
                  <a:lnTo>
                    <a:pt x="391" y="14"/>
                  </a:lnTo>
                  <a:lnTo>
                    <a:pt x="390" y="14"/>
                  </a:lnTo>
                  <a:lnTo>
                    <a:pt x="373" y="2"/>
                  </a:lnTo>
                  <a:lnTo>
                    <a:pt x="348" y="0"/>
                  </a:lnTo>
                  <a:lnTo>
                    <a:pt x="326" y="8"/>
                  </a:lnTo>
                  <a:lnTo>
                    <a:pt x="317" y="27"/>
                  </a:lnTo>
                  <a:lnTo>
                    <a:pt x="326" y="47"/>
                  </a:lnTo>
                  <a:lnTo>
                    <a:pt x="345" y="54"/>
                  </a:lnTo>
                  <a:lnTo>
                    <a:pt x="365" y="59"/>
                  </a:lnTo>
                  <a:lnTo>
                    <a:pt x="377" y="72"/>
                  </a:lnTo>
                  <a:lnTo>
                    <a:pt x="370" y="82"/>
                  </a:lnTo>
                  <a:lnTo>
                    <a:pt x="354" y="85"/>
                  </a:lnTo>
                  <a:lnTo>
                    <a:pt x="339" y="80"/>
                  </a:lnTo>
                  <a:lnTo>
                    <a:pt x="332" y="70"/>
                  </a:lnTo>
                  <a:lnTo>
                    <a:pt x="313" y="73"/>
                  </a:lnTo>
                  <a:lnTo>
                    <a:pt x="313" y="77"/>
                  </a:lnTo>
                  <a:lnTo>
                    <a:pt x="315" y="81"/>
                  </a:lnTo>
                  <a:lnTo>
                    <a:pt x="317" y="84"/>
                  </a:lnTo>
                  <a:lnTo>
                    <a:pt x="336" y="97"/>
                  </a:lnTo>
                  <a:lnTo>
                    <a:pt x="363" y="100"/>
                  </a:lnTo>
                  <a:lnTo>
                    <a:pt x="387" y="91"/>
                  </a:lnTo>
                  <a:lnTo>
                    <a:pt x="390" y="85"/>
                  </a:lnTo>
                  <a:lnTo>
                    <a:pt x="397" y="7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88" name="Picture 20">
              <a:extLst>
                <a:ext uri="{FF2B5EF4-FFF2-40B4-BE49-F238E27FC236}">
                  <a16:creationId xmlns:a16="http://schemas.microsoft.com/office/drawing/2014/main" id="{226F6772-4E9A-40AF-AE25-E7C41237D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" y="2515"/>
              <a:ext cx="10089" cy="5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utoShape 21">
              <a:extLst>
                <a:ext uri="{FF2B5EF4-FFF2-40B4-BE49-F238E27FC236}">
                  <a16:creationId xmlns:a16="http://schemas.microsoft.com/office/drawing/2014/main" id="{73AD024A-1DA2-4633-8BE3-8EC782E61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0" y="-14620"/>
              <a:ext cx="2" cy="12414"/>
            </a:xfrm>
            <a:custGeom>
              <a:avLst/>
              <a:gdLst>
                <a:gd name="T0" fmla="+- 0 8211 -14620"/>
                <a:gd name="T1" fmla="*/ 8211 h 12414"/>
                <a:gd name="T2" fmla="+- 0 8346 -14620"/>
                <a:gd name="T3" fmla="*/ 8346 h 12414"/>
                <a:gd name="T4" fmla="+- 0 8482 -14620"/>
                <a:gd name="T5" fmla="*/ 8482 h 12414"/>
                <a:gd name="T6" fmla="+- 0 8617 -14620"/>
                <a:gd name="T7" fmla="*/ 8617 h 12414"/>
                <a:gd name="T8" fmla="+- 0 8752 -14620"/>
                <a:gd name="T9" fmla="*/ 8752 h 12414"/>
                <a:gd name="T10" fmla="+- 0 8887 -14620"/>
                <a:gd name="T11" fmla="*/ 8887 h 12414"/>
                <a:gd name="T12" fmla="+- 0 9018 -14620"/>
                <a:gd name="T13" fmla="*/ 9018 h 12414"/>
                <a:gd name="T14" fmla="+- 0 9153 -14620"/>
                <a:gd name="T15" fmla="*/ 9153 h 12414"/>
                <a:gd name="T16" fmla="+- 0 9288 -14620"/>
                <a:gd name="T17" fmla="*/ 9288 h 12414"/>
                <a:gd name="T18" fmla="+- 0 9423 -14620"/>
                <a:gd name="T19" fmla="*/ 9423 h 12414"/>
                <a:gd name="T20" fmla="+- 0 9558 -14620"/>
                <a:gd name="T21" fmla="*/ 9558 h 12414"/>
                <a:gd name="T22" fmla="+- 0 9693 -14620"/>
                <a:gd name="T23" fmla="*/ 9693 h 12414"/>
                <a:gd name="T24" fmla="+- 0 9828 -14620"/>
                <a:gd name="T25" fmla="*/ 9828 h 12414"/>
                <a:gd name="T26" fmla="+- 0 9963 -14620"/>
                <a:gd name="T27" fmla="*/ 9963 h 12414"/>
                <a:gd name="T28" fmla="+- 0 10098 -14620"/>
                <a:gd name="T29" fmla="*/ 10098 h 12414"/>
                <a:gd name="T30" fmla="+- 0 10233 -14620"/>
                <a:gd name="T31" fmla="*/ 10233 h 12414"/>
                <a:gd name="T32" fmla="+- 0 10368 -14620"/>
                <a:gd name="T33" fmla="*/ 10368 h 12414"/>
                <a:gd name="T34" fmla="+- 0 10503 -14620"/>
                <a:gd name="T35" fmla="*/ 10503 h 12414"/>
                <a:gd name="T36" fmla="+- 0 10638 -14620"/>
                <a:gd name="T37" fmla="*/ 10638 h 12414"/>
                <a:gd name="T38" fmla="+- 0 10773 -14620"/>
                <a:gd name="T39" fmla="*/ 10773 h 12414"/>
                <a:gd name="T40" fmla="+- 0 10908 -14620"/>
                <a:gd name="T41" fmla="*/ 10908 h 12414"/>
                <a:gd name="T42" fmla="+- 0 11052 -14620"/>
                <a:gd name="T43" fmla="*/ 11052 h 12414"/>
                <a:gd name="T44" fmla="+- 0 11187 -14620"/>
                <a:gd name="T45" fmla="*/ 11187 h 12414"/>
                <a:gd name="T46" fmla="+- 0 11322 -14620"/>
                <a:gd name="T47" fmla="*/ 11322 h 12414"/>
                <a:gd name="T48" fmla="+- 0 11457 -14620"/>
                <a:gd name="T49" fmla="*/ 11457 h 12414"/>
                <a:gd name="T50" fmla="+- 0 11592 -14620"/>
                <a:gd name="T51" fmla="*/ 11592 h 12414"/>
                <a:gd name="T52" fmla="+- 0 11727 -14620"/>
                <a:gd name="T53" fmla="*/ 11727 h 12414"/>
                <a:gd name="T54" fmla="+- 0 11862 -14620"/>
                <a:gd name="T55" fmla="*/ 11862 h 12414"/>
                <a:gd name="T56" fmla="+- 0 11997 -14620"/>
                <a:gd name="T57" fmla="*/ 11997 h 12414"/>
                <a:gd name="T58" fmla="+- 0 12132 -14620"/>
                <a:gd name="T59" fmla="*/ 12132 h 12414"/>
                <a:gd name="T60" fmla="+- 0 12267 -14620"/>
                <a:gd name="T61" fmla="*/ 12267 h 12414"/>
                <a:gd name="T62" fmla="+- 0 12402 -14620"/>
                <a:gd name="T63" fmla="*/ 12402 h 12414"/>
                <a:gd name="T64" fmla="+- 0 12537 -14620"/>
                <a:gd name="T65" fmla="*/ 12537 h 12414"/>
                <a:gd name="T66" fmla="+- 0 12672 -14620"/>
                <a:gd name="T67" fmla="*/ 12672 h 12414"/>
                <a:gd name="T68" fmla="+- 0 12807 -14620"/>
                <a:gd name="T69" fmla="*/ 12807 h 12414"/>
                <a:gd name="T70" fmla="+- 0 12942 -14620"/>
                <a:gd name="T71" fmla="*/ 12942 h 12414"/>
                <a:gd name="T72" fmla="+- 0 13077 -14620"/>
                <a:gd name="T73" fmla="*/ 13077 h 12414"/>
                <a:gd name="T74" fmla="+- 0 13212 -14620"/>
                <a:gd name="T75" fmla="*/ 13212 h 12414"/>
                <a:gd name="T76" fmla="+- 0 13347 -14620"/>
                <a:gd name="T77" fmla="*/ 13347 h 12414"/>
                <a:gd name="T78" fmla="+- 0 13482 -14620"/>
                <a:gd name="T79" fmla="*/ 13482 h 12414"/>
                <a:gd name="T80" fmla="+- 0 13617 -14620"/>
                <a:gd name="T81" fmla="*/ 13617 h 12414"/>
                <a:gd name="T82" fmla="+- 0 13707 -14620"/>
                <a:gd name="T83" fmla="*/ 13707 h 12414"/>
              </a:gdLst>
              <a:ahLst/>
              <a:cxnLst>
                <a:cxn ang="0">
                  <a:pos x="0" y="T1"/>
                </a:cxn>
                <a:cxn ang="0">
                  <a:pos x="0" y="T3"/>
                </a:cxn>
                <a:cxn ang="0">
                  <a:pos x="0" y="T5"/>
                </a:cxn>
                <a:cxn ang="0">
                  <a:pos x="0" y="T7"/>
                </a:cxn>
                <a:cxn ang="0">
                  <a:pos x="0" y="T9"/>
                </a:cxn>
                <a:cxn ang="0">
                  <a:pos x="0" y="T11"/>
                </a:cxn>
                <a:cxn ang="0">
                  <a:pos x="0" y="T13"/>
                </a:cxn>
                <a:cxn ang="0">
                  <a:pos x="0" y="T15"/>
                </a:cxn>
                <a:cxn ang="0">
                  <a:pos x="0" y="T17"/>
                </a:cxn>
                <a:cxn ang="0">
                  <a:pos x="0" y="T19"/>
                </a:cxn>
                <a:cxn ang="0">
                  <a:pos x="0" y="T21"/>
                </a:cxn>
                <a:cxn ang="0">
                  <a:pos x="0" y="T23"/>
                </a:cxn>
                <a:cxn ang="0">
                  <a:pos x="0" y="T25"/>
                </a:cxn>
                <a:cxn ang="0">
                  <a:pos x="0" y="T27"/>
                </a:cxn>
                <a:cxn ang="0">
                  <a:pos x="0" y="T29"/>
                </a:cxn>
                <a:cxn ang="0">
                  <a:pos x="0" y="T31"/>
                </a:cxn>
                <a:cxn ang="0">
                  <a:pos x="0" y="T33"/>
                </a:cxn>
                <a:cxn ang="0">
                  <a:pos x="0" y="T35"/>
                </a:cxn>
                <a:cxn ang="0">
                  <a:pos x="0" y="T37"/>
                </a:cxn>
                <a:cxn ang="0">
                  <a:pos x="0" y="T39"/>
                </a:cxn>
                <a:cxn ang="0">
                  <a:pos x="0" y="T41"/>
                </a:cxn>
                <a:cxn ang="0">
                  <a:pos x="0" y="T43"/>
                </a:cxn>
                <a:cxn ang="0">
                  <a:pos x="0" y="T45"/>
                </a:cxn>
                <a:cxn ang="0">
                  <a:pos x="0" y="T47"/>
                </a:cxn>
                <a:cxn ang="0">
                  <a:pos x="0" y="T49"/>
                </a:cxn>
                <a:cxn ang="0">
                  <a:pos x="0" y="T51"/>
                </a:cxn>
                <a:cxn ang="0">
                  <a:pos x="0" y="T53"/>
                </a:cxn>
                <a:cxn ang="0">
                  <a:pos x="0" y="T55"/>
                </a:cxn>
                <a:cxn ang="0">
                  <a:pos x="0" y="T57"/>
                </a:cxn>
                <a:cxn ang="0">
                  <a:pos x="0" y="T59"/>
                </a:cxn>
                <a:cxn ang="0">
                  <a:pos x="0" y="T61"/>
                </a:cxn>
                <a:cxn ang="0">
                  <a:pos x="0" y="T63"/>
                </a:cxn>
                <a:cxn ang="0">
                  <a:pos x="0" y="T65"/>
                </a:cxn>
                <a:cxn ang="0">
                  <a:pos x="0" y="T67"/>
                </a:cxn>
                <a:cxn ang="0">
                  <a:pos x="0" y="T69"/>
                </a:cxn>
                <a:cxn ang="0">
                  <a:pos x="0" y="T71"/>
                </a:cxn>
                <a:cxn ang="0">
                  <a:pos x="0" y="T73"/>
                </a:cxn>
                <a:cxn ang="0">
                  <a:pos x="0" y="T75"/>
                </a:cxn>
                <a:cxn ang="0">
                  <a:pos x="0" y="T77"/>
                </a:cxn>
                <a:cxn ang="0">
                  <a:pos x="0" y="T79"/>
                </a:cxn>
                <a:cxn ang="0">
                  <a:pos x="0" y="T81"/>
                </a:cxn>
                <a:cxn ang="0">
                  <a:pos x="0" y="T83"/>
                </a:cxn>
              </a:cxnLst>
              <a:rect l="0" t="0" r="r" b="b"/>
              <a:pathLst>
                <a:path h="12414">
                  <a:moveTo>
                    <a:pt x="-11880" y="22741"/>
                  </a:moveTo>
                  <a:lnTo>
                    <a:pt x="-11880" y="22831"/>
                  </a:lnTo>
                  <a:moveTo>
                    <a:pt x="-11880" y="22876"/>
                  </a:moveTo>
                  <a:lnTo>
                    <a:pt x="-11880" y="22966"/>
                  </a:lnTo>
                  <a:moveTo>
                    <a:pt x="-11880" y="23011"/>
                  </a:moveTo>
                  <a:lnTo>
                    <a:pt x="-11880" y="23102"/>
                  </a:lnTo>
                  <a:moveTo>
                    <a:pt x="-11880" y="23147"/>
                  </a:moveTo>
                  <a:lnTo>
                    <a:pt x="-11880" y="23237"/>
                  </a:lnTo>
                  <a:moveTo>
                    <a:pt x="-11880" y="23282"/>
                  </a:moveTo>
                  <a:lnTo>
                    <a:pt x="-11880" y="23372"/>
                  </a:lnTo>
                  <a:moveTo>
                    <a:pt x="-11880" y="23417"/>
                  </a:moveTo>
                  <a:lnTo>
                    <a:pt x="-11880" y="23507"/>
                  </a:lnTo>
                  <a:moveTo>
                    <a:pt x="-11880" y="23552"/>
                  </a:moveTo>
                  <a:lnTo>
                    <a:pt x="-11880" y="23638"/>
                  </a:lnTo>
                  <a:moveTo>
                    <a:pt x="-11880" y="23683"/>
                  </a:moveTo>
                  <a:lnTo>
                    <a:pt x="-11880" y="23773"/>
                  </a:lnTo>
                  <a:moveTo>
                    <a:pt x="-11880" y="23818"/>
                  </a:moveTo>
                  <a:lnTo>
                    <a:pt x="-11880" y="23908"/>
                  </a:lnTo>
                  <a:moveTo>
                    <a:pt x="-11880" y="23953"/>
                  </a:moveTo>
                  <a:lnTo>
                    <a:pt x="-11880" y="24043"/>
                  </a:lnTo>
                  <a:moveTo>
                    <a:pt x="-11880" y="24088"/>
                  </a:moveTo>
                  <a:lnTo>
                    <a:pt x="-11880" y="24178"/>
                  </a:lnTo>
                  <a:moveTo>
                    <a:pt x="-11880" y="24223"/>
                  </a:moveTo>
                  <a:lnTo>
                    <a:pt x="-11880" y="24313"/>
                  </a:lnTo>
                  <a:moveTo>
                    <a:pt x="-11880" y="24358"/>
                  </a:moveTo>
                  <a:lnTo>
                    <a:pt x="-11880" y="24448"/>
                  </a:lnTo>
                  <a:moveTo>
                    <a:pt x="-11880" y="24493"/>
                  </a:moveTo>
                  <a:lnTo>
                    <a:pt x="-11880" y="24583"/>
                  </a:lnTo>
                  <a:moveTo>
                    <a:pt x="-11880" y="24628"/>
                  </a:moveTo>
                  <a:lnTo>
                    <a:pt x="-11880" y="24718"/>
                  </a:lnTo>
                  <a:moveTo>
                    <a:pt x="-11880" y="24763"/>
                  </a:moveTo>
                  <a:lnTo>
                    <a:pt x="-11880" y="24853"/>
                  </a:lnTo>
                  <a:moveTo>
                    <a:pt x="-11880" y="24898"/>
                  </a:moveTo>
                  <a:lnTo>
                    <a:pt x="-11880" y="24988"/>
                  </a:lnTo>
                  <a:moveTo>
                    <a:pt x="-11880" y="25033"/>
                  </a:moveTo>
                  <a:lnTo>
                    <a:pt x="-11880" y="25123"/>
                  </a:lnTo>
                  <a:moveTo>
                    <a:pt x="-11880" y="25168"/>
                  </a:moveTo>
                  <a:lnTo>
                    <a:pt x="-11880" y="25258"/>
                  </a:lnTo>
                  <a:moveTo>
                    <a:pt x="-11880" y="25303"/>
                  </a:moveTo>
                  <a:lnTo>
                    <a:pt x="-11880" y="25393"/>
                  </a:lnTo>
                  <a:moveTo>
                    <a:pt x="-11880" y="25438"/>
                  </a:moveTo>
                  <a:lnTo>
                    <a:pt x="-11880" y="25528"/>
                  </a:lnTo>
                  <a:moveTo>
                    <a:pt x="-11880" y="25582"/>
                  </a:moveTo>
                  <a:lnTo>
                    <a:pt x="-11880" y="25672"/>
                  </a:lnTo>
                  <a:moveTo>
                    <a:pt x="-11880" y="25717"/>
                  </a:moveTo>
                  <a:lnTo>
                    <a:pt x="-11880" y="25807"/>
                  </a:lnTo>
                  <a:moveTo>
                    <a:pt x="-11880" y="25852"/>
                  </a:moveTo>
                  <a:lnTo>
                    <a:pt x="-11880" y="25942"/>
                  </a:lnTo>
                  <a:moveTo>
                    <a:pt x="-11880" y="25987"/>
                  </a:moveTo>
                  <a:lnTo>
                    <a:pt x="-11880" y="26077"/>
                  </a:lnTo>
                  <a:moveTo>
                    <a:pt x="-11880" y="26122"/>
                  </a:moveTo>
                  <a:lnTo>
                    <a:pt x="-11880" y="26212"/>
                  </a:lnTo>
                  <a:moveTo>
                    <a:pt x="-11880" y="26257"/>
                  </a:moveTo>
                  <a:lnTo>
                    <a:pt x="-11880" y="26347"/>
                  </a:lnTo>
                  <a:moveTo>
                    <a:pt x="-11880" y="26392"/>
                  </a:moveTo>
                  <a:lnTo>
                    <a:pt x="-11880" y="26482"/>
                  </a:lnTo>
                  <a:moveTo>
                    <a:pt x="-11880" y="26527"/>
                  </a:moveTo>
                  <a:lnTo>
                    <a:pt x="-11880" y="26617"/>
                  </a:lnTo>
                  <a:moveTo>
                    <a:pt x="-11880" y="26662"/>
                  </a:moveTo>
                  <a:lnTo>
                    <a:pt x="-11880" y="26752"/>
                  </a:lnTo>
                  <a:moveTo>
                    <a:pt x="-11880" y="26797"/>
                  </a:moveTo>
                  <a:lnTo>
                    <a:pt x="-11880" y="26887"/>
                  </a:lnTo>
                  <a:moveTo>
                    <a:pt x="-11880" y="26932"/>
                  </a:moveTo>
                  <a:lnTo>
                    <a:pt x="-11880" y="27022"/>
                  </a:lnTo>
                  <a:moveTo>
                    <a:pt x="-11880" y="27067"/>
                  </a:moveTo>
                  <a:lnTo>
                    <a:pt x="-11880" y="27157"/>
                  </a:lnTo>
                  <a:moveTo>
                    <a:pt x="-11880" y="27202"/>
                  </a:moveTo>
                  <a:lnTo>
                    <a:pt x="-11880" y="27292"/>
                  </a:lnTo>
                  <a:moveTo>
                    <a:pt x="-11880" y="27337"/>
                  </a:moveTo>
                  <a:lnTo>
                    <a:pt x="-11880" y="27427"/>
                  </a:lnTo>
                  <a:moveTo>
                    <a:pt x="-11880" y="27472"/>
                  </a:moveTo>
                  <a:lnTo>
                    <a:pt x="-11880" y="27562"/>
                  </a:lnTo>
                  <a:moveTo>
                    <a:pt x="-11880" y="27607"/>
                  </a:moveTo>
                  <a:lnTo>
                    <a:pt x="-11880" y="27697"/>
                  </a:lnTo>
                  <a:moveTo>
                    <a:pt x="-11880" y="27742"/>
                  </a:moveTo>
                  <a:lnTo>
                    <a:pt x="-11880" y="27832"/>
                  </a:lnTo>
                  <a:moveTo>
                    <a:pt x="-11880" y="27877"/>
                  </a:moveTo>
                  <a:lnTo>
                    <a:pt x="-11880" y="27967"/>
                  </a:lnTo>
                  <a:moveTo>
                    <a:pt x="-11880" y="28012"/>
                  </a:moveTo>
                  <a:lnTo>
                    <a:pt x="-11880" y="28102"/>
                  </a:lnTo>
                  <a:moveTo>
                    <a:pt x="-11880" y="28147"/>
                  </a:moveTo>
                  <a:lnTo>
                    <a:pt x="-11880" y="28237"/>
                  </a:lnTo>
                  <a:moveTo>
                    <a:pt x="-11880" y="28282"/>
                  </a:moveTo>
                  <a:lnTo>
                    <a:pt x="-11880" y="28327"/>
                  </a:lnTo>
                </a:path>
              </a:pathLst>
            </a:custGeom>
            <a:noFill/>
            <a:ln w="5715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0B7B80BA-11D7-4320-B394-C3AD376E3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5" y="13716"/>
              <a:ext cx="81" cy="126"/>
            </a:xfrm>
            <a:custGeom>
              <a:avLst/>
              <a:gdLst>
                <a:gd name="T0" fmla="+- 0 9720 9675"/>
                <a:gd name="T1" fmla="*/ T0 w 81"/>
                <a:gd name="T2" fmla="+- 0 13842 13716"/>
                <a:gd name="T3" fmla="*/ 13842 h 126"/>
                <a:gd name="T4" fmla="+- 0 9675 9675"/>
                <a:gd name="T5" fmla="*/ T4 w 81"/>
                <a:gd name="T6" fmla="+- 0 13716 13716"/>
                <a:gd name="T7" fmla="*/ 13716 h 126"/>
                <a:gd name="T8" fmla="+- 0 9756 9675"/>
                <a:gd name="T9" fmla="*/ T8 w 81"/>
                <a:gd name="T10" fmla="+- 0 13716 13716"/>
                <a:gd name="T11" fmla="*/ 13716 h 126"/>
                <a:gd name="T12" fmla="+- 0 9720 9675"/>
                <a:gd name="T13" fmla="*/ T12 w 81"/>
                <a:gd name="T14" fmla="+- 0 13842 13716"/>
                <a:gd name="T15" fmla="*/ 13842 h 1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81" h="126">
                  <a:moveTo>
                    <a:pt x="45" y="126"/>
                  </a:moveTo>
                  <a:lnTo>
                    <a:pt x="0" y="0"/>
                  </a:lnTo>
                  <a:lnTo>
                    <a:pt x="81" y="0"/>
                  </a:lnTo>
                  <a:lnTo>
                    <a:pt x="45" y="12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0F79959-1FC4-4519-80D0-A63CF5363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5" y="13716"/>
              <a:ext cx="81" cy="126"/>
            </a:xfrm>
            <a:custGeom>
              <a:avLst/>
              <a:gdLst>
                <a:gd name="T0" fmla="+- 0 9720 9675"/>
                <a:gd name="T1" fmla="*/ T0 w 81"/>
                <a:gd name="T2" fmla="+- 0 13842 13716"/>
                <a:gd name="T3" fmla="*/ 13842 h 126"/>
                <a:gd name="T4" fmla="+- 0 9675 9675"/>
                <a:gd name="T5" fmla="*/ T4 w 81"/>
                <a:gd name="T6" fmla="+- 0 13716 13716"/>
                <a:gd name="T7" fmla="*/ 13716 h 126"/>
                <a:gd name="T8" fmla="+- 0 9756 9675"/>
                <a:gd name="T9" fmla="*/ T8 w 81"/>
                <a:gd name="T10" fmla="+- 0 13716 13716"/>
                <a:gd name="T11" fmla="*/ 13716 h 126"/>
                <a:gd name="T12" fmla="+- 0 9720 9675"/>
                <a:gd name="T13" fmla="*/ T12 w 81"/>
                <a:gd name="T14" fmla="+- 0 13842 13716"/>
                <a:gd name="T15" fmla="*/ 13842 h 1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81" h="126">
                  <a:moveTo>
                    <a:pt x="45" y="126"/>
                  </a:moveTo>
                  <a:lnTo>
                    <a:pt x="0" y="0"/>
                  </a:lnTo>
                  <a:lnTo>
                    <a:pt x="81" y="0"/>
                  </a:lnTo>
                  <a:lnTo>
                    <a:pt x="45" y="126"/>
                  </a:lnTo>
                  <a:close/>
                </a:path>
              </a:pathLst>
            </a:custGeom>
            <a:noFill/>
            <a:ln w="5715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5733BF11-8D2E-4B68-9B7E-3A72D1CD0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4425"/>
              <a:ext cx="0" cy="367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098BE8A6-4474-4189-8AFC-E47075855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-2970"/>
              <a:ext cx="5600" cy="8976"/>
            </a:xfrm>
            <a:custGeom>
              <a:avLst/>
              <a:gdLst>
                <a:gd name="T0" fmla="+- 0 1800 4000"/>
                <a:gd name="T1" fmla="*/ T0 w 5600"/>
                <a:gd name="T2" fmla="+- 0 4470 -2970"/>
                <a:gd name="T3" fmla="*/ 4470 h 8976"/>
                <a:gd name="T4" fmla="+- 0 1803 4000"/>
                <a:gd name="T5" fmla="*/ T4 w 5600"/>
                <a:gd name="T6" fmla="+- 0 4453 -2970"/>
                <a:gd name="T7" fmla="*/ 4453 h 8976"/>
                <a:gd name="T8" fmla="+- 0 1813 4000"/>
                <a:gd name="T9" fmla="*/ T8 w 5600"/>
                <a:gd name="T10" fmla="+- 0 4438 -2970"/>
                <a:gd name="T11" fmla="*/ 4438 h 8976"/>
                <a:gd name="T12" fmla="+- 0 1827 4000"/>
                <a:gd name="T13" fmla="*/ T12 w 5600"/>
                <a:gd name="T14" fmla="+- 0 4429 -2970"/>
                <a:gd name="T15" fmla="*/ 4429 h 8976"/>
                <a:gd name="T16" fmla="+- 0 1845 4000"/>
                <a:gd name="T17" fmla="*/ T16 w 5600"/>
                <a:gd name="T18" fmla="+- 0 4425 -2970"/>
                <a:gd name="T19" fmla="*/ 4425 h 8976"/>
                <a:gd name="T20" fmla="+- 0 1845 4000"/>
                <a:gd name="T21" fmla="*/ T20 w 5600"/>
                <a:gd name="T22" fmla="+- 0 4425 -2970"/>
                <a:gd name="T23" fmla="*/ 4425 h 8976"/>
                <a:gd name="T24" fmla="+- 0 1863 4000"/>
                <a:gd name="T25" fmla="*/ T24 w 5600"/>
                <a:gd name="T26" fmla="+- 0 4429 -2970"/>
                <a:gd name="T27" fmla="*/ 4429 h 8976"/>
                <a:gd name="T28" fmla="+- 0 1877 4000"/>
                <a:gd name="T29" fmla="*/ T28 w 5600"/>
                <a:gd name="T30" fmla="+- 0 4438 -2970"/>
                <a:gd name="T31" fmla="*/ 4438 h 8976"/>
                <a:gd name="T32" fmla="+- 0 1887 4000"/>
                <a:gd name="T33" fmla="*/ T32 w 5600"/>
                <a:gd name="T34" fmla="+- 0 4453 -2970"/>
                <a:gd name="T35" fmla="*/ 4453 h 8976"/>
                <a:gd name="T36" fmla="+- 0 1890 4000"/>
                <a:gd name="T37" fmla="*/ T36 w 5600"/>
                <a:gd name="T38" fmla="+- 0 4470 -2970"/>
                <a:gd name="T39" fmla="*/ 4470 h 8976"/>
                <a:gd name="T40" fmla="+- 0 1890 4000"/>
                <a:gd name="T41" fmla="*/ T40 w 5600"/>
                <a:gd name="T42" fmla="+- 0 8055 -2970"/>
                <a:gd name="T43" fmla="*/ 8055 h 8976"/>
                <a:gd name="T44" fmla="+- 0 1887 4000"/>
                <a:gd name="T45" fmla="*/ T44 w 5600"/>
                <a:gd name="T46" fmla="+- 0 8073 -2970"/>
                <a:gd name="T47" fmla="*/ 8073 h 8976"/>
                <a:gd name="T48" fmla="+- 0 1877 4000"/>
                <a:gd name="T49" fmla="*/ T48 w 5600"/>
                <a:gd name="T50" fmla="+- 0 8087 -2970"/>
                <a:gd name="T51" fmla="*/ 8087 h 8976"/>
                <a:gd name="T52" fmla="+- 0 1863 4000"/>
                <a:gd name="T53" fmla="*/ T52 w 5600"/>
                <a:gd name="T54" fmla="+- 0 8097 -2970"/>
                <a:gd name="T55" fmla="*/ 8097 h 8976"/>
                <a:gd name="T56" fmla="+- 0 1845 4000"/>
                <a:gd name="T57" fmla="*/ T56 w 5600"/>
                <a:gd name="T58" fmla="+- 0 8100 -2970"/>
                <a:gd name="T59" fmla="*/ 8100 h 8976"/>
                <a:gd name="T60" fmla="+- 0 1845 4000"/>
                <a:gd name="T61" fmla="*/ T60 w 5600"/>
                <a:gd name="T62" fmla="+- 0 8100 -2970"/>
                <a:gd name="T63" fmla="*/ 8100 h 8976"/>
                <a:gd name="T64" fmla="+- 0 1827 4000"/>
                <a:gd name="T65" fmla="*/ T64 w 5600"/>
                <a:gd name="T66" fmla="+- 0 8097 -2970"/>
                <a:gd name="T67" fmla="*/ 8097 h 8976"/>
                <a:gd name="T68" fmla="+- 0 1813 4000"/>
                <a:gd name="T69" fmla="*/ T68 w 5600"/>
                <a:gd name="T70" fmla="+- 0 8087 -2970"/>
                <a:gd name="T71" fmla="*/ 8087 h 8976"/>
                <a:gd name="T72" fmla="+- 0 1803 4000"/>
                <a:gd name="T73" fmla="*/ T72 w 5600"/>
                <a:gd name="T74" fmla="+- 0 8073 -2970"/>
                <a:gd name="T75" fmla="*/ 8073 h 8976"/>
                <a:gd name="T76" fmla="+- 0 1800 4000"/>
                <a:gd name="T77" fmla="*/ T76 w 5600"/>
                <a:gd name="T78" fmla="+- 0 8055 -2970"/>
                <a:gd name="T79" fmla="*/ 8055 h 8976"/>
                <a:gd name="T80" fmla="+- 0 1800 4000"/>
                <a:gd name="T81" fmla="*/ T80 w 5600"/>
                <a:gd name="T82" fmla="+- 0 4470 -2970"/>
                <a:gd name="T83" fmla="*/ 4470 h 8976"/>
                <a:gd name="T84" fmla="+- 0 4230 4000"/>
                <a:gd name="T85" fmla="*/ T84 w 5600"/>
                <a:gd name="T86" fmla="+- 0 8252 -2970"/>
                <a:gd name="T87" fmla="*/ 8252 h 8976"/>
                <a:gd name="T88" fmla="+- 0 4230 4000"/>
                <a:gd name="T89" fmla="*/ T88 w 5600"/>
                <a:gd name="T90" fmla="+- 0 8442 -2970"/>
                <a:gd name="T91" fmla="*/ 8442 h 8976"/>
                <a:gd name="T92" fmla="+- 0 4230 4000"/>
                <a:gd name="T93" fmla="*/ T92 w 5600"/>
                <a:gd name="T94" fmla="+- 0 8455 -2970"/>
                <a:gd name="T95" fmla="*/ 8455 h 8976"/>
                <a:gd name="T96" fmla="+- 0 4240 4000"/>
                <a:gd name="T97" fmla="*/ T96 w 5600"/>
                <a:gd name="T98" fmla="+- 0 8464 -2970"/>
                <a:gd name="T99" fmla="*/ 8464 h 8976"/>
                <a:gd name="T100" fmla="+- 0 4252 4000"/>
                <a:gd name="T101" fmla="*/ T100 w 5600"/>
                <a:gd name="T102" fmla="+- 0 8464 -2970"/>
                <a:gd name="T103" fmla="*/ 8464 h 8976"/>
                <a:gd name="T104" fmla="+- 0 4297 4000"/>
                <a:gd name="T105" fmla="*/ T104 w 5600"/>
                <a:gd name="T106" fmla="+- 0 8464 -2970"/>
                <a:gd name="T107" fmla="*/ 8464 h 8976"/>
                <a:gd name="T108" fmla="+- 0 4310 4000"/>
                <a:gd name="T109" fmla="*/ T108 w 5600"/>
                <a:gd name="T110" fmla="+- 0 8464 -2970"/>
                <a:gd name="T111" fmla="*/ 8464 h 8976"/>
                <a:gd name="T112" fmla="+- 0 4320 4000"/>
                <a:gd name="T113" fmla="*/ T112 w 5600"/>
                <a:gd name="T114" fmla="+- 0 8455 -2970"/>
                <a:gd name="T115" fmla="*/ 8455 h 8976"/>
                <a:gd name="T116" fmla="+- 0 4320 4000"/>
                <a:gd name="T117" fmla="*/ T116 w 5600"/>
                <a:gd name="T118" fmla="+- 0 8442 -2970"/>
                <a:gd name="T119" fmla="*/ 8442 h 8976"/>
                <a:gd name="T120" fmla="+- 0 4320 4000"/>
                <a:gd name="T121" fmla="*/ T120 w 5600"/>
                <a:gd name="T122" fmla="+- 0 6484 -2970"/>
                <a:gd name="T123" fmla="*/ 6484 h 89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5600" h="8976">
                  <a:moveTo>
                    <a:pt x="-2200" y="7440"/>
                  </a:moveTo>
                  <a:lnTo>
                    <a:pt x="-2197" y="7423"/>
                  </a:lnTo>
                  <a:lnTo>
                    <a:pt x="-2187" y="7408"/>
                  </a:lnTo>
                  <a:lnTo>
                    <a:pt x="-2173" y="7399"/>
                  </a:lnTo>
                  <a:lnTo>
                    <a:pt x="-2155" y="7395"/>
                  </a:lnTo>
                  <a:lnTo>
                    <a:pt x="-2137" y="7399"/>
                  </a:lnTo>
                  <a:lnTo>
                    <a:pt x="-2123" y="7408"/>
                  </a:lnTo>
                  <a:lnTo>
                    <a:pt x="-2113" y="7423"/>
                  </a:lnTo>
                  <a:lnTo>
                    <a:pt x="-2110" y="7440"/>
                  </a:lnTo>
                  <a:lnTo>
                    <a:pt x="-2110" y="11025"/>
                  </a:lnTo>
                  <a:lnTo>
                    <a:pt x="-2113" y="11043"/>
                  </a:lnTo>
                  <a:lnTo>
                    <a:pt x="-2123" y="11057"/>
                  </a:lnTo>
                  <a:lnTo>
                    <a:pt x="-2137" y="11067"/>
                  </a:lnTo>
                  <a:lnTo>
                    <a:pt x="-2155" y="11070"/>
                  </a:lnTo>
                  <a:lnTo>
                    <a:pt x="-2173" y="11067"/>
                  </a:lnTo>
                  <a:lnTo>
                    <a:pt x="-2187" y="11057"/>
                  </a:lnTo>
                  <a:lnTo>
                    <a:pt x="-2197" y="11043"/>
                  </a:lnTo>
                  <a:lnTo>
                    <a:pt x="-2200" y="11025"/>
                  </a:lnTo>
                  <a:lnTo>
                    <a:pt x="-2200" y="7440"/>
                  </a:lnTo>
                  <a:close/>
                  <a:moveTo>
                    <a:pt x="230" y="11222"/>
                  </a:moveTo>
                  <a:lnTo>
                    <a:pt x="230" y="11412"/>
                  </a:lnTo>
                  <a:lnTo>
                    <a:pt x="230" y="11425"/>
                  </a:lnTo>
                  <a:lnTo>
                    <a:pt x="240" y="11434"/>
                  </a:lnTo>
                  <a:lnTo>
                    <a:pt x="252" y="11434"/>
                  </a:lnTo>
                  <a:lnTo>
                    <a:pt x="297" y="11434"/>
                  </a:lnTo>
                  <a:lnTo>
                    <a:pt x="310" y="11434"/>
                  </a:lnTo>
                  <a:lnTo>
                    <a:pt x="320" y="11425"/>
                  </a:lnTo>
                  <a:lnTo>
                    <a:pt x="320" y="11412"/>
                  </a:lnTo>
                  <a:lnTo>
                    <a:pt x="320" y="9454"/>
                  </a:lnTo>
                </a:path>
              </a:pathLst>
            </a:custGeom>
            <a:noFill/>
            <a:ln w="57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169AA21D-98AD-4C88-91A8-27338B85C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8118"/>
              <a:ext cx="83" cy="129"/>
            </a:xfrm>
            <a:custGeom>
              <a:avLst/>
              <a:gdLst>
                <a:gd name="T0" fmla="+- 0 4271 4189"/>
                <a:gd name="T1" fmla="*/ T0 w 83"/>
                <a:gd name="T2" fmla="+- 0 8248 8119"/>
                <a:gd name="T3" fmla="*/ 8248 h 129"/>
                <a:gd name="T4" fmla="+- 0 4189 4189"/>
                <a:gd name="T5" fmla="*/ T4 w 83"/>
                <a:gd name="T6" fmla="+- 0 8248 8119"/>
                <a:gd name="T7" fmla="*/ 8248 h 129"/>
                <a:gd name="T8" fmla="+- 0 4230 4189"/>
                <a:gd name="T9" fmla="*/ T8 w 83"/>
                <a:gd name="T10" fmla="+- 0 8119 8119"/>
                <a:gd name="T11" fmla="*/ 8119 h 129"/>
                <a:gd name="T12" fmla="+- 0 4271 4189"/>
                <a:gd name="T13" fmla="*/ T12 w 83"/>
                <a:gd name="T14" fmla="+- 0 8248 8119"/>
                <a:gd name="T15" fmla="*/ 8248 h 1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83" h="129">
                  <a:moveTo>
                    <a:pt x="82" y="129"/>
                  </a:moveTo>
                  <a:lnTo>
                    <a:pt x="0" y="129"/>
                  </a:lnTo>
                  <a:lnTo>
                    <a:pt x="41" y="0"/>
                  </a:lnTo>
                  <a:lnTo>
                    <a:pt x="82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7078E670-8B4C-49CD-B3A1-4D125F464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8118"/>
              <a:ext cx="83" cy="129"/>
            </a:xfrm>
            <a:custGeom>
              <a:avLst/>
              <a:gdLst>
                <a:gd name="T0" fmla="+- 0 4230 4189"/>
                <a:gd name="T1" fmla="*/ T0 w 83"/>
                <a:gd name="T2" fmla="+- 0 8119 8119"/>
                <a:gd name="T3" fmla="*/ 8119 h 129"/>
                <a:gd name="T4" fmla="+- 0 4271 4189"/>
                <a:gd name="T5" fmla="*/ T4 w 83"/>
                <a:gd name="T6" fmla="+- 0 8248 8119"/>
                <a:gd name="T7" fmla="*/ 8248 h 129"/>
                <a:gd name="T8" fmla="+- 0 4189 4189"/>
                <a:gd name="T9" fmla="*/ T8 w 83"/>
                <a:gd name="T10" fmla="+- 0 8248 8119"/>
                <a:gd name="T11" fmla="*/ 8248 h 129"/>
                <a:gd name="T12" fmla="+- 0 4230 4189"/>
                <a:gd name="T13" fmla="*/ T12 w 83"/>
                <a:gd name="T14" fmla="+- 0 8119 8119"/>
                <a:gd name="T15" fmla="*/ 8119 h 1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83" h="129">
                  <a:moveTo>
                    <a:pt x="41" y="0"/>
                  </a:moveTo>
                  <a:lnTo>
                    <a:pt x="82" y="129"/>
                  </a:lnTo>
                  <a:lnTo>
                    <a:pt x="0" y="129"/>
                  </a:lnTo>
                  <a:lnTo>
                    <a:pt x="41" y="0"/>
                  </a:lnTo>
                  <a:close/>
                </a:path>
              </a:pathLst>
            </a:custGeom>
            <a:noFill/>
            <a:ln w="57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1143E6CB-461E-4507-AD22-9CE762E73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5" y="6482"/>
              <a:ext cx="9" cy="0"/>
            </a:xfrm>
            <a:prstGeom prst="line">
              <a:avLst/>
            </a:prstGeom>
            <a:noFill/>
            <a:ln w="285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97" name="Picture 29">
              <a:extLst>
                <a:ext uri="{FF2B5EF4-FFF2-40B4-BE49-F238E27FC236}">
                  <a16:creationId xmlns:a16="http://schemas.microsoft.com/office/drawing/2014/main" id="{5B240E75-2BB6-4DF8-A2E6-FA3D46330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" y="4557"/>
              <a:ext cx="5396" cy="3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3431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ADEE2C-0080-4595-804C-5D18C1A1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4" y="1362140"/>
            <a:ext cx="6803725" cy="36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2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77967" y="1826119"/>
            <a:ext cx="5567700" cy="1801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9800"/>
                </a:solidFill>
              </a:rPr>
              <a:t>DEMONSTRATION</a:t>
            </a:r>
            <a:endParaRPr sz="40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103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77967" y="1826119"/>
            <a:ext cx="5567700" cy="1801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9800"/>
                </a:solidFill>
              </a:rPr>
              <a:t>MIST AUTOMATED STUDENT ATTENDANCE SYSTEM</a:t>
            </a:r>
            <a:endParaRPr sz="40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883264" y="1680358"/>
            <a:ext cx="6593700" cy="17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9800"/>
                </a:solidFill>
              </a:rPr>
              <a:t>QUESTION AND ANSWER SESSION</a:t>
            </a:r>
            <a:endParaRPr sz="6000" dirty="0">
              <a:solidFill>
                <a:srgbClr val="FF9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47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56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AIM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40377" y="1894679"/>
            <a:ext cx="7277102" cy="2446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pc="-1" dirty="0">
                <a:solidFill>
                  <a:srgbClr val="002342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THE VISION OF THE PROJECT  IS TO MAKE AN EFFICIENT ATTENDANCE SYSTEM USING FINGERPRINT SENSOR.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322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651721" y="1758045"/>
            <a:ext cx="7277102" cy="2446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Behind The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I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dea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Proxy System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Late Coming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Wasting class time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Proper Idea about ones attendance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Difficulties regarding the application submission  </a:t>
            </a:r>
            <a:endParaRPr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482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FEASIBILITY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594924" y="2273052"/>
            <a:ext cx="7122555" cy="2246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/>
              <a:t>Legal Feasibility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Proper protection of the attendance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Registered student can give attendance in each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Ensures the attendance of the present student only  </a:t>
            </a:r>
          </a:p>
          <a:p>
            <a:pPr>
              <a:spcBef>
                <a:spcPts val="1000"/>
              </a:spcBef>
            </a:pPr>
            <a:endParaRPr lang="en-US" dirty="0" smtClean="0"/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097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FEASIBILITY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40377" y="1894679"/>
            <a:ext cx="7277102" cy="2446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/>
              <a:t>Technical Feasibility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Fingercell</a:t>
            </a:r>
            <a:r>
              <a:rPr lang="en-US" sz="2000" dirty="0" smtClean="0"/>
              <a:t> technology will be used for matching the fingerprint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Firebase will store the image of fingerprint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Bootstrap will be used for front end design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sz="2000" dirty="0"/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032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FEASIBILITY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502419" y="2347762"/>
            <a:ext cx="7277102" cy="2446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/>
              <a:t>Economical Feasibility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000" dirty="0" smtClean="0"/>
              <a:t>3 biometric sensor is needed for each class which will cost 20000 taka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000" dirty="0" smtClean="0"/>
              <a:t>Required firebase database space are free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Wi-fi</a:t>
            </a:r>
            <a:r>
              <a:rPr lang="en-US" sz="2000" dirty="0" smtClean="0"/>
              <a:t> module will cost around 1000 taka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000" dirty="0" smtClean="0"/>
              <a:t>2 LDR Sensors will cost around 30 taka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142457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771</Words>
  <Application>Microsoft Office PowerPoint</Application>
  <PresentationFormat>On-screen Show (16:9)</PresentationFormat>
  <Paragraphs>230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Calibri</vt:lpstr>
      <vt:lpstr>Arial</vt:lpstr>
      <vt:lpstr>Wingdings</vt:lpstr>
      <vt:lpstr>Roboto Condensed Light</vt:lpstr>
      <vt:lpstr>Courier New</vt:lpstr>
      <vt:lpstr>Roboto Condensed</vt:lpstr>
      <vt:lpstr>Arvo</vt:lpstr>
      <vt:lpstr>Times New Roman</vt:lpstr>
      <vt:lpstr>Liberation Sans</vt:lpstr>
      <vt:lpstr>Salerio template</vt:lpstr>
      <vt:lpstr>   INTEGERATED DESIGN PROJECT    </vt:lpstr>
      <vt:lpstr>GROUP-05</vt:lpstr>
      <vt:lpstr>PROJECT IDEAS</vt:lpstr>
      <vt:lpstr>MIST AUTOMATED STUDENT ATTENDANCE SYSTEM</vt:lpstr>
      <vt:lpstr>AIM</vt:lpstr>
      <vt:lpstr>MOTIVATION</vt:lpstr>
      <vt:lpstr>FEASIBILITY</vt:lpstr>
      <vt:lpstr>FEASIBILITY</vt:lpstr>
      <vt:lpstr>FEASIBILITY</vt:lpstr>
      <vt:lpstr>HARDWARES</vt:lpstr>
      <vt:lpstr>TEAM LEADER FOR EACH MILESTONE</vt:lpstr>
      <vt:lpstr>PROJECT PLANS AND PROGRESS</vt:lpstr>
      <vt:lpstr>COST ANALYSIS</vt:lpstr>
      <vt:lpstr>MILESTONE</vt:lpstr>
      <vt:lpstr>WORK ANAYLSIS</vt:lpstr>
      <vt:lpstr>GRANTT CHART</vt:lpstr>
      <vt:lpstr>GRANTT CHART</vt:lpstr>
      <vt:lpstr>GRANTT CHART</vt:lpstr>
      <vt:lpstr>STAKEHOLDERS</vt:lpstr>
      <vt:lpstr>STAKEHOLDERS</vt:lpstr>
      <vt:lpstr>STAKEHOLDERS</vt:lpstr>
      <vt:lpstr>STAKEHOLDERS</vt:lpstr>
      <vt:lpstr>SYSTEM ARCHITECTURE</vt:lpstr>
      <vt:lpstr>SYSTEM ARCHITECTURE</vt:lpstr>
      <vt:lpstr>SYSTEM ARCHITECTURE</vt:lpstr>
      <vt:lpstr>SYSTEM REQIUREMENT SPECIFICATION</vt:lpstr>
      <vt:lpstr>USER REQUIREMENTS </vt:lpstr>
      <vt:lpstr>USER REQUIREMENTS </vt:lpstr>
      <vt:lpstr>SYSTEM REQUIREMENT</vt:lpstr>
      <vt:lpstr>SYSTEM REQUIREMENT</vt:lpstr>
      <vt:lpstr>SYSTEM REQUIREMENT</vt:lpstr>
      <vt:lpstr>SYSTEM REQUIREMENT</vt:lpstr>
      <vt:lpstr>GRAPHICAL REPRESNTATIONS</vt:lpstr>
      <vt:lpstr>CONTEXT DIAGRAM</vt:lpstr>
      <vt:lpstr>STATE DIAGRAM</vt:lpstr>
      <vt:lpstr>USE CASE (SCENARIO-1)</vt:lpstr>
      <vt:lpstr>USECASE (SCENARIO-2)</vt:lpstr>
      <vt:lpstr>SEQUENCE DIAGRAM</vt:lpstr>
      <vt:lpstr>DEMONSTRATION</vt:lpstr>
      <vt:lpstr>QUESTION AND ANSWER SESSION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INTEGERATED DEVELOPMENT PROJECT</dc:title>
  <dc:creator>Dell</dc:creator>
  <cp:lastModifiedBy>Nafiz Imtiaz Khan</cp:lastModifiedBy>
  <cp:revision>83</cp:revision>
  <dcterms:modified xsi:type="dcterms:W3CDTF">2020-02-04T14:13:48Z</dcterms:modified>
</cp:coreProperties>
</file>