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86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1175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121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997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201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545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1606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0803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11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485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263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8348410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1" r:id="rId6"/>
    <p:sldLayoutId id="2147483747" r:id="rId7"/>
    <p:sldLayoutId id="2147483748" r:id="rId8"/>
    <p:sldLayoutId id="2147483749" r:id="rId9"/>
    <p:sldLayoutId id="2147483750"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profile/shemon.rawat#!/vizhome/Big_DataCOVID19Analyzation/barcha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world/covid-19-data-resource-hub/covid-19-case-counts" TargetMode="External"/><Relationship Id="rId7" Type="http://schemas.openxmlformats.org/officeDocument/2006/relationships/hyperlink" Target="https://fred.stlouisfed.org/" TargetMode="External"/><Relationship Id="rId2" Type="http://schemas.openxmlformats.org/officeDocument/2006/relationships/hyperlink" Target="https://data.bls.gov/timeseries/LNS14000000" TargetMode="External"/><Relationship Id="rId1" Type="http://schemas.openxmlformats.org/officeDocument/2006/relationships/slideLayout" Target="../slideLayouts/slideLayout2.xml"/><Relationship Id="rId6" Type="http://schemas.openxmlformats.org/officeDocument/2006/relationships/hyperlink" Target="https://public.tableau.com/en-gb/gallery/new-delhi-air-quality-index" TargetMode="External"/><Relationship Id="rId5" Type="http://schemas.openxmlformats.org/officeDocument/2006/relationships/hyperlink" Target="https://www.statista.com/" TargetMode="External"/><Relationship Id="rId4" Type="http://schemas.openxmlformats.org/officeDocument/2006/relationships/hyperlink" Target="https://data.world/cms/hospital-general-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3A6330CE-A79B-40E9-A6E7-09A3A161A86A}"/>
              </a:ext>
            </a:extLst>
          </p:cNvPr>
          <p:cNvPicPr>
            <a:picLocks noChangeAspect="1"/>
          </p:cNvPicPr>
          <p:nvPr/>
        </p:nvPicPr>
        <p:blipFill rotWithShape="1">
          <a:blip r:embed="rId2"/>
          <a:srcRect/>
          <a:stretch/>
        </p:blipFill>
        <p:spPr>
          <a:xfrm>
            <a:off x="20" y="-216806"/>
            <a:ext cx="12191980" cy="6857990"/>
          </a:xfrm>
          <a:prstGeom prst="rect">
            <a:avLst/>
          </a:prstGeom>
        </p:spPr>
      </p:pic>
      <p:sp>
        <p:nvSpPr>
          <p:cNvPr id="32" name="Rectangle 31">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97478-DAA7-4E93-9966-5C3AF0556021}"/>
              </a:ext>
            </a:extLst>
          </p:cNvPr>
          <p:cNvSpPr>
            <a:spLocks noGrp="1"/>
          </p:cNvSpPr>
          <p:nvPr>
            <p:ph type="ctrTitle"/>
          </p:nvPr>
        </p:nvSpPr>
        <p:spPr>
          <a:xfrm>
            <a:off x="2103121" y="4727173"/>
            <a:ext cx="7985759" cy="868823"/>
          </a:xfrm>
        </p:spPr>
        <p:txBody>
          <a:bodyPr anchor="b">
            <a:normAutofit fontScale="90000"/>
          </a:bodyPr>
          <a:lstStyle/>
          <a:p>
            <a:pPr algn="ctr"/>
            <a:r>
              <a:rPr lang="en-US" sz="4000" dirty="0">
                <a:solidFill>
                  <a:schemeClr val="bg1"/>
                </a:solidFill>
              </a:rPr>
              <a:t>Visualizing and Analyzing COVID-19</a:t>
            </a:r>
          </a:p>
        </p:txBody>
      </p:sp>
      <p:sp>
        <p:nvSpPr>
          <p:cNvPr id="3" name="Subtitle 2">
            <a:extLst>
              <a:ext uri="{FF2B5EF4-FFF2-40B4-BE49-F238E27FC236}">
                <a16:creationId xmlns:a16="http://schemas.microsoft.com/office/drawing/2014/main" id="{7A850FFB-E1DF-4F0F-8AAB-CD94DE7851BE}"/>
              </a:ext>
            </a:extLst>
          </p:cNvPr>
          <p:cNvSpPr>
            <a:spLocks noGrp="1"/>
          </p:cNvSpPr>
          <p:nvPr>
            <p:ph type="subTitle" idx="1"/>
          </p:nvPr>
        </p:nvSpPr>
        <p:spPr>
          <a:xfrm>
            <a:off x="2615738" y="5680637"/>
            <a:ext cx="6960524" cy="598516"/>
          </a:xfrm>
        </p:spPr>
        <p:txBody>
          <a:bodyPr anchor="t">
            <a:normAutofit/>
          </a:bodyPr>
          <a:lstStyle/>
          <a:p>
            <a:pPr algn="ctr"/>
            <a:r>
              <a:rPr lang="en-US" sz="2000" dirty="0">
                <a:solidFill>
                  <a:schemeClr val="bg1"/>
                </a:solidFill>
              </a:rPr>
              <a:t>Nafees Mahmood &amp; Shemon Rawat</a:t>
            </a:r>
          </a:p>
        </p:txBody>
      </p:sp>
    </p:spTree>
    <p:extLst>
      <p:ext uri="{BB962C8B-B14F-4D97-AF65-F5344CB8AC3E}">
        <p14:creationId xmlns:p14="http://schemas.microsoft.com/office/powerpoint/2010/main" val="37332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9A6-0ED7-4C63-A1E3-224F8D05BE21}"/>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A0C49AA1-F87A-4409-9BF8-3BB8884FDC7C}"/>
              </a:ext>
            </a:extLst>
          </p:cNvPr>
          <p:cNvSpPr>
            <a:spLocks noGrp="1"/>
          </p:cNvSpPr>
          <p:nvPr>
            <p:ph idx="1"/>
          </p:nvPr>
        </p:nvSpPr>
        <p:spPr/>
        <p:txBody>
          <a:bodyPr/>
          <a:lstStyle/>
          <a:p>
            <a:r>
              <a:rPr lang="en-US" dirty="0"/>
              <a:t>Business Loss</a:t>
            </a:r>
          </a:p>
          <a:p>
            <a:pPr lvl="1"/>
            <a:r>
              <a:rPr lang="en-US" dirty="0"/>
              <a:t>Unemployment Rate Shot up due to fewer job opportunity.</a:t>
            </a:r>
          </a:p>
          <a:p>
            <a:pPr lvl="1"/>
            <a:r>
              <a:rPr lang="en-US" dirty="0"/>
              <a:t>Detailed Analysis in the report.</a:t>
            </a:r>
          </a:p>
          <a:p>
            <a:pPr lvl="1"/>
            <a:endParaRPr lang="en-US" dirty="0"/>
          </a:p>
        </p:txBody>
      </p:sp>
    </p:spTree>
    <p:extLst>
      <p:ext uri="{BB962C8B-B14F-4D97-AF65-F5344CB8AC3E}">
        <p14:creationId xmlns:p14="http://schemas.microsoft.com/office/powerpoint/2010/main" val="425960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2F91-DA38-4CBB-8958-C2BC18C0034A}"/>
              </a:ext>
            </a:extLst>
          </p:cNvPr>
          <p:cNvSpPr>
            <a:spLocks noGrp="1"/>
          </p:cNvSpPr>
          <p:nvPr>
            <p:ph type="title"/>
          </p:nvPr>
        </p:nvSpPr>
        <p:spPr/>
        <p:txBody>
          <a:bodyPr/>
          <a:lstStyle/>
          <a:p>
            <a:r>
              <a:rPr lang="en-US" dirty="0"/>
              <a:t>Analysis	</a:t>
            </a:r>
          </a:p>
        </p:txBody>
      </p:sp>
      <p:sp>
        <p:nvSpPr>
          <p:cNvPr id="3" name="Content Placeholder 2">
            <a:extLst>
              <a:ext uri="{FF2B5EF4-FFF2-40B4-BE49-F238E27FC236}">
                <a16:creationId xmlns:a16="http://schemas.microsoft.com/office/drawing/2014/main" id="{E767FB12-1F02-4C0E-A839-E75A75ACCA0C}"/>
              </a:ext>
            </a:extLst>
          </p:cNvPr>
          <p:cNvSpPr>
            <a:spLocks noGrp="1"/>
          </p:cNvSpPr>
          <p:nvPr>
            <p:ph idx="1"/>
          </p:nvPr>
        </p:nvSpPr>
        <p:spPr/>
        <p:txBody>
          <a:bodyPr/>
          <a:lstStyle/>
          <a:p>
            <a:r>
              <a:rPr lang="en-US" dirty="0"/>
              <a:t>Climate and AQI(Air quality index)</a:t>
            </a:r>
          </a:p>
          <a:p>
            <a:pPr lvl="1"/>
            <a:r>
              <a:rPr lang="en-US" dirty="0"/>
              <a:t>Personal prediction about climatic changes as Flu and virus tend to peak in colder climate and slow down during summer.</a:t>
            </a:r>
          </a:p>
          <a:p>
            <a:pPr lvl="1"/>
            <a:r>
              <a:rPr lang="en-US" dirty="0"/>
              <a:t>Detailed Analysis in the report.</a:t>
            </a:r>
          </a:p>
          <a:p>
            <a:pPr lvl="1"/>
            <a:endParaRPr lang="en-US" dirty="0"/>
          </a:p>
        </p:txBody>
      </p:sp>
    </p:spTree>
    <p:extLst>
      <p:ext uri="{BB962C8B-B14F-4D97-AF65-F5344CB8AC3E}">
        <p14:creationId xmlns:p14="http://schemas.microsoft.com/office/powerpoint/2010/main" val="88751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5D02-7F1B-4699-B08C-598FF849316A}"/>
              </a:ext>
            </a:extLst>
          </p:cNvPr>
          <p:cNvSpPr>
            <a:spLocks noGrp="1"/>
          </p:cNvSpPr>
          <p:nvPr>
            <p:ph type="title"/>
          </p:nvPr>
        </p:nvSpPr>
        <p:spPr/>
        <p:txBody>
          <a:bodyPr/>
          <a:lstStyle/>
          <a:p>
            <a:r>
              <a:rPr lang="en-US" dirty="0"/>
              <a:t>Working Links</a:t>
            </a:r>
          </a:p>
        </p:txBody>
      </p:sp>
      <p:sp>
        <p:nvSpPr>
          <p:cNvPr id="3" name="Content Placeholder 2">
            <a:extLst>
              <a:ext uri="{FF2B5EF4-FFF2-40B4-BE49-F238E27FC236}">
                <a16:creationId xmlns:a16="http://schemas.microsoft.com/office/drawing/2014/main" id="{F7E6D244-30C6-4277-8DA7-FAC4F67FF3CF}"/>
              </a:ext>
            </a:extLst>
          </p:cNvPr>
          <p:cNvSpPr>
            <a:spLocks noGrp="1"/>
          </p:cNvSpPr>
          <p:nvPr>
            <p:ph idx="1"/>
          </p:nvPr>
        </p:nvSpPr>
        <p:spPr/>
        <p:txBody>
          <a:bodyPr/>
          <a:lstStyle/>
          <a:p>
            <a:r>
              <a:rPr lang="en-US" u="sng" dirty="0">
                <a:hlinkClick r:id="rId2"/>
              </a:rPr>
              <a:t>We have a link for our project up and running.</a:t>
            </a:r>
          </a:p>
          <a:p>
            <a:r>
              <a:rPr lang="en-US" u="sng" dirty="0">
                <a:hlinkClick r:id="rId2"/>
              </a:rPr>
              <a:t>https://public.tableau.com/profile/shemon.rawat#!/vizhome/Big_DataCOVID19Analyzation/barchart</a:t>
            </a:r>
            <a:endParaRPr lang="en-US" dirty="0"/>
          </a:p>
          <a:p>
            <a:endParaRPr lang="en-US" dirty="0"/>
          </a:p>
        </p:txBody>
      </p:sp>
    </p:spTree>
    <p:extLst>
      <p:ext uri="{BB962C8B-B14F-4D97-AF65-F5344CB8AC3E}">
        <p14:creationId xmlns:p14="http://schemas.microsoft.com/office/powerpoint/2010/main" val="275872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DE79-CDFE-47E9-B967-83159D3FAF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2E7FA5-B9AC-4081-8535-A3DBA3FF2FB3}"/>
              </a:ext>
            </a:extLst>
          </p:cNvPr>
          <p:cNvSpPr>
            <a:spLocks noGrp="1"/>
          </p:cNvSpPr>
          <p:nvPr>
            <p:ph idx="1"/>
          </p:nvPr>
        </p:nvSpPr>
        <p:spPr/>
        <p:txBody>
          <a:bodyPr>
            <a:normAutofit fontScale="92500" lnSpcReduction="20000"/>
          </a:bodyPr>
          <a:lstStyle/>
          <a:p>
            <a:r>
              <a:rPr lang="en-US" u="sng" dirty="0">
                <a:hlinkClick r:id="rId2"/>
              </a:rPr>
              <a:t>https://data.bls.gov/timeseries/LNS14000000</a:t>
            </a:r>
            <a:endParaRPr lang="en-US" dirty="0"/>
          </a:p>
          <a:p>
            <a:r>
              <a:rPr lang="en-US" u="sng" dirty="0">
                <a:hlinkClick r:id="rId3"/>
              </a:rPr>
              <a:t>https://data.world/covid-19-data-resource-hub/covid-19-case-counts</a:t>
            </a:r>
            <a:endParaRPr lang="en-US" dirty="0"/>
          </a:p>
          <a:p>
            <a:r>
              <a:rPr lang="en-US" u="sng" dirty="0">
                <a:hlinkClick r:id="rId4"/>
              </a:rPr>
              <a:t>https://data.world/cms/hospital-general-information</a:t>
            </a:r>
            <a:endParaRPr lang="en-US" dirty="0"/>
          </a:p>
          <a:p>
            <a:r>
              <a:rPr lang="en-US" u="sng" dirty="0">
                <a:hlinkClick r:id="rId5"/>
              </a:rPr>
              <a:t>https://www.statista.com/</a:t>
            </a:r>
            <a:endParaRPr lang="en-US" dirty="0"/>
          </a:p>
          <a:p>
            <a:r>
              <a:rPr lang="en-US" u="sng" dirty="0">
                <a:hlinkClick r:id="rId6"/>
              </a:rPr>
              <a:t>https://public.tableau.com/en-gb/gallery/new-delhi-air-quality-index</a:t>
            </a:r>
            <a:endParaRPr lang="en-US" dirty="0"/>
          </a:p>
          <a:p>
            <a:r>
              <a:rPr lang="en-US" u="sng" dirty="0">
                <a:hlinkClick r:id="rId7"/>
              </a:rPr>
              <a:t>https://fred.stlouisfed.org/</a:t>
            </a:r>
            <a:endParaRPr lang="en-US" dirty="0"/>
          </a:p>
          <a:p>
            <a:endParaRPr lang="en-US" dirty="0"/>
          </a:p>
        </p:txBody>
      </p:sp>
    </p:spTree>
    <p:extLst>
      <p:ext uri="{BB962C8B-B14F-4D97-AF65-F5344CB8AC3E}">
        <p14:creationId xmlns:p14="http://schemas.microsoft.com/office/powerpoint/2010/main" val="402826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6E02-1D69-4156-989B-0EBFE38ECDA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A67A01-342F-44AE-B63B-C788D2D5B7D8}"/>
              </a:ext>
            </a:extLst>
          </p:cNvPr>
          <p:cNvSpPr>
            <a:spLocks noGrp="1"/>
          </p:cNvSpPr>
          <p:nvPr>
            <p:ph idx="1"/>
          </p:nvPr>
        </p:nvSpPr>
        <p:spPr/>
        <p:txBody>
          <a:bodyPr/>
          <a:lstStyle/>
          <a:p>
            <a:r>
              <a:rPr lang="en-US" dirty="0"/>
              <a:t>The world is currently facing the worst pandemic in recent history, the coronavirus or Covid-19.</a:t>
            </a:r>
          </a:p>
          <a:p>
            <a:r>
              <a:rPr lang="en-US" dirty="0"/>
              <a:t>It is affecting the whole world in many different ways.</a:t>
            </a:r>
          </a:p>
          <a:p>
            <a:r>
              <a:rPr lang="en-US" dirty="0"/>
              <a:t>This project serves to provide a visualization and analysis of the situation.</a:t>
            </a:r>
          </a:p>
        </p:txBody>
      </p:sp>
    </p:spTree>
    <p:extLst>
      <p:ext uri="{BB962C8B-B14F-4D97-AF65-F5344CB8AC3E}">
        <p14:creationId xmlns:p14="http://schemas.microsoft.com/office/powerpoint/2010/main" val="32910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D0AF-89AE-4A86-9AFB-4DED387C96CC}"/>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22E51231-93E2-48CD-A7CE-0F0291732832}"/>
              </a:ext>
            </a:extLst>
          </p:cNvPr>
          <p:cNvSpPr>
            <a:spLocks noGrp="1"/>
          </p:cNvSpPr>
          <p:nvPr>
            <p:ph idx="1"/>
          </p:nvPr>
        </p:nvSpPr>
        <p:spPr/>
        <p:txBody>
          <a:bodyPr/>
          <a:lstStyle/>
          <a:p>
            <a:r>
              <a:rPr lang="en-US" dirty="0"/>
              <a:t>Data set is from January 22</a:t>
            </a:r>
            <a:r>
              <a:rPr lang="en-US" baseline="30000" dirty="0"/>
              <a:t>nd</a:t>
            </a:r>
            <a:r>
              <a:rPr lang="en-US" dirty="0"/>
              <a:t> to April 17</a:t>
            </a:r>
            <a:r>
              <a:rPr lang="en-US" baseline="30000" dirty="0"/>
              <a:t>th</a:t>
            </a:r>
            <a:r>
              <a:rPr lang="en-US" dirty="0"/>
              <a:t>.</a:t>
            </a:r>
          </a:p>
          <a:p>
            <a:r>
              <a:rPr lang="en-US" dirty="0"/>
              <a:t>Data collection is very hard as the pandemic is a current phenomenon.</a:t>
            </a:r>
          </a:p>
          <a:p>
            <a:r>
              <a:rPr lang="en-US" dirty="0"/>
              <a:t>Data depends on number of people tested for the disease.</a:t>
            </a:r>
          </a:p>
        </p:txBody>
      </p:sp>
    </p:spTree>
    <p:extLst>
      <p:ext uri="{BB962C8B-B14F-4D97-AF65-F5344CB8AC3E}">
        <p14:creationId xmlns:p14="http://schemas.microsoft.com/office/powerpoint/2010/main" val="109732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3A35-CA4F-4608-B9C2-816F2B8C0AB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14425417-C3C6-4726-A91A-94532F455289}"/>
              </a:ext>
            </a:extLst>
          </p:cNvPr>
          <p:cNvSpPr>
            <a:spLocks noGrp="1"/>
          </p:cNvSpPr>
          <p:nvPr>
            <p:ph idx="1"/>
          </p:nvPr>
        </p:nvSpPr>
        <p:spPr/>
        <p:txBody>
          <a:bodyPr/>
          <a:lstStyle/>
          <a:p>
            <a:r>
              <a:rPr lang="en-US" dirty="0"/>
              <a:t>Tableu, a data visualization application that takes as input a data set and outputs different types of visual data.</a:t>
            </a:r>
          </a:p>
          <a:p>
            <a:r>
              <a:rPr lang="en-US" dirty="0"/>
              <a:t>HTML</a:t>
            </a:r>
          </a:p>
          <a:p>
            <a:r>
              <a:rPr lang="en-US" dirty="0"/>
              <a:t>JavaScript</a:t>
            </a:r>
          </a:p>
        </p:txBody>
      </p:sp>
    </p:spTree>
    <p:extLst>
      <p:ext uri="{BB962C8B-B14F-4D97-AF65-F5344CB8AC3E}">
        <p14:creationId xmlns:p14="http://schemas.microsoft.com/office/powerpoint/2010/main" val="47952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8944CB-888B-47AB-8CA7-BF1F14E0ECC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HTML CODE</a:t>
            </a:r>
          </a:p>
        </p:txBody>
      </p:sp>
      <p:sp>
        <p:nvSpPr>
          <p:cNvPr id="31" name="Rectangle: Rounded Corners 3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screenshot of a computer screen&#10;&#10;Description automatically generated">
            <a:extLst>
              <a:ext uri="{FF2B5EF4-FFF2-40B4-BE49-F238E27FC236}">
                <a16:creationId xmlns:a16="http://schemas.microsoft.com/office/drawing/2014/main" id="{EB39450F-501F-4F7E-9BD0-CC859DAD74EF}"/>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2323"/>
          <a:stretch/>
        </p:blipFill>
        <p:spPr>
          <a:xfrm>
            <a:off x="2454642" y="2139484"/>
            <a:ext cx="7282715" cy="4096512"/>
          </a:xfrm>
          <a:prstGeom prst="rect">
            <a:avLst/>
          </a:prstGeom>
        </p:spPr>
      </p:pic>
    </p:spTree>
    <p:extLst>
      <p:ext uri="{BB962C8B-B14F-4D97-AF65-F5344CB8AC3E}">
        <p14:creationId xmlns:p14="http://schemas.microsoft.com/office/powerpoint/2010/main" val="20028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F294ADF7-D7EA-4EC5-A36E-D2A77CA72CE3}"/>
              </a:ext>
            </a:extLst>
          </p:cNvPr>
          <p:cNvPicPr>
            <a:picLocks noChangeAspect="1"/>
          </p:cNvPicPr>
          <p:nvPr/>
        </p:nvPicPr>
        <p:blipFill rotWithShape="1">
          <a:blip r:embed="rId2">
            <a:extLst>
              <a:ext uri="{28A0092B-C50C-407E-A947-70E740481C1C}">
                <a14:useLocalDpi xmlns:a14="http://schemas.microsoft.com/office/drawing/2010/main" val="0"/>
              </a:ext>
            </a:extLst>
          </a:blip>
          <a:srcRect l="9932" r="23086" b="2319"/>
          <a:stretch/>
        </p:blipFill>
        <p:spPr>
          <a:xfrm>
            <a:off x="20" y="10"/>
            <a:ext cx="8668492" cy="6857990"/>
          </a:xfrm>
          <a:prstGeom prst="rect">
            <a:avLst/>
          </a:prstGeom>
        </p:spPr>
      </p:pic>
      <p:sp>
        <p:nvSpPr>
          <p:cNvPr id="31" name="Rectangle 3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CB7646-67BE-43B1-A1D8-8061FA080232}"/>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t>Tableau Dashboard 1</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7297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social media post&#10;&#10;Description automatically generated">
            <a:extLst>
              <a:ext uri="{FF2B5EF4-FFF2-40B4-BE49-F238E27FC236}">
                <a16:creationId xmlns:a16="http://schemas.microsoft.com/office/drawing/2014/main" id="{B1E42B3F-072A-4DEA-B3F2-A7509FA8E10E}"/>
              </a:ext>
            </a:extLst>
          </p:cNvPr>
          <p:cNvPicPr>
            <a:picLocks noChangeAspect="1"/>
          </p:cNvPicPr>
          <p:nvPr/>
        </p:nvPicPr>
        <p:blipFill rotWithShape="1">
          <a:blip r:embed="rId2">
            <a:extLst>
              <a:ext uri="{28A0092B-C50C-407E-A947-70E740481C1C}">
                <a14:useLocalDpi xmlns:a14="http://schemas.microsoft.com/office/drawing/2010/main" val="0"/>
              </a:ext>
            </a:extLst>
          </a:blip>
          <a:srcRect l="13838" t="9091" r="23824"/>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400EEB-7B2B-4428-8B6F-9695A2169941}"/>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Tableau Dashboard 2</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90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7A81-46B2-4376-8ABF-E2727A798C27}"/>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13288057-E1A0-41A4-83AC-559684DB37C2}"/>
              </a:ext>
            </a:extLst>
          </p:cNvPr>
          <p:cNvSpPr>
            <a:spLocks noGrp="1"/>
          </p:cNvSpPr>
          <p:nvPr>
            <p:ph idx="1"/>
          </p:nvPr>
        </p:nvSpPr>
        <p:spPr/>
        <p:txBody>
          <a:bodyPr/>
          <a:lstStyle/>
          <a:p>
            <a:r>
              <a:rPr lang="en-US" dirty="0"/>
              <a:t>Medicare System</a:t>
            </a:r>
          </a:p>
          <a:p>
            <a:pPr lvl="1"/>
            <a:r>
              <a:rPr lang="en-US" dirty="0"/>
              <a:t>As we can see the greatest number of corona virus cases on April 17, 2020 in united states was 699,554 and other countries have significantly lower number of cases of confirmed cases. This could be due to health care system. </a:t>
            </a:r>
          </a:p>
          <a:p>
            <a:pPr lvl="1"/>
            <a:r>
              <a:rPr lang="en-US" dirty="0"/>
              <a:t>Detailed Analysis in the report.</a:t>
            </a:r>
          </a:p>
        </p:txBody>
      </p:sp>
    </p:spTree>
    <p:extLst>
      <p:ext uri="{BB962C8B-B14F-4D97-AF65-F5344CB8AC3E}">
        <p14:creationId xmlns:p14="http://schemas.microsoft.com/office/powerpoint/2010/main" val="399698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14E3-4203-4C02-A949-DEEE00FCE139}"/>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4593A017-11C5-4853-81F3-76C52CF7E928}"/>
              </a:ext>
            </a:extLst>
          </p:cNvPr>
          <p:cNvSpPr>
            <a:spLocks noGrp="1"/>
          </p:cNvSpPr>
          <p:nvPr>
            <p:ph idx="1"/>
          </p:nvPr>
        </p:nvSpPr>
        <p:spPr/>
        <p:txBody>
          <a:bodyPr/>
          <a:lstStyle/>
          <a:p>
            <a:r>
              <a:rPr lang="en-US" dirty="0"/>
              <a:t>Unemployment</a:t>
            </a:r>
          </a:p>
          <a:p>
            <a:pPr lvl="1"/>
            <a:r>
              <a:rPr lang="en-US" dirty="0"/>
              <a:t>The Unemployment rate due to corona virus shot up significantly. </a:t>
            </a:r>
          </a:p>
          <a:p>
            <a:pPr lvl="1"/>
            <a:r>
              <a:rPr lang="en-US" dirty="0"/>
              <a:t>Stimulus Cheque</a:t>
            </a:r>
          </a:p>
          <a:p>
            <a:pPr lvl="1"/>
            <a:r>
              <a:rPr lang="en-US" dirty="0"/>
              <a:t>Detailed Analysis in the report.</a:t>
            </a:r>
          </a:p>
          <a:p>
            <a:pPr lvl="1"/>
            <a:endParaRPr lang="en-US" dirty="0"/>
          </a:p>
        </p:txBody>
      </p:sp>
    </p:spTree>
    <p:extLst>
      <p:ext uri="{BB962C8B-B14F-4D97-AF65-F5344CB8AC3E}">
        <p14:creationId xmlns:p14="http://schemas.microsoft.com/office/powerpoint/2010/main" val="1387926734"/>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TotalTime>
  <Words>342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Calibri</vt:lpstr>
      <vt:lpstr>AccentBoxVTI</vt:lpstr>
      <vt:lpstr>Visualizing and Analyzing COVID-19</vt:lpstr>
      <vt:lpstr>Introduction</vt:lpstr>
      <vt:lpstr>Data Collection</vt:lpstr>
      <vt:lpstr>Technologies used</vt:lpstr>
      <vt:lpstr>HTML CODE</vt:lpstr>
      <vt:lpstr>Tableau Dashboard 1</vt:lpstr>
      <vt:lpstr>Tableau Dashboard 2</vt:lpstr>
      <vt:lpstr>Analysis</vt:lpstr>
      <vt:lpstr>Analysis</vt:lpstr>
      <vt:lpstr>Analysis</vt:lpstr>
      <vt:lpstr>Analysis </vt:lpstr>
      <vt:lpstr>Working Links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and Analyzing COVID-19</dc:title>
  <dc:creator>Rawat, Shemon</dc:creator>
  <cp:lastModifiedBy>Rawat, Shemon</cp:lastModifiedBy>
  <cp:revision>3</cp:revision>
  <dcterms:created xsi:type="dcterms:W3CDTF">2020-04-19T21:32:36Z</dcterms:created>
  <dcterms:modified xsi:type="dcterms:W3CDTF">2020-04-19T21:48:02Z</dcterms:modified>
</cp:coreProperties>
</file>