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0B3E-4B74-162B-B449-2B27FFAA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5C0D7-76BD-EC65-0229-673378813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24FA-F04E-088D-B3CF-1A984B09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C8C-1A9B-9540-8C14-AAE929A32009}" type="datetimeFigureOut">
              <a:rPr lang="" smtClean="0"/>
              <a:t>10/31/2023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E15F-7A19-9B90-44FD-840EE8CD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8711-3F52-62C6-EBA4-334A28F2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3A2C-9029-6241-940E-D1067C6FF3E5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95152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B2D4-1421-6AF8-87FC-5149E13F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DE594-7005-43F9-929D-B151C078F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E9937-5A2D-CE0B-A2A6-6504C058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C8C-1A9B-9540-8C14-AAE929A32009}" type="datetimeFigureOut">
              <a:rPr lang="" smtClean="0"/>
              <a:t>10/31/2023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DBD88-AF47-C014-B58F-8710D2AD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FF02-DF92-3133-D32B-BCC09883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3A2C-9029-6241-940E-D1067C6FF3E5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54349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6DE96-AAF0-03BE-4F2D-2CEA8ED46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129C6-FC48-F08C-EC6A-C0FAEAC80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D554-3DD3-2026-C040-8F813F37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C8C-1A9B-9540-8C14-AAE929A32009}" type="datetimeFigureOut">
              <a:rPr lang="" smtClean="0"/>
              <a:t>10/31/2023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C4B0B-059D-E348-BEA0-025B8A31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1026-03E5-CACD-ABDB-A6301533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3A2C-9029-6241-940E-D1067C6FF3E5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81725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C1BA-3EBE-625D-515E-30185E78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F419-EF54-BCA5-5687-2C24DEB4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8047-A2AC-BCFE-5A5B-6E57EB60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C8C-1A9B-9540-8C14-AAE929A32009}" type="datetimeFigureOut">
              <a:rPr lang="" smtClean="0"/>
              <a:t>10/31/2023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D937-A97B-564D-0F52-4FCD3209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E677-B138-E701-10A1-145F933A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3A2C-9029-6241-940E-D1067C6FF3E5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2539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2E7B-D6F8-AA69-5BD1-007AF3FB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9EB6-D87C-1DCD-C6F2-AD3736F5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47E5-D2F9-6DC6-9A29-139B7CA5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C8C-1A9B-9540-8C14-AAE929A32009}" type="datetimeFigureOut">
              <a:rPr lang="" smtClean="0"/>
              <a:t>10/31/2023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C922-BD49-0A4B-94A8-DF76140E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673E-F7B1-AB28-17BA-82710CA0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3A2C-9029-6241-940E-D1067C6FF3E5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2638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0AFE-E05B-5FFA-5DC3-64207CF5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7C59-92F8-8788-50ED-1BBC41002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13D1C-E61A-78D6-1D03-C29DF6A8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05401-6297-D4CE-6581-2B51559F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C8C-1A9B-9540-8C14-AAE929A32009}" type="datetimeFigureOut">
              <a:rPr lang="" smtClean="0"/>
              <a:t>10/31/2023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FADD0-0119-4A4A-DCB7-DB3D2257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6A088-DA10-F004-AD75-6317D778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3A2C-9029-6241-940E-D1067C6FF3E5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3108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3ED5-F9EA-89CD-24E3-54F7CDC1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32C2-9BBA-FA54-7882-8A0DC3DEC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3CE28-5CD7-BDE2-5164-21ACC133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48D1F-EBCC-8825-8DEE-5583E3068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22411-C6ED-406C-FDB8-DBA09FE77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DEA98-B42B-C626-72FB-E0D44D69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C8C-1A9B-9540-8C14-AAE929A32009}" type="datetimeFigureOut">
              <a:rPr lang="" smtClean="0"/>
              <a:t>10/31/2023</a:t>
            </a:fld>
            <a:endParaRPr lang="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E768A-7723-CE19-2C5B-1A33DD9E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85590-1FC6-BBE3-B162-11C5FE05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3A2C-9029-6241-940E-D1067C6FF3E5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3373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840D-07F2-BE4E-C81C-55EC3E1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99BF0-61DB-12FF-6549-136AE36C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C8C-1A9B-9540-8C14-AAE929A32009}" type="datetimeFigureOut">
              <a:rPr lang="" smtClean="0"/>
              <a:t>10/31/2023</a:t>
            </a:fld>
            <a:endParaRPr lang="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87C1-9643-A3B3-BB52-E5F677A5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B1D42-12A4-6E3E-C428-06B9BCF6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3A2C-9029-6241-940E-D1067C6FF3E5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7663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B7A7A-6D5E-5A80-3D0C-AD267597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C8C-1A9B-9540-8C14-AAE929A32009}" type="datetimeFigureOut">
              <a:rPr lang="" smtClean="0"/>
              <a:t>10/31/2023</a:t>
            </a:fld>
            <a:endParaRPr lang="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04FF5-5E47-281D-E0ED-DE6D2A4C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F5AEE-65B4-1A73-215F-D91DCA1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3A2C-9029-6241-940E-D1067C6FF3E5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90054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9C2D-DCED-0081-E3D6-5F97AE90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6738-7FCB-129B-46EB-254F677A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F207-8429-0FF1-46C7-01CA37A5A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EDA6B-ED64-177E-7A35-16C4AD9D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C8C-1A9B-9540-8C14-AAE929A32009}" type="datetimeFigureOut">
              <a:rPr lang="" smtClean="0"/>
              <a:t>10/31/2023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B47A6-0E06-9E07-0E27-916E6C1A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DD7D-594F-6093-3129-AE6AC5C4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3A2C-9029-6241-940E-D1067C6FF3E5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88124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B04C-2CD2-4D55-22F2-E0BC29D5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0BE2-609B-D703-B31D-96E838694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71B7C-D861-22BB-436B-5FED08167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2721-C6B5-A501-0686-F42C2033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C8C-1A9B-9540-8C14-AAE929A32009}" type="datetimeFigureOut">
              <a:rPr lang="" smtClean="0"/>
              <a:t>10/31/2023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D3918-8DDB-C795-D3EA-32EF66D4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14CA6-1856-B13D-4C55-CC6F32BB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3A2C-9029-6241-940E-D1067C6FF3E5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57564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CE958-2AF3-6FC1-CF7A-C57397E6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1815-E167-730B-0107-3105E8CFD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AD92-C352-C552-00A0-15083004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CC8C-1A9B-9540-8C14-AAE929A32009}" type="datetimeFigureOut">
              <a:rPr lang="" smtClean="0"/>
              <a:t>10/31/2023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6483-A526-CB7C-D71F-91F8FCD7B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8488-D32F-CE38-FA05-8B61CD11A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3A2C-9029-6241-940E-D1067C6FF3E5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73303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hyperlink" Target="mailto:nafsin.rafiq2000@gmail.com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08C4-2848-47F7-3FA1-20137958B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5176"/>
            <a:ext cx="9144000" cy="2387600"/>
          </a:xfrm>
        </p:spPr>
        <p:txBody>
          <a:bodyPr/>
          <a:lstStyle/>
          <a:p>
            <a:r>
              <a:rPr lang="" b="1" dirty="0"/>
              <a:t>EUROPASS CV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584C-887D-B5C7-9F9E-9CF7206B2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062" y="3283744"/>
            <a:ext cx="9144000" cy="2017712"/>
          </a:xfrm>
        </p:spPr>
        <p:txBody>
          <a:bodyPr/>
          <a:lstStyle/>
          <a:p>
            <a:r>
              <a:rPr lang="" b="1" u="sng" dirty="0"/>
              <a:t>By Nafsin Rafiq Naf as a Banking Sector Aspirant</a:t>
            </a:r>
          </a:p>
        </p:txBody>
      </p:sp>
    </p:spTree>
    <p:extLst>
      <p:ext uri="{BB962C8B-B14F-4D97-AF65-F5344CB8AC3E}">
        <p14:creationId xmlns:p14="http://schemas.microsoft.com/office/powerpoint/2010/main" val="62501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A09E-EB64-02DB-BB2C-9206240D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b="1" u="sng" dirty="0"/>
              <a:t>ABOUT ME &amp; CONTACT: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AA32-6E43-09C5-A0AA-FA377ACE0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0425" cy="2567781"/>
          </a:xfrm>
        </p:spPr>
        <p:txBody>
          <a:bodyPr>
            <a:normAutofit lnSpcReduction="10000"/>
          </a:bodyPr>
          <a:lstStyle/>
          <a:p>
            <a:r>
              <a:rPr lang="" sz="24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An ambitious and dedicated individual eager to explore new horizons and make a positive impact.</a:t>
            </a:r>
          </a:p>
          <a:p>
            <a:endParaRPr lang="" sz="1800" dirty="0">
              <a:solidFill>
                <a:srgbClr val="000000"/>
              </a:solidFill>
              <a:latin typeface="Google Sans"/>
            </a:endParaRPr>
          </a:p>
          <a:p>
            <a:r>
              <a:rPr lang="" b="1" u="sng" dirty="0"/>
              <a:t>EMAIL- </a:t>
            </a:r>
            <a:r>
              <a:rPr lang="" dirty="0">
                <a:hlinkClick r:id="rId2"/>
              </a:rPr>
              <a:t>nafsin.rafiq2000@gmail.com</a:t>
            </a:r>
            <a:endParaRPr lang="" dirty="0"/>
          </a:p>
          <a:p>
            <a:r>
              <a:rPr lang="" b="1" u="sng" dirty="0"/>
              <a:t>Phone no.- </a:t>
            </a:r>
            <a:r>
              <a:rPr lang="" dirty="0"/>
              <a:t>01725364878</a:t>
            </a:r>
          </a:p>
          <a:p>
            <a:r>
              <a:rPr lang="" b="1" u="sng" dirty="0"/>
              <a:t>Dhaka,Bangladesh.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2CBF9-3674-1331-5F16-57F966DF7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20" y="1690688"/>
            <a:ext cx="2708673" cy="32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8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0C6B-A956-BB8B-806D-0BCE77AE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b="1" u="sng" dirty="0"/>
              <a:t>EDUCATION: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C592-3224-2F51-A046-047A4B6F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115550" cy="4222750"/>
          </a:xfrm>
        </p:spPr>
        <p:txBody>
          <a:bodyPr/>
          <a:lstStyle/>
          <a:p>
            <a:r>
              <a:rPr lang="" u="sng" dirty="0"/>
              <a:t>MARCH 2023-TO DATE:</a:t>
            </a:r>
          </a:p>
          <a:p>
            <a:pPr marL="0" indent="0">
              <a:buNone/>
            </a:pPr>
            <a:r>
              <a:rPr lang="" dirty="0"/>
              <a:t>BBA in Human Resource Management at INDEPENDANT UNIVERSITY    BANGLADESH, CGPA-3.58/4.00</a:t>
            </a:r>
          </a:p>
          <a:p>
            <a:r>
              <a:rPr lang="" u="sng" dirty="0"/>
              <a:t>JANUARY 2018-MAY 2020</a:t>
            </a:r>
          </a:p>
          <a:p>
            <a:pPr marL="0" indent="0">
              <a:buNone/>
            </a:pPr>
            <a:r>
              <a:rPr lang="" dirty="0"/>
              <a:t>HSC- HOLY CROSS COLLEGE </a:t>
            </a:r>
          </a:p>
          <a:p>
            <a:pPr marL="0" indent="0">
              <a:buNone/>
            </a:pPr>
            <a:r>
              <a:rPr lang="" dirty="0"/>
              <a:t>Farmgate</a:t>
            </a:r>
          </a:p>
          <a:p>
            <a:pPr marL="0" indent="0">
              <a:buNone/>
            </a:pPr>
            <a:r>
              <a:rPr lang="" dirty="0"/>
              <a:t>Group- Business Studies </a:t>
            </a:r>
          </a:p>
          <a:p>
            <a:pPr marL="0" indent="0">
              <a:buNone/>
            </a:pPr>
            <a:r>
              <a:rPr lang="" dirty="0"/>
              <a:t>GPA- 5/5</a:t>
            </a:r>
          </a:p>
        </p:txBody>
      </p:sp>
    </p:spTree>
    <p:extLst>
      <p:ext uri="{BB962C8B-B14F-4D97-AF65-F5344CB8AC3E}">
        <p14:creationId xmlns:p14="http://schemas.microsoft.com/office/powerpoint/2010/main" val="224827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5F15-9297-7E5F-B246-FCD00688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b="1" u="sng" dirty="0"/>
              <a:t>OBJECTIVE</a:t>
            </a:r>
            <a:r>
              <a:rPr lang="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C122-5C2A-7778-18C7-3932886E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46456" cy="4413250"/>
          </a:xfrm>
        </p:spPr>
        <p:txBody>
          <a:bodyPr>
            <a:normAutofit/>
          </a:bodyPr>
          <a:lstStyle/>
          <a:p>
            <a:r>
              <a:rPr lang="" sz="32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To secure an entry-level position within the banking sector, leveraging my educational background and passion for finance to build a strong foundation in banking operations. Progressively grow within the organization, gaining valuable experience and honing my skills to ascend to a prominent role as a top-tier banking executive."</a:t>
            </a:r>
            <a:endParaRPr lang="" sz="3200" dirty="0"/>
          </a:p>
        </p:txBody>
      </p:sp>
    </p:spTree>
    <p:extLst>
      <p:ext uri="{BB962C8B-B14F-4D97-AF65-F5344CB8AC3E}">
        <p14:creationId xmlns:p14="http://schemas.microsoft.com/office/powerpoint/2010/main" val="234358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9B48-B78F-1848-80D4-C9F2AB76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" b="1" u="sng" dirty="0"/>
              <a:t>EXPERIENCE:</a:t>
            </a:r>
            <a:r>
              <a:rPr lang="" dirty="0"/>
              <a:t>(</a:t>
            </a:r>
            <a:r>
              <a:rPr lang="" sz="24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Marketing Intern at INFOTECH (Oct 2021 - Feb 2022)</a:t>
            </a:r>
            <a:endParaRPr lang="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9694-AFF8-442A-A7D6-C270B663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10675" cy="3877469"/>
          </a:xfrm>
        </p:spPr>
        <p:txBody>
          <a:bodyPr/>
          <a:lstStyle/>
          <a:p>
            <a:pPr rtl="0"/>
            <a:r>
              <a:rPr lang="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Provided excellent customer service, resulting in a 15% increase in customer satisfaction.</a:t>
            </a:r>
            <a:endParaRPr lang="" dirty="0">
              <a:effectLst/>
            </a:endParaRPr>
          </a:p>
          <a:p>
            <a:pPr rtl="0"/>
            <a:r>
              <a:rPr lang="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  Managed inventory, tracked stock levels, and ensured product availability.</a:t>
            </a:r>
            <a:endParaRPr lang="" dirty="0">
              <a:effectLst/>
            </a:endParaRPr>
          </a:p>
          <a:p>
            <a:pPr rtl="0"/>
            <a:r>
              <a:rPr lang="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  Promoted and sold electronic products, meeting or exceeding monthly sales targets.</a:t>
            </a:r>
            <a:endParaRPr lang="" dirty="0">
              <a:effectLst/>
            </a:endParaRPr>
          </a:p>
          <a:p>
            <a:pPr rtl="0"/>
            <a:r>
              <a:rPr lang="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  Trained new hires in product knowledge and customer service best practices.</a:t>
            </a:r>
            <a:endParaRPr lang="" dirty="0">
              <a:effectLst/>
            </a:endParaRP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90687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E665-C72E-5B9F-504D-950DDD2E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b="1" u="sng" dirty="0"/>
              <a:t>EXPERIENCE:</a:t>
            </a:r>
            <a:r>
              <a:rPr lang="" dirty="0"/>
              <a:t>(</a:t>
            </a:r>
            <a:r>
              <a:rPr lang="" sz="20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Student Ambassador at IUB Admissions Office (Apr 2022 - Present)</a:t>
            </a:r>
            <a:endParaRPr lang="" sz="2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8E35-FEC2-2F5C-D18F-9D8921AE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627394" cy="3417093"/>
          </a:xfrm>
        </p:spPr>
        <p:txBody>
          <a:bodyPr>
            <a:normAutofit/>
          </a:bodyPr>
          <a:lstStyle/>
          <a:p>
            <a:pPr rtl="0"/>
            <a:r>
              <a:rPr lang="" sz="24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Represented the university, contributed to increased applications.</a:t>
            </a:r>
            <a:endParaRPr lang="" sz="2400" dirty="0">
              <a:effectLst/>
            </a:endParaRPr>
          </a:p>
          <a:p>
            <a:pPr rtl="0"/>
            <a:r>
              <a:rPr lang="" sz="24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Communicated with prospective students, enhanced the visitor experience.</a:t>
            </a:r>
          </a:p>
          <a:p>
            <a:pPr rtl="0"/>
            <a:r>
              <a:rPr lang="" sz="24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Collaborated with a diverse team of ambassadors to enhance the visitor experience.</a:t>
            </a:r>
          </a:p>
          <a:p>
            <a:pPr rtl="0"/>
            <a:r>
              <a:rPr lang="" sz="24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Assisted in organizing campus events and contributed to an increase in applications.</a:t>
            </a:r>
            <a:endParaRPr lang="" sz="2400" dirty="0"/>
          </a:p>
        </p:txBody>
      </p:sp>
    </p:spTree>
    <p:extLst>
      <p:ext uri="{BB962C8B-B14F-4D97-AF65-F5344CB8AC3E}">
        <p14:creationId xmlns:p14="http://schemas.microsoft.com/office/powerpoint/2010/main" val="182811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8BED-F2CB-228D-4173-8A958936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b="1" u="sng" dirty="0"/>
              <a:t>SKILLS: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4B4E-6F42-CDE3-36A9-7C35E8F4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2206" cy="2865438"/>
          </a:xfrm>
        </p:spPr>
        <p:txBody>
          <a:bodyPr>
            <a:normAutofit/>
          </a:bodyPr>
          <a:lstStyle/>
          <a:p>
            <a:r>
              <a:rPr lang="" sz="3600" dirty="0"/>
              <a:t>Team Work</a:t>
            </a:r>
          </a:p>
          <a:p>
            <a:r>
              <a:rPr lang="" sz="3600" dirty="0"/>
              <a:t>Communication</a:t>
            </a:r>
          </a:p>
          <a:p>
            <a:r>
              <a:rPr lang="" sz="3600" dirty="0"/>
              <a:t>Marketing</a:t>
            </a:r>
          </a:p>
          <a:p>
            <a:r>
              <a:rPr lang="" sz="3600" dirty="0"/>
              <a:t>Time Management </a:t>
            </a:r>
          </a:p>
        </p:txBody>
      </p:sp>
    </p:spTree>
    <p:extLst>
      <p:ext uri="{BB962C8B-B14F-4D97-AF65-F5344CB8AC3E}">
        <p14:creationId xmlns:p14="http://schemas.microsoft.com/office/powerpoint/2010/main" val="313873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EUROPASS CV</vt:lpstr>
      <vt:lpstr>ABOUT ME &amp; CONTACT:</vt:lpstr>
      <vt:lpstr>EDUCATION:</vt:lpstr>
      <vt:lpstr>OBJECTIVE:</vt:lpstr>
      <vt:lpstr>EXPERIENCE:(Marketing Intern at INFOTECH (Oct 2021 - Feb 2022)</vt:lpstr>
      <vt:lpstr>EXPERIENCE:(Student Ambassador at IUB Admissions Office (Apr 2022 - Present)</vt:lpstr>
      <vt:lpstr>SKILLS: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EUROPASS CV</dc:title>
  <dc:creator>nafsin.rafiq2000@gmail.com</dc:creator>
  <cp:lastModifiedBy>nafsin.rafiq2000@gmail.com</cp:lastModifiedBy>
  <cp:revision>6</cp:revision>
  <dcterms:created xsi:type="dcterms:W3CDTF">2023-10-31T06:18:58Z</dcterms:created>
  <dcterms:modified xsi:type="dcterms:W3CDTF">2023-10-31T07:56:37Z</dcterms:modified>
</cp:coreProperties>
</file>