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432" autoAdjust="0"/>
  </p:normalViewPr>
  <p:slideViewPr>
    <p:cSldViewPr snapToGrid="0">
      <p:cViewPr varScale="1">
        <p:scale>
          <a:sx n="55" d="100"/>
          <a:sy n="55" d="100"/>
        </p:scale>
        <p:origin x="42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036D1-C350-4488-AA2C-DB0C03E57167}" type="datetimeFigureOut">
              <a:rPr lang="en-IN" smtClean="0"/>
              <a:t>5-11-23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5757-E352-4322-B641-761EF83E8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5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45757-E352-4322-B641-761EF83E86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5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FBBE-2545-14F1-91F2-D90130C9D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6DFAA-4A0A-C218-5855-15AEC3D3D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DEC2-04CD-F341-3517-F249AC5C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D00E-ADEC-5ADD-3EBA-171469BF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E135-9D3F-D944-149C-083B218D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8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253C-FF64-2779-5C65-3FF3A072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B40C5-4687-A138-951A-D6A28BC3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7148-E1B4-93A5-6DCB-19064A35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EAC5-4FBD-98AE-406F-E8B7DBE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6D1E-159F-3F6F-3609-72EB15A3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4E6DD-BCF9-B3CA-829C-D06C708DD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4BACB-2F70-F17C-7650-3DC674BF8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121E7-3914-54DF-FAA3-827F51BC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96D6C-9A74-F9CB-3B25-170472A8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EA08-981F-B6C6-62D2-93B7AE33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0829-65C8-7532-3329-9F896C98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7527-72FB-C005-4034-D4885516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40BA-3D26-F9B7-18C5-C0239823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132A-2010-97A1-3733-E55EE54B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993C-34C1-EE68-108F-1060F91D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3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C176-2173-74F6-28F7-2435688C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6FCD-6B58-5F0B-A2FF-E25A6D01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7D6F-2161-548A-223E-D8CC9139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7677-6855-6856-00CC-3B343226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1B76-53BF-10C8-BCC6-C7D645F9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0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55E9-05DC-BBF3-0898-23456D19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6BF-F21D-6CCE-E371-E4F3D78AC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82E9-B0C4-0D31-DA6A-1D795F4E2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0A670-24E7-5711-938F-25C389D1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11EDE-E7C5-584F-CC2E-B8FBD384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4CF24-597C-1473-ACD4-E91FD918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04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6236-B9BE-EE63-5BCC-26CCAAF1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0FD4-5A5A-EFE4-8D23-DD987642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C699D-F158-52CF-1699-F82063C0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938D0-4E4C-C53E-7B60-685A503E8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F06C4-4EA6-B732-859E-DDBD27BA0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10DF6-DBC1-0B13-94F2-D96F3C70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E1E6F-31CC-C80B-5E1C-1D83967A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79000-9244-5805-6616-1FCFF6B9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8A70-2029-FFEE-A8C1-2040806A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3ACD6-504F-1F8C-D19F-52DB4985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FABF-3CAB-6FCD-F7A3-353C7A29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1027-0A9A-FFB0-89C4-2421942F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0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7C76-FC3C-95D4-ED0E-C2A41512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5CB5-9E2A-F6F2-EC38-2F29C5BB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993FB-65FB-31C1-893A-FEC9E189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1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D027-E1BD-806C-DE36-98E89315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ACF9-94EE-DBA6-4CD9-FFED5095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541FE-5B07-B9CB-65A7-E840A1860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1289-6D3A-FABB-CD11-D2F2BA9B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FC7E1-863E-D3C4-40B1-45480DF4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5C371-A4B4-934E-DBBA-1D0D519F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6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418A-5A9E-3436-0C77-7529F1A7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52128-D445-738C-A4A9-982563F97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9A435-EC87-6D24-7D6B-606F8D771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91E6D-BE1F-698A-C73C-D740DD7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C2B28-523E-D472-BC48-D10B271C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CEDA1-5DF9-4195-A63D-2C2B14D3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8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EBEB8-E435-79F9-FCF4-9705440B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D745-1D71-7334-B763-591E9090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8E76-1E31-F457-3957-6DD1184A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EEE7-22A2-4B7F-A9F1-C75C2F16EE4B}" type="datetimeFigureOut">
              <a:rPr lang="en-IN" smtClean="0"/>
              <a:t>5-11-23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9484-5147-3712-AB32-EBC3731D9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361C-6F1C-4EEF-4B78-095811A6D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B152-25D0-4568-819A-DBC165EB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3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BDE1B-2684-5DA0-496F-9064F232B7A5}"/>
              </a:ext>
            </a:extLst>
          </p:cNvPr>
          <p:cNvSpPr/>
          <p:nvPr/>
        </p:nvSpPr>
        <p:spPr>
          <a:xfrm>
            <a:off x="1119809" y="615980"/>
            <a:ext cx="4731026" cy="358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Validator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78C23-2862-8B8E-0F55-A53720CC1075}"/>
              </a:ext>
            </a:extLst>
          </p:cNvPr>
          <p:cNvSpPr/>
          <p:nvPr/>
        </p:nvSpPr>
        <p:spPr>
          <a:xfrm>
            <a:off x="1553422" y="1306995"/>
            <a:ext cx="1669773" cy="987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UML collaboration &amp; activity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197BA-B6FC-AC96-70A3-FA4BDDD08855}"/>
              </a:ext>
            </a:extLst>
          </p:cNvPr>
          <p:cNvSpPr/>
          <p:nvPr/>
        </p:nvSpPr>
        <p:spPr>
          <a:xfrm>
            <a:off x="3485322" y="2010431"/>
            <a:ext cx="1517374" cy="699053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Deployment phase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737972-ED61-E088-1018-6FF19C152903}"/>
              </a:ext>
            </a:extLst>
          </p:cNvPr>
          <p:cNvSpPr/>
          <p:nvPr/>
        </p:nvSpPr>
        <p:spPr>
          <a:xfrm>
            <a:off x="4396409" y="3234117"/>
            <a:ext cx="1212574" cy="9144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annotation phase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EEF10-6B5A-5D2B-1F9C-797432116F8B}"/>
              </a:ext>
            </a:extLst>
          </p:cNvPr>
          <p:cNvSpPr/>
          <p:nvPr/>
        </p:nvSpPr>
        <p:spPr>
          <a:xfrm>
            <a:off x="1948068" y="3837963"/>
            <a:ext cx="1902479" cy="108637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Phase for State machine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1936D-7535-D277-6996-444EE6FD1D13}"/>
              </a:ext>
            </a:extLst>
          </p:cNvPr>
          <p:cNvSpPr/>
          <p:nvPr/>
        </p:nvSpPr>
        <p:spPr>
          <a:xfrm>
            <a:off x="5922689" y="3193045"/>
            <a:ext cx="1669773" cy="98728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transformation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37BB9-241F-CDC8-EE55-5A50978DF834}"/>
              </a:ext>
            </a:extLst>
          </p:cNvPr>
          <p:cNvSpPr/>
          <p:nvPr/>
        </p:nvSpPr>
        <p:spPr>
          <a:xfrm>
            <a:off x="1960348" y="5488223"/>
            <a:ext cx="3216966" cy="423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Validator</a:t>
            </a:r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1B566FD4-0553-0445-5C55-352BA84B2ECC}"/>
              </a:ext>
            </a:extLst>
          </p:cNvPr>
          <p:cNvSpPr/>
          <p:nvPr/>
        </p:nvSpPr>
        <p:spPr>
          <a:xfrm>
            <a:off x="5922689" y="4680569"/>
            <a:ext cx="1643270" cy="91440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Dependability SRN model</a:t>
            </a:r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A88A55FA-564E-8B90-620D-1F4B2D9A80F0}"/>
              </a:ext>
            </a:extLst>
          </p:cNvPr>
          <p:cNvSpPr/>
          <p:nvPr/>
        </p:nvSpPr>
        <p:spPr>
          <a:xfrm>
            <a:off x="5922689" y="1577511"/>
            <a:ext cx="1557134" cy="89560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Performance SRN model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8959D9A2-CD84-EBA4-5BA6-AE99851F99E1}"/>
              </a:ext>
            </a:extLst>
          </p:cNvPr>
          <p:cNvSpPr/>
          <p:nvPr/>
        </p:nvSpPr>
        <p:spPr>
          <a:xfrm>
            <a:off x="8399816" y="1640960"/>
            <a:ext cx="1775909" cy="88084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Performability SRN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BE814-DA48-76FF-87D7-AF89ACA1AFDA}"/>
              </a:ext>
            </a:extLst>
          </p:cNvPr>
          <p:cNvSpPr/>
          <p:nvPr/>
        </p:nvSpPr>
        <p:spPr>
          <a:xfrm>
            <a:off x="8338537" y="3242344"/>
            <a:ext cx="1837188" cy="11912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 synchronization using Guard functions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7F9EBA-9D91-4185-BD67-055839070C8C}"/>
              </a:ext>
            </a:extLst>
          </p:cNvPr>
          <p:cNvCxnSpPr/>
          <p:nvPr/>
        </p:nvCxnSpPr>
        <p:spPr>
          <a:xfrm>
            <a:off x="4082703" y="987288"/>
            <a:ext cx="0" cy="10231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74FA6B-FF21-2812-4FC2-57D03F0F4D36}"/>
              </a:ext>
            </a:extLst>
          </p:cNvPr>
          <p:cNvCxnSpPr/>
          <p:nvPr/>
        </p:nvCxnSpPr>
        <p:spPr>
          <a:xfrm>
            <a:off x="5177314" y="987288"/>
            <a:ext cx="0" cy="22468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BD5C63-94B1-B157-3A05-5EF1DE813675}"/>
              </a:ext>
            </a:extLst>
          </p:cNvPr>
          <p:cNvCxnSpPr/>
          <p:nvPr/>
        </p:nvCxnSpPr>
        <p:spPr>
          <a:xfrm>
            <a:off x="3568831" y="2709484"/>
            <a:ext cx="0" cy="112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735F2D-2D66-467C-4ECA-C215A55536F5}"/>
              </a:ext>
            </a:extLst>
          </p:cNvPr>
          <p:cNvCxnSpPr>
            <a:cxnSpLocks/>
          </p:cNvCxnSpPr>
          <p:nvPr/>
        </p:nvCxnSpPr>
        <p:spPr>
          <a:xfrm>
            <a:off x="3850547" y="4513277"/>
            <a:ext cx="1031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C14005-C888-A48D-A257-696FEC1B24DA}"/>
              </a:ext>
            </a:extLst>
          </p:cNvPr>
          <p:cNvCxnSpPr/>
          <p:nvPr/>
        </p:nvCxnSpPr>
        <p:spPr>
          <a:xfrm flipV="1">
            <a:off x="4874004" y="4148517"/>
            <a:ext cx="0" cy="34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973FD1-EAF7-C1D7-7950-CDB493984B13}"/>
              </a:ext>
            </a:extLst>
          </p:cNvPr>
          <p:cNvCxnSpPr/>
          <p:nvPr/>
        </p:nvCxnSpPr>
        <p:spPr>
          <a:xfrm>
            <a:off x="4639112" y="2709484"/>
            <a:ext cx="0" cy="4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8C982B-99FF-97C8-1A9C-1B3FC17BE2BB}"/>
              </a:ext>
            </a:extLst>
          </p:cNvPr>
          <p:cNvCxnSpPr/>
          <p:nvPr/>
        </p:nvCxnSpPr>
        <p:spPr>
          <a:xfrm flipV="1">
            <a:off x="2768367" y="4924338"/>
            <a:ext cx="0" cy="56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7B2866-59D7-E1EB-9ECA-3EB8DF32CF6E}"/>
              </a:ext>
            </a:extLst>
          </p:cNvPr>
          <p:cNvCxnSpPr>
            <a:endCxn id="7" idx="2"/>
          </p:cNvCxnSpPr>
          <p:nvPr/>
        </p:nvCxnSpPr>
        <p:spPr>
          <a:xfrm flipV="1">
            <a:off x="5002696" y="4148517"/>
            <a:ext cx="0" cy="13397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E633F1-B8CD-8BBA-75B4-6A574408676D}"/>
              </a:ext>
            </a:extLst>
          </p:cNvPr>
          <p:cNvCxnSpPr/>
          <p:nvPr/>
        </p:nvCxnSpPr>
        <p:spPr>
          <a:xfrm>
            <a:off x="3223195" y="2110702"/>
            <a:ext cx="26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1499D7-8D01-8274-573C-7E2A3822FBC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608983" y="3686689"/>
            <a:ext cx="313706" cy="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3F12A1-6162-154F-918E-21FECA8A3746}"/>
              </a:ext>
            </a:extLst>
          </p:cNvPr>
          <p:cNvCxnSpPr/>
          <p:nvPr/>
        </p:nvCxnSpPr>
        <p:spPr>
          <a:xfrm flipV="1">
            <a:off x="7014687" y="2495127"/>
            <a:ext cx="0" cy="69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970A2-C626-DC5B-AE25-E92C5851DF63}"/>
              </a:ext>
            </a:extLst>
          </p:cNvPr>
          <p:cNvCxnSpPr/>
          <p:nvPr/>
        </p:nvCxnSpPr>
        <p:spPr>
          <a:xfrm>
            <a:off x="7029974" y="4148517"/>
            <a:ext cx="0" cy="53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CF5486-A288-6D8E-8239-E2C97BE284CC}"/>
              </a:ext>
            </a:extLst>
          </p:cNvPr>
          <p:cNvCxnSpPr>
            <a:stCxn id="13" idx="0"/>
          </p:cNvCxnSpPr>
          <p:nvPr/>
        </p:nvCxnSpPr>
        <p:spPr>
          <a:xfrm>
            <a:off x="7565959" y="5137769"/>
            <a:ext cx="395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2E02FB-C99D-EB61-CE9D-7AABCE623E16}"/>
              </a:ext>
            </a:extLst>
          </p:cNvPr>
          <p:cNvCxnSpPr/>
          <p:nvPr/>
        </p:nvCxnSpPr>
        <p:spPr>
          <a:xfrm flipV="1">
            <a:off x="7969541" y="3837962"/>
            <a:ext cx="0" cy="129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r 57">
            <a:extLst>
              <a:ext uri="{FF2B5EF4-FFF2-40B4-BE49-F238E27FC236}">
                <a16:creationId xmlns:a16="http://schemas.microsoft.com/office/drawing/2014/main" id="{70907E77-3CC3-355F-EC93-4C11919C4F58}"/>
              </a:ext>
            </a:extLst>
          </p:cNvPr>
          <p:cNvSpPr/>
          <p:nvPr/>
        </p:nvSpPr>
        <p:spPr>
          <a:xfrm>
            <a:off x="7860458" y="3413213"/>
            <a:ext cx="260025" cy="320868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A94BDD-471E-7934-C0B8-959FDE7C2F19}"/>
              </a:ext>
            </a:extLst>
          </p:cNvPr>
          <p:cNvCxnSpPr>
            <a:stCxn id="14" idx="0"/>
          </p:cNvCxnSpPr>
          <p:nvPr/>
        </p:nvCxnSpPr>
        <p:spPr>
          <a:xfrm>
            <a:off x="7479823" y="2025311"/>
            <a:ext cx="489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8BEAC4-3085-27DD-F18A-4B504714FD2D}"/>
              </a:ext>
            </a:extLst>
          </p:cNvPr>
          <p:cNvCxnSpPr/>
          <p:nvPr/>
        </p:nvCxnSpPr>
        <p:spPr>
          <a:xfrm>
            <a:off x="7961152" y="2025311"/>
            <a:ext cx="8389" cy="12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6F3662-0292-F5D3-A2F4-BC13BE6454FF}"/>
              </a:ext>
            </a:extLst>
          </p:cNvPr>
          <p:cNvCxnSpPr>
            <a:stCxn id="58" idx="6"/>
          </p:cNvCxnSpPr>
          <p:nvPr/>
        </p:nvCxnSpPr>
        <p:spPr>
          <a:xfrm>
            <a:off x="8120483" y="3573647"/>
            <a:ext cx="218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2CFCB9C0-9664-09A8-A116-EB5F438CD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225" y="1873335"/>
            <a:ext cx="1767521" cy="12435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81AD979-D1C3-8D81-B837-83F18EA9B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156"/>
            <a:ext cx="1385823" cy="1080955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5EEB2A-8B61-477A-CB68-BEEFD1D57D13}"/>
              </a:ext>
            </a:extLst>
          </p:cNvPr>
          <p:cNvCxnSpPr/>
          <p:nvPr/>
        </p:nvCxnSpPr>
        <p:spPr>
          <a:xfrm>
            <a:off x="1219200" y="987288"/>
            <a:ext cx="0" cy="46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DA13AB-5C7D-3767-37C3-5A7F6F74CFF0}"/>
              </a:ext>
            </a:extLst>
          </p:cNvPr>
          <p:cNvCxnSpPr>
            <a:stCxn id="79" idx="3"/>
            <a:endCxn id="79" idx="3"/>
          </p:cNvCxnSpPr>
          <p:nvPr/>
        </p:nvCxnSpPr>
        <p:spPr>
          <a:xfrm>
            <a:off x="1385823" y="193263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1FA378-4AEA-3C21-5ABB-F640D7E68532}"/>
              </a:ext>
            </a:extLst>
          </p:cNvPr>
          <p:cNvCxnSpPr>
            <a:stCxn id="79" idx="3"/>
          </p:cNvCxnSpPr>
          <p:nvPr/>
        </p:nvCxnSpPr>
        <p:spPr>
          <a:xfrm>
            <a:off x="1385823" y="1932634"/>
            <a:ext cx="167599" cy="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D827DBD-22A7-AE3C-8746-43F95F8B8C2B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 flipV="1">
            <a:off x="9257131" y="2521804"/>
            <a:ext cx="30640" cy="72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34B47D-CB6B-9744-45E0-72F29388D042}"/>
              </a:ext>
            </a:extLst>
          </p:cNvPr>
          <p:cNvCxnSpPr/>
          <p:nvPr/>
        </p:nvCxnSpPr>
        <p:spPr>
          <a:xfrm>
            <a:off x="10175725" y="2294282"/>
            <a:ext cx="291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6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Shahriar Nehal</dc:creator>
  <cp:lastModifiedBy>Shahriar Nehal</cp:lastModifiedBy>
  <cp:revision>2</cp:revision>
  <dcterms:created xsi:type="dcterms:W3CDTF">2023-11-01T08:13:32Z</dcterms:created>
  <dcterms:modified xsi:type="dcterms:W3CDTF">2023-11-05T08:34:58Z</dcterms:modified>
</cp:coreProperties>
</file>