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26-Nov-22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26-Nov-22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96DFF08F-DC6B-4601-B491-B0F83F6DD2DA}" type="datetimeFigureOut">
              <a:rPr lang="en-US" dirty="0"/>
              <a:t>26-Nov-22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26-Nov-22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26-Nov-22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26-Nov-22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26-Nov-22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26-Nov-22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26-Nov-22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26-Nov-22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26-Nov-22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26-Nov-22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FC45D-6EA9-B7C9-9211-CE41424DAB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FINANCIAL INCLUSION IN AFRICA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0DEF7C-01B9-F0F1-05F1-90BE774496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</a:t>
            </a:r>
            <a:r>
              <a:rPr lang="en-US" b="1" dirty="0"/>
              <a:t>Naftal Rainer.</a:t>
            </a:r>
          </a:p>
          <a:p>
            <a:r>
              <a:rPr lang="en-US" sz="1800" b="1" i="1" dirty="0">
                <a:solidFill>
                  <a:srgbClr val="FFFF00"/>
                </a:solidFill>
              </a:rPr>
              <a:t>C.T.O – Grid Online</a:t>
            </a:r>
            <a:endParaRPr lang="en-US" sz="2800" b="1" i="1" dirty="0">
              <a:solidFill>
                <a:srgbClr val="FFFF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6CC8A1-89A2-7957-B2DA-C74C0EC6AA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081" t="23851" r="4325" b="34360"/>
          <a:stretch/>
        </p:blipFill>
        <p:spPr>
          <a:xfrm>
            <a:off x="259492" y="98853"/>
            <a:ext cx="3447536" cy="1608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451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C0CDE-0C9D-44B6-0901-B41C03545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F361F-713F-1984-E1A9-EAFB5F29C8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543025"/>
            <a:ext cx="9784080" cy="4206240"/>
          </a:xfrm>
        </p:spPr>
        <p:txBody>
          <a:bodyPr/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Financial Inclusion remains one of the main obstacles to economic and human development in Africa. For example, across Kenya, Rwanda, Tanzania, and Uganda only 9.1 million adults (or 13.9% of the adult population) have access to or use a commercial bank account.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7241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1941</TotalTime>
  <Words>69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Consolas</vt:lpstr>
      <vt:lpstr>Corbel</vt:lpstr>
      <vt:lpstr>Wingdings</vt:lpstr>
      <vt:lpstr>Banded</vt:lpstr>
      <vt:lpstr>FINANCIAL INCLUSION IN AFRICA</vt:lpstr>
      <vt:lpstr>Introduction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FINANCIAL INCLUSION IN AFRICA</dc:title>
  <dc:creator>NAFTAL</dc:creator>
  <cp:lastModifiedBy>NAFTAL</cp:lastModifiedBy>
  <cp:revision>1</cp:revision>
  <dcterms:created xsi:type="dcterms:W3CDTF">2022-11-25T22:14:35Z</dcterms:created>
  <dcterms:modified xsi:type="dcterms:W3CDTF">2022-11-27T06:35:47Z</dcterms:modified>
</cp:coreProperties>
</file>