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media/image10.jpg" ContentType="image/jpeg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4"/>
  </p:sldMasterIdLst>
  <p:notesMasterIdLst>
    <p:notesMasterId r:id="rId26"/>
  </p:notesMasterIdLst>
  <p:handoutMasterIdLst>
    <p:handoutMasterId r:id="rId27"/>
  </p:handoutMasterIdLst>
  <p:sldIdLst>
    <p:sldId id="267" r:id="rId5"/>
    <p:sldId id="268" r:id="rId6"/>
    <p:sldId id="269" r:id="rId7"/>
    <p:sldId id="270" r:id="rId8"/>
    <p:sldId id="271" r:id="rId9"/>
    <p:sldId id="272" r:id="rId10"/>
    <p:sldId id="278" r:id="rId11"/>
    <p:sldId id="279" r:id="rId12"/>
    <p:sldId id="273" r:id="rId13"/>
    <p:sldId id="280" r:id="rId14"/>
    <p:sldId id="274" r:id="rId15"/>
    <p:sldId id="276" r:id="rId16"/>
    <p:sldId id="275" r:id="rId17"/>
    <p:sldId id="281" r:id="rId18"/>
    <p:sldId id="282" r:id="rId19"/>
    <p:sldId id="283" r:id="rId20"/>
    <p:sldId id="284" r:id="rId21"/>
    <p:sldId id="285" r:id="rId22"/>
    <p:sldId id="286" r:id="rId23"/>
    <p:sldId id="287" r:id="rId24"/>
    <p:sldId id="288" r:id="rId25"/>
  </p:sldIdLst>
  <p:sldSz cx="12192000" cy="6858000"/>
  <p:notesSz cx="6858000" cy="9144000"/>
  <p:defaultTextStyle>
    <a:defPPr rtl="0">
      <a:defRPr lang="h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5713" autoAdjust="0"/>
  </p:normalViewPr>
  <p:slideViewPr>
    <p:cSldViewPr snapToGrid="0">
      <p:cViewPr varScale="1">
        <p:scale>
          <a:sx n="86" d="100"/>
          <a:sy n="86" d="100"/>
        </p:scale>
        <p:origin x="5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hu-HU" dirty="0"/>
          </a:p>
        </p:txBody>
      </p:sp>
      <p:sp>
        <p:nvSpPr>
          <p:cNvPr id="3" name="Dátum hely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81418C4-22FD-4352-8451-6B7EEE2AD120}" type="datetime1">
              <a:rPr lang="hu-HU" smtClean="0"/>
              <a:t>2025. 04. 09.</a:t>
            </a:fld>
            <a:endParaRPr lang="hu-HU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hu-HU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6F79B2A-BF25-4862-8EEB-C1ACE5554C14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273556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hu-HU" noProof="0" dirty="0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79C38C-46A1-49BC-A836-83A1BCB4B54C}" type="datetime1">
              <a:rPr lang="hu-HU" smtClean="0"/>
              <a:pPr/>
              <a:t>2025. 04. 09.</a:t>
            </a:fld>
            <a:endParaRPr lang="hu-HU" dirty="0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hu-HU" noProof="0" dirty="0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hu-HU" noProof="0" dirty="0"/>
              <a:t>Mintaszöveg szerkesztése</a:t>
            </a:r>
          </a:p>
          <a:p>
            <a:pPr lvl="1" rtl="0"/>
            <a:r>
              <a:rPr lang="hu-HU" noProof="0" dirty="0"/>
              <a:t>Második szint</a:t>
            </a:r>
          </a:p>
          <a:p>
            <a:pPr lvl="2" rtl="0"/>
            <a:r>
              <a:rPr lang="hu-HU" noProof="0" dirty="0"/>
              <a:t>Harmadik szint</a:t>
            </a:r>
          </a:p>
          <a:p>
            <a:pPr lvl="3" rtl="0"/>
            <a:r>
              <a:rPr lang="hu-HU" noProof="0" dirty="0"/>
              <a:t>Negyedik szint</a:t>
            </a:r>
          </a:p>
          <a:p>
            <a:pPr lvl="4" rtl="0"/>
            <a:r>
              <a:rPr lang="hu-HU" noProof="0" dirty="0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hu-HU" noProof="0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2B46F2B-1084-40BA-9F0A-B1F6847335C5}" type="slidenum">
              <a:rPr lang="hu-HU" noProof="0" smtClean="0"/>
              <a:t>‹#›</a:t>
            </a:fld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38120763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2B46F2B-1084-40BA-9F0A-B1F6847335C5}" type="slidenum">
              <a:rPr lang="hu-HU" smtClean="0"/>
              <a:t>1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782598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2B46F2B-1084-40BA-9F0A-B1F6847335C5}" type="slidenum">
              <a:rPr lang="hu-HU" smtClean="0"/>
              <a:t>2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9005961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2B46F2B-1084-40BA-9F0A-B1F6847335C5}" type="slidenum">
              <a:rPr lang="hu-HU" smtClean="0"/>
              <a:t>20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95210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2B46F2B-1084-40BA-9F0A-B1F6847335C5}" type="slidenum">
              <a:rPr lang="hu-HU" smtClean="0"/>
              <a:t>21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482733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zabadkézi sokszög 6" title="cakkozott kör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rtlCol="0" anchor="ctr">
            <a:noAutofit/>
          </a:bodyPr>
          <a:lstStyle>
            <a:lvl1pPr algn="ctr">
              <a:defRPr sz="10000" spc="800" baseline="0"/>
            </a:lvl1pPr>
          </a:lstStyle>
          <a:p>
            <a:pPr rtl="0"/>
            <a:r>
              <a:rPr lang="hu-HU" noProof="0"/>
              <a:t>Mintacím szerkesztése</a:t>
            </a:r>
            <a:endParaRPr lang="hu-HU" noProof="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rtlCol="0"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hu-HU" noProof="0"/>
              <a:t>Kattintson ide az alcím mintájának szerkesztéséhez</a:t>
            </a:r>
            <a:endParaRPr lang="hu-HU" noProof="0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 rtlCol="0"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rtl="0"/>
            <a:fld id="{26B3AEB3-8840-4374-BE55-BA5D38482A5F}" type="datetime1">
              <a:rPr lang="hu-HU" noProof="0" smtClean="0"/>
              <a:t>2025. 04. 09.</a:t>
            </a:fld>
            <a:endParaRPr lang="hu-HU" noProof="0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 rtlCol="0"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rtl="0"/>
            <a:endParaRPr lang="hu-HU" noProof="0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 rtlCol="0"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rtl="0"/>
            <a:fld id="{71766878-3199-4EAB-94E7-2D6D11070E14}" type="slidenum">
              <a:rPr lang="hu-HU" noProof="0" smtClean="0"/>
              <a:pPr/>
              <a:t>‹#›</a:t>
            </a:fld>
            <a:endParaRPr lang="hu-HU" noProof="0" dirty="0"/>
          </a:p>
        </p:txBody>
      </p:sp>
      <p:sp>
        <p:nvSpPr>
          <p:cNvPr id="13" name="Téglalap 12" title="bal oldali szegély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noProof="0"/>
              <a:t>Mintacím szerkesztése</a:t>
            </a:r>
            <a:endParaRPr lang="hu-HU" noProof="0" dirty="0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  <a:endParaRPr lang="hu-HU" noProof="0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707B076-7D47-417E-A212-16720A39AA90}" type="datetime1">
              <a:rPr lang="hu-HU" noProof="0" smtClean="0"/>
              <a:t>2025. 04. 09.</a:t>
            </a:fld>
            <a:endParaRPr lang="hu-HU" noProof="0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766878-3199-4EAB-94E7-2D6D11070E14}" type="slidenum">
              <a:rPr lang="hu-HU" noProof="0" smtClean="0"/>
              <a:t>‹#›</a:t>
            </a:fld>
            <a:endParaRPr lang="hu-HU" noProof="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 rtlCol="0"/>
          <a:lstStyle/>
          <a:p>
            <a:pPr rtl="0"/>
            <a:r>
              <a:rPr lang="hu-HU" noProof="0"/>
              <a:t>Mintacím szerkesztése</a:t>
            </a:r>
            <a:endParaRPr lang="hu-HU" noProof="0" dirty="0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 rtlCol="0"/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  <a:endParaRPr lang="hu-HU" noProof="0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85697C2-C046-40CE-A31F-19ECB12C351B}" type="datetime1">
              <a:rPr lang="hu-HU" noProof="0" smtClean="0"/>
              <a:t>2025. 04. 09.</a:t>
            </a:fld>
            <a:endParaRPr lang="hu-HU" noProof="0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766878-3199-4EAB-94E7-2D6D11070E14}" type="slidenum">
              <a:rPr lang="hu-HU" noProof="0" smtClean="0"/>
              <a:t>‹#›</a:t>
            </a:fld>
            <a:endParaRPr lang="hu-HU" noProof="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noProof="0"/>
              <a:t>Mintacím szerkesztése</a:t>
            </a:r>
            <a:endParaRPr lang="hu-HU" noProof="0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  <a:endParaRPr lang="hu-HU" noProof="0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BBCB8F4-51B1-4DFA-8560-A375567797EC}" type="datetime1">
              <a:rPr lang="hu-HU" noProof="0" smtClean="0"/>
              <a:t>2025. 04. 09.</a:t>
            </a:fld>
            <a:endParaRPr lang="hu-HU" noProof="0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766878-3199-4EAB-94E7-2D6D11070E14}" type="slidenum">
              <a:rPr lang="hu-HU" noProof="0" smtClean="0"/>
              <a:t>‹#›</a:t>
            </a:fld>
            <a:endParaRPr lang="hu-HU" noProof="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rtlCol="0"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hu-HU" noProof="0"/>
              <a:t>Mintacím szerkesztése</a:t>
            </a:r>
            <a:endParaRPr lang="hu-HU" noProof="0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86EC440D-8A93-4033-A0F0-612FDCD702A2}" type="datetime1">
              <a:rPr lang="hu-HU" noProof="0" smtClean="0"/>
              <a:t>2025. 04. 09.</a:t>
            </a:fld>
            <a:endParaRPr lang="hu-HU" noProof="0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endParaRPr lang="hu-HU" noProof="0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71766878-3199-4EAB-94E7-2D6D11070E14}" type="slidenum">
              <a:rPr lang="hu-HU" noProof="0" smtClean="0"/>
              <a:pPr/>
              <a:t>‹#›</a:t>
            </a:fld>
            <a:endParaRPr lang="hu-HU" noProof="0" dirty="0"/>
          </a:p>
        </p:txBody>
      </p:sp>
      <p:grpSp>
        <p:nvGrpSpPr>
          <p:cNvPr id="7" name="Csoport 6" title="bal oldali cakkozott alakzat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Szabadkézi sokszög 6" title="bal oldali cakkozott alakzat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Szabadkézi sokszög 11" title="bal oldali cakkozott vonal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ét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noProof="0"/>
              <a:t>Mintacím szerkesztése</a:t>
            </a:r>
            <a:endParaRPr lang="hu-HU" noProof="0" dirty="0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 rtlCol="0"/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  <a:endParaRPr lang="hu-HU" noProof="0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 rtlCol="0"/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  <a:endParaRPr lang="hu-HU" noProof="0" dirty="0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91B6BC6-FB12-4482-ACA7-06A24FCED2F6}" type="datetime1">
              <a:rPr lang="hu-HU" noProof="0" smtClean="0"/>
              <a:t>2025. 04. 09.</a:t>
            </a:fld>
            <a:endParaRPr lang="hu-HU" noProof="0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766878-3199-4EAB-94E7-2D6D11070E14}" type="slidenum">
              <a:rPr lang="hu-HU" noProof="0" smtClean="0"/>
              <a:t>‹#›</a:t>
            </a:fld>
            <a:endParaRPr lang="hu-HU" noProof="0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 rtlCol="0"/>
          <a:lstStyle/>
          <a:p>
            <a:pPr rtl="0"/>
            <a:r>
              <a:rPr lang="hu-HU" noProof="0"/>
              <a:t>Mintacím szerkesztése</a:t>
            </a:r>
            <a:endParaRPr lang="hu-HU" noProof="0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rtlCol="0"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 rtlCol="0"/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  <a:endParaRPr lang="hu-HU" noProof="0" dirty="0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rtlCol="0"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 rtlCol="0"/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  <a:endParaRPr lang="hu-HU" noProof="0" dirty="0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905903E-2028-4856-AD81-3E94D03924A9}" type="datetime1">
              <a:rPr lang="hu-HU" noProof="0" smtClean="0"/>
              <a:t>2025. 04. 09.</a:t>
            </a:fld>
            <a:endParaRPr lang="hu-HU" noProof="0" dirty="0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766878-3199-4EAB-94E7-2D6D11070E14}" type="slidenum">
              <a:rPr lang="hu-HU" noProof="0" smtClean="0"/>
              <a:t>‹#›</a:t>
            </a:fld>
            <a:endParaRPr lang="hu-HU" noProof="0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noProof="0"/>
              <a:t>Mintacím szerkesztése</a:t>
            </a:r>
            <a:endParaRPr lang="hu-HU" noProof="0" dirty="0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3E9701F-A3ED-4423-B1E8-3C4DBBD212D0}" type="datetime1">
              <a:rPr lang="hu-HU" noProof="0" smtClean="0"/>
              <a:t>2025. 04. 09.</a:t>
            </a:fld>
            <a:endParaRPr lang="hu-HU" noProof="0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766878-3199-4EAB-94E7-2D6D11070E14}" type="slidenum">
              <a:rPr lang="hu-HU" noProof="0" smtClean="0"/>
              <a:t>‹#›</a:t>
            </a:fld>
            <a:endParaRPr lang="hu-HU" noProof="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DDC0063-A2D4-4262-B24C-21A1809BBDEE}" type="datetime1">
              <a:rPr lang="hu-HU" noProof="0" smtClean="0"/>
              <a:t>2025. 04. 09.</a:t>
            </a:fld>
            <a:endParaRPr lang="hu-HU" noProof="0" dirty="0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1766878-3199-4EAB-94E7-2D6D11070E14}" type="slidenum">
              <a:rPr lang="hu-HU" noProof="0" smtClean="0"/>
              <a:t>‹#›</a:t>
            </a:fld>
            <a:endParaRPr lang="hu-HU" noProof="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zabadkézi sokszög 11" title="jobb oldali cakkozott háttéralakzat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rtlCol="0"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rtl="0"/>
            <a:r>
              <a:rPr lang="hu-HU" noProof="0"/>
              <a:t>Mintacím szerkesztése</a:t>
            </a:r>
            <a:endParaRPr lang="hu-HU" noProof="0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  <a:endParaRPr lang="hu-HU" noProof="0" dirty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 rtlCol="0"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 rtlCol="0"/>
          <a:lstStyle/>
          <a:p>
            <a:pPr rtl="0"/>
            <a:fld id="{C8F29687-3339-422A-AC2E-4FEB21647174}" type="datetime1">
              <a:rPr lang="hu-HU" noProof="0" smtClean="0"/>
              <a:t>2025. 04. 09.</a:t>
            </a:fld>
            <a:endParaRPr lang="hu-HU" noProof="0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 rtlCol="0"/>
          <a:lstStyle/>
          <a:p>
            <a:pPr rtl="0"/>
            <a:fld id="{71766878-3199-4EAB-94E7-2D6D11070E14}" type="slidenum">
              <a:rPr lang="hu-HU" noProof="0" smtClean="0"/>
              <a:t>‹#›</a:t>
            </a:fld>
            <a:endParaRPr lang="hu-HU" noProof="0" dirty="0"/>
          </a:p>
        </p:txBody>
      </p:sp>
      <p:sp>
        <p:nvSpPr>
          <p:cNvPr id="8" name="Téglalap 7" title="bal oldali szegély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Kép helyőrzője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hu-HU" noProof="0"/>
              <a:t>Kép beszúrásához kattintson az ikonra</a:t>
            </a:r>
            <a:endParaRPr lang="hu-HU" noProof="0" dirty="0"/>
          </a:p>
        </p:txBody>
      </p:sp>
      <p:sp>
        <p:nvSpPr>
          <p:cNvPr id="11" name="Szabadkézi sokszög 11" title="jobb oldali cakkozott háttéralakzat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Téglalap 11" title="bal oldali szegély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rtlCol="0"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rtl="0"/>
            <a:r>
              <a:rPr lang="hu-HU" noProof="0"/>
              <a:t>Mintacím szerkesztése</a:t>
            </a:r>
            <a:endParaRPr lang="hu-HU" noProof="0" dirty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 rtlCol="0"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 rtlCol="0"/>
          <a:lstStyle/>
          <a:p>
            <a:pPr rtl="0"/>
            <a:fld id="{652E0B18-67A6-4160-900D-A2BA740807C9}" type="datetime1">
              <a:rPr lang="hu-HU" noProof="0" smtClean="0"/>
              <a:t>2025. 04. 09.</a:t>
            </a:fld>
            <a:endParaRPr lang="hu-HU" noProof="0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 rtlCol="0"/>
          <a:lstStyle/>
          <a:p>
            <a:pPr rtl="0"/>
            <a:endParaRPr lang="hu-HU" noProof="0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 rtlCol="0"/>
          <a:lstStyle/>
          <a:p>
            <a:pPr rtl="0"/>
            <a:fld id="{71766878-3199-4EAB-94E7-2D6D11070E14}" type="slidenum">
              <a:rPr lang="hu-HU" noProof="0" smtClean="0"/>
              <a:t>‹#›</a:t>
            </a:fld>
            <a:endParaRPr lang="hu-HU" noProof="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hu-HU" noProof="0" dirty="0"/>
              <a:t>Mintacím stílusának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hu-HU" noProof="0" dirty="0"/>
              <a:t>Mintaszöveg szerkesztése</a:t>
            </a:r>
          </a:p>
          <a:p>
            <a:pPr lvl="1" rtl="0"/>
            <a:r>
              <a:rPr lang="hu-HU" noProof="0" dirty="0"/>
              <a:t>Második szint</a:t>
            </a:r>
          </a:p>
          <a:p>
            <a:pPr lvl="2" rtl="0"/>
            <a:r>
              <a:rPr lang="hu-HU" noProof="0" dirty="0"/>
              <a:t>Harmadik szint</a:t>
            </a:r>
          </a:p>
          <a:p>
            <a:pPr lvl="3" rtl="0"/>
            <a:r>
              <a:rPr lang="hu-HU" noProof="0" dirty="0"/>
              <a:t>Negyedik szint</a:t>
            </a:r>
          </a:p>
          <a:p>
            <a:pPr lvl="4" rtl="0"/>
            <a:r>
              <a:rPr lang="hu-HU" noProof="0" dirty="0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8C86BE91-3060-4B4A-BA02-98FAA90B9ADE}" type="datetime1">
              <a:rPr lang="hu-HU" noProof="0" smtClean="0"/>
              <a:t>2025. 04. 09.</a:t>
            </a:fld>
            <a:endParaRPr lang="hu-HU" noProof="0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endParaRPr lang="hu-HU" noProof="0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71766878-3199-4EAB-94E7-2D6D11070E14}" type="slidenum">
              <a:rPr lang="hu-HU" noProof="0" smtClean="0"/>
              <a:pPr/>
              <a:t>‹#›</a:t>
            </a:fld>
            <a:endParaRPr lang="hu-HU" noProof="0" dirty="0"/>
          </a:p>
        </p:txBody>
      </p:sp>
      <p:sp>
        <p:nvSpPr>
          <p:cNvPr id="11" name="Szabadkézi sokszög 6" title="Bal oldali cakkozott szegély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Téglalap 11" title="jobb oldali szegély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mailto:titkar@hengersor.hu" TargetMode="Externa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hyperlink" Target="mailto:titkar@hengersor.hu" TargetMode="External"/><Relationship Id="rId4" Type="http://schemas.openxmlformats.org/officeDocument/2006/relationships/image" Target="../media/image2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églalap 16">
            <a:extLst>
              <a:ext uri="{FF2B5EF4-FFF2-40B4-BE49-F238E27FC236}">
                <a16:creationId xmlns:a16="http://schemas.microsoft.com/office/drawing/2014/main" id="{415DEDD7-7B31-4EF1-B7C7-5AEE3208C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1" y="0"/>
            <a:ext cx="1219199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C36A1A43-B750-4259-AA02-68777493B1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4003" y="954923"/>
            <a:ext cx="5875694" cy="4504620"/>
          </a:xfrm>
        </p:spPr>
        <p:txBody>
          <a:bodyPr rtlCol="0">
            <a:normAutofit/>
          </a:bodyPr>
          <a:lstStyle/>
          <a:p>
            <a:r>
              <a:rPr lang="hu-HU" sz="9600" dirty="0" err="1">
                <a:solidFill>
                  <a:schemeClr val="tx1"/>
                </a:solidFill>
                <a:latin typeface="Bodoni MT Condensed" panose="02070606080606020203" pitchFamily="18" charset="0"/>
              </a:rPr>
              <a:t>DriveUs</a:t>
            </a:r>
            <a:endParaRPr lang="hu-HU" sz="9600" dirty="0">
              <a:solidFill>
                <a:schemeClr val="tx1"/>
              </a:solidFill>
              <a:latin typeface="Bodoni MT Condensed" panose="02070606080606020203" pitchFamily="18" charset="0"/>
            </a:endParaRP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01F61DBF-2C3F-4F06-BAE0-5C6A7317D5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158" y="5572664"/>
            <a:ext cx="5877385" cy="841803"/>
          </a:xfrm>
        </p:spPr>
        <p:txBody>
          <a:bodyPr rtlCol="0">
            <a:normAutofit fontScale="85000" lnSpcReduction="20000"/>
          </a:bodyPr>
          <a:lstStyle/>
          <a:p>
            <a:pPr rtl="0"/>
            <a:r>
              <a:rPr lang="hu-HU" dirty="0">
                <a:solidFill>
                  <a:schemeClr val="tx1"/>
                </a:solidFill>
              </a:rPr>
              <a:t>Készítette:</a:t>
            </a:r>
          </a:p>
          <a:p>
            <a:pPr rtl="0"/>
            <a:r>
              <a:rPr lang="hu-HU" dirty="0">
                <a:solidFill>
                  <a:schemeClr val="tx1"/>
                </a:solidFill>
              </a:rPr>
              <a:t>Bakos </a:t>
            </a:r>
            <a:r>
              <a:rPr lang="hu-HU" dirty="0" err="1">
                <a:solidFill>
                  <a:schemeClr val="tx1"/>
                </a:solidFill>
              </a:rPr>
              <a:t>henriett</a:t>
            </a:r>
            <a:r>
              <a:rPr lang="hu-HU" dirty="0">
                <a:solidFill>
                  <a:schemeClr val="tx1"/>
                </a:solidFill>
              </a:rPr>
              <a:t>, </a:t>
            </a:r>
            <a:r>
              <a:rPr lang="hu-HU" dirty="0" err="1">
                <a:solidFill>
                  <a:schemeClr val="tx1"/>
                </a:solidFill>
              </a:rPr>
              <a:t>Gyura</a:t>
            </a:r>
            <a:r>
              <a:rPr lang="hu-HU" dirty="0">
                <a:solidFill>
                  <a:schemeClr val="tx1"/>
                </a:solidFill>
              </a:rPr>
              <a:t> Gabriella, nagy </a:t>
            </a:r>
            <a:r>
              <a:rPr lang="hu-HU" dirty="0" err="1">
                <a:solidFill>
                  <a:schemeClr val="tx1"/>
                </a:solidFill>
              </a:rPr>
              <a:t>laura</a:t>
            </a:r>
            <a:endParaRPr lang="hu-HU" dirty="0">
              <a:solidFill>
                <a:schemeClr val="tx1"/>
              </a:solidFill>
            </a:endParaRPr>
          </a:p>
        </p:txBody>
      </p:sp>
      <p:sp>
        <p:nvSpPr>
          <p:cNvPr id="19" name="Szabadkézi alakzat: Alakzat 18">
            <a:extLst>
              <a:ext uri="{FF2B5EF4-FFF2-40B4-BE49-F238E27FC236}">
                <a16:creationId xmlns:a16="http://schemas.microsoft.com/office/drawing/2014/main" id="{3242CC7A-3D6E-47A4-B9D1-860978459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66174" y="0"/>
            <a:ext cx="5282519" cy="6858000"/>
          </a:xfrm>
          <a:custGeom>
            <a:avLst/>
            <a:gdLst>
              <a:gd name="connsiteX0" fmla="*/ 189795 w 5282519"/>
              <a:gd name="connsiteY0" fmla="*/ 0 h 6858000"/>
              <a:gd name="connsiteX1" fmla="*/ 5282519 w 5282519"/>
              <a:gd name="connsiteY1" fmla="*/ 0 h 6858000"/>
              <a:gd name="connsiteX2" fmla="*/ 5282519 w 5282519"/>
              <a:gd name="connsiteY2" fmla="*/ 6858000 h 6858000"/>
              <a:gd name="connsiteX3" fmla="*/ 189795 w 5282519"/>
              <a:gd name="connsiteY3" fmla="*/ 6858000 h 6858000"/>
              <a:gd name="connsiteX4" fmla="*/ 184756 w 5282519"/>
              <a:gd name="connsiteY4" fmla="*/ 6791325 h 6858000"/>
              <a:gd name="connsiteX5" fmla="*/ 176358 w 5282519"/>
              <a:gd name="connsiteY5" fmla="*/ 6735762 h 6858000"/>
              <a:gd name="connsiteX6" fmla="*/ 166281 w 5282519"/>
              <a:gd name="connsiteY6" fmla="*/ 6683375 h 6858000"/>
              <a:gd name="connsiteX7" fmla="*/ 149485 w 5282519"/>
              <a:gd name="connsiteY7" fmla="*/ 6640512 h 6858000"/>
              <a:gd name="connsiteX8" fmla="*/ 132689 w 5282519"/>
              <a:gd name="connsiteY8" fmla="*/ 6597650 h 6858000"/>
              <a:gd name="connsiteX9" fmla="*/ 112534 w 5282519"/>
              <a:gd name="connsiteY9" fmla="*/ 6561137 h 6858000"/>
              <a:gd name="connsiteX10" fmla="*/ 92379 w 5282519"/>
              <a:gd name="connsiteY10" fmla="*/ 6523037 h 6858000"/>
              <a:gd name="connsiteX11" fmla="*/ 73903 w 5282519"/>
              <a:gd name="connsiteY11" fmla="*/ 6488112 h 6858000"/>
              <a:gd name="connsiteX12" fmla="*/ 55427 w 5282519"/>
              <a:gd name="connsiteY12" fmla="*/ 6448425 h 6858000"/>
              <a:gd name="connsiteX13" fmla="*/ 38632 w 5282519"/>
              <a:gd name="connsiteY13" fmla="*/ 6407150 h 6858000"/>
              <a:gd name="connsiteX14" fmla="*/ 23515 w 5282519"/>
              <a:gd name="connsiteY14" fmla="*/ 6361112 h 6858000"/>
              <a:gd name="connsiteX15" fmla="*/ 11758 w 5282519"/>
              <a:gd name="connsiteY15" fmla="*/ 6311900 h 6858000"/>
              <a:gd name="connsiteX16" fmla="*/ 3359 w 5282519"/>
              <a:gd name="connsiteY16" fmla="*/ 6251575 h 6858000"/>
              <a:gd name="connsiteX17" fmla="*/ 0 w 5282519"/>
              <a:gd name="connsiteY17" fmla="*/ 6183312 h 6858000"/>
              <a:gd name="connsiteX18" fmla="*/ 3359 w 5282519"/>
              <a:gd name="connsiteY18" fmla="*/ 6113462 h 6858000"/>
              <a:gd name="connsiteX19" fmla="*/ 11758 w 5282519"/>
              <a:gd name="connsiteY19" fmla="*/ 6056312 h 6858000"/>
              <a:gd name="connsiteX20" fmla="*/ 23515 w 5282519"/>
              <a:gd name="connsiteY20" fmla="*/ 6003925 h 6858000"/>
              <a:gd name="connsiteX21" fmla="*/ 38632 w 5282519"/>
              <a:gd name="connsiteY21" fmla="*/ 5956300 h 6858000"/>
              <a:gd name="connsiteX22" fmla="*/ 55427 w 5282519"/>
              <a:gd name="connsiteY22" fmla="*/ 5915025 h 6858000"/>
              <a:gd name="connsiteX23" fmla="*/ 75583 w 5282519"/>
              <a:gd name="connsiteY23" fmla="*/ 5876925 h 6858000"/>
              <a:gd name="connsiteX24" fmla="*/ 95738 w 5282519"/>
              <a:gd name="connsiteY24" fmla="*/ 5840412 h 6858000"/>
              <a:gd name="connsiteX25" fmla="*/ 115893 w 5282519"/>
              <a:gd name="connsiteY25" fmla="*/ 5802312 h 6858000"/>
              <a:gd name="connsiteX26" fmla="*/ 134368 w 5282519"/>
              <a:gd name="connsiteY26" fmla="*/ 5762625 h 6858000"/>
              <a:gd name="connsiteX27" fmla="*/ 152844 w 5282519"/>
              <a:gd name="connsiteY27" fmla="*/ 5721350 h 6858000"/>
              <a:gd name="connsiteX28" fmla="*/ 167960 w 5282519"/>
              <a:gd name="connsiteY28" fmla="*/ 5675312 h 6858000"/>
              <a:gd name="connsiteX29" fmla="*/ 178038 w 5282519"/>
              <a:gd name="connsiteY29" fmla="*/ 5622925 h 6858000"/>
              <a:gd name="connsiteX30" fmla="*/ 188115 w 5282519"/>
              <a:gd name="connsiteY30" fmla="*/ 5562600 h 6858000"/>
              <a:gd name="connsiteX31" fmla="*/ 189795 w 5282519"/>
              <a:gd name="connsiteY31" fmla="*/ 5494337 h 6858000"/>
              <a:gd name="connsiteX32" fmla="*/ 188115 w 5282519"/>
              <a:gd name="connsiteY32" fmla="*/ 5426075 h 6858000"/>
              <a:gd name="connsiteX33" fmla="*/ 178038 w 5282519"/>
              <a:gd name="connsiteY33" fmla="*/ 5365750 h 6858000"/>
              <a:gd name="connsiteX34" fmla="*/ 167960 w 5282519"/>
              <a:gd name="connsiteY34" fmla="*/ 5313362 h 6858000"/>
              <a:gd name="connsiteX35" fmla="*/ 152844 w 5282519"/>
              <a:gd name="connsiteY35" fmla="*/ 5268912 h 6858000"/>
              <a:gd name="connsiteX36" fmla="*/ 134368 w 5282519"/>
              <a:gd name="connsiteY36" fmla="*/ 5226050 h 6858000"/>
              <a:gd name="connsiteX37" fmla="*/ 115893 w 5282519"/>
              <a:gd name="connsiteY37" fmla="*/ 5186362 h 6858000"/>
              <a:gd name="connsiteX38" fmla="*/ 95738 w 5282519"/>
              <a:gd name="connsiteY38" fmla="*/ 5149850 h 6858000"/>
              <a:gd name="connsiteX39" fmla="*/ 75583 w 5282519"/>
              <a:gd name="connsiteY39" fmla="*/ 5114925 h 6858000"/>
              <a:gd name="connsiteX40" fmla="*/ 55427 w 5282519"/>
              <a:gd name="connsiteY40" fmla="*/ 5075237 h 6858000"/>
              <a:gd name="connsiteX41" fmla="*/ 38632 w 5282519"/>
              <a:gd name="connsiteY41" fmla="*/ 5033962 h 6858000"/>
              <a:gd name="connsiteX42" fmla="*/ 23515 w 5282519"/>
              <a:gd name="connsiteY42" fmla="*/ 4987925 h 6858000"/>
              <a:gd name="connsiteX43" fmla="*/ 11758 w 5282519"/>
              <a:gd name="connsiteY43" fmla="*/ 4935537 h 6858000"/>
              <a:gd name="connsiteX44" fmla="*/ 3359 w 5282519"/>
              <a:gd name="connsiteY44" fmla="*/ 4875212 h 6858000"/>
              <a:gd name="connsiteX45" fmla="*/ 0 w 5282519"/>
              <a:gd name="connsiteY45" fmla="*/ 4806950 h 6858000"/>
              <a:gd name="connsiteX46" fmla="*/ 3359 w 5282519"/>
              <a:gd name="connsiteY46" fmla="*/ 4738687 h 6858000"/>
              <a:gd name="connsiteX47" fmla="*/ 11758 w 5282519"/>
              <a:gd name="connsiteY47" fmla="*/ 4678362 h 6858000"/>
              <a:gd name="connsiteX48" fmla="*/ 23515 w 5282519"/>
              <a:gd name="connsiteY48" fmla="*/ 4625975 h 6858000"/>
              <a:gd name="connsiteX49" fmla="*/ 38632 w 5282519"/>
              <a:gd name="connsiteY49" fmla="*/ 4579937 h 6858000"/>
              <a:gd name="connsiteX50" fmla="*/ 55427 w 5282519"/>
              <a:gd name="connsiteY50" fmla="*/ 4537075 h 6858000"/>
              <a:gd name="connsiteX51" fmla="*/ 75583 w 5282519"/>
              <a:gd name="connsiteY51" fmla="*/ 4498975 h 6858000"/>
              <a:gd name="connsiteX52" fmla="*/ 115893 w 5282519"/>
              <a:gd name="connsiteY52" fmla="*/ 4424362 h 6858000"/>
              <a:gd name="connsiteX53" fmla="*/ 134368 w 5282519"/>
              <a:gd name="connsiteY53" fmla="*/ 4386262 h 6858000"/>
              <a:gd name="connsiteX54" fmla="*/ 152844 w 5282519"/>
              <a:gd name="connsiteY54" fmla="*/ 4343400 h 6858000"/>
              <a:gd name="connsiteX55" fmla="*/ 167960 w 5282519"/>
              <a:gd name="connsiteY55" fmla="*/ 4297362 h 6858000"/>
              <a:gd name="connsiteX56" fmla="*/ 178038 w 5282519"/>
              <a:gd name="connsiteY56" fmla="*/ 4244975 h 6858000"/>
              <a:gd name="connsiteX57" fmla="*/ 188115 w 5282519"/>
              <a:gd name="connsiteY57" fmla="*/ 4186237 h 6858000"/>
              <a:gd name="connsiteX58" fmla="*/ 189795 w 5282519"/>
              <a:gd name="connsiteY58" fmla="*/ 4116387 h 6858000"/>
              <a:gd name="connsiteX59" fmla="*/ 188115 w 5282519"/>
              <a:gd name="connsiteY59" fmla="*/ 4048125 h 6858000"/>
              <a:gd name="connsiteX60" fmla="*/ 178038 w 5282519"/>
              <a:gd name="connsiteY60" fmla="*/ 3987800 h 6858000"/>
              <a:gd name="connsiteX61" fmla="*/ 167960 w 5282519"/>
              <a:gd name="connsiteY61" fmla="*/ 3935412 h 6858000"/>
              <a:gd name="connsiteX62" fmla="*/ 152844 w 5282519"/>
              <a:gd name="connsiteY62" fmla="*/ 3890962 h 6858000"/>
              <a:gd name="connsiteX63" fmla="*/ 134368 w 5282519"/>
              <a:gd name="connsiteY63" fmla="*/ 3848100 h 6858000"/>
              <a:gd name="connsiteX64" fmla="*/ 115893 w 5282519"/>
              <a:gd name="connsiteY64" fmla="*/ 3811587 h 6858000"/>
              <a:gd name="connsiteX65" fmla="*/ 75583 w 5282519"/>
              <a:gd name="connsiteY65" fmla="*/ 3736975 h 6858000"/>
              <a:gd name="connsiteX66" fmla="*/ 55427 w 5282519"/>
              <a:gd name="connsiteY66" fmla="*/ 3697287 h 6858000"/>
              <a:gd name="connsiteX67" fmla="*/ 38632 w 5282519"/>
              <a:gd name="connsiteY67" fmla="*/ 3656012 h 6858000"/>
              <a:gd name="connsiteX68" fmla="*/ 23515 w 5282519"/>
              <a:gd name="connsiteY68" fmla="*/ 3609975 h 6858000"/>
              <a:gd name="connsiteX69" fmla="*/ 11758 w 5282519"/>
              <a:gd name="connsiteY69" fmla="*/ 3557587 h 6858000"/>
              <a:gd name="connsiteX70" fmla="*/ 3359 w 5282519"/>
              <a:gd name="connsiteY70" fmla="*/ 3497262 h 6858000"/>
              <a:gd name="connsiteX71" fmla="*/ 0 w 5282519"/>
              <a:gd name="connsiteY71" fmla="*/ 3427412 h 6858000"/>
              <a:gd name="connsiteX72" fmla="*/ 3359 w 5282519"/>
              <a:gd name="connsiteY72" fmla="*/ 3360737 h 6858000"/>
              <a:gd name="connsiteX73" fmla="*/ 11758 w 5282519"/>
              <a:gd name="connsiteY73" fmla="*/ 3300412 h 6858000"/>
              <a:gd name="connsiteX74" fmla="*/ 23515 w 5282519"/>
              <a:gd name="connsiteY74" fmla="*/ 3248025 h 6858000"/>
              <a:gd name="connsiteX75" fmla="*/ 38632 w 5282519"/>
              <a:gd name="connsiteY75" fmla="*/ 3201987 h 6858000"/>
              <a:gd name="connsiteX76" fmla="*/ 55427 w 5282519"/>
              <a:gd name="connsiteY76" fmla="*/ 3160712 h 6858000"/>
              <a:gd name="connsiteX77" fmla="*/ 75583 w 5282519"/>
              <a:gd name="connsiteY77" fmla="*/ 3121025 h 6858000"/>
              <a:gd name="connsiteX78" fmla="*/ 95738 w 5282519"/>
              <a:gd name="connsiteY78" fmla="*/ 3084512 h 6858000"/>
              <a:gd name="connsiteX79" fmla="*/ 115893 w 5282519"/>
              <a:gd name="connsiteY79" fmla="*/ 3046412 h 6858000"/>
              <a:gd name="connsiteX80" fmla="*/ 134368 w 5282519"/>
              <a:gd name="connsiteY80" fmla="*/ 3009900 h 6858000"/>
              <a:gd name="connsiteX81" fmla="*/ 152844 w 5282519"/>
              <a:gd name="connsiteY81" fmla="*/ 2967037 h 6858000"/>
              <a:gd name="connsiteX82" fmla="*/ 167960 w 5282519"/>
              <a:gd name="connsiteY82" fmla="*/ 2922587 h 6858000"/>
              <a:gd name="connsiteX83" fmla="*/ 178038 w 5282519"/>
              <a:gd name="connsiteY83" fmla="*/ 2868612 h 6858000"/>
              <a:gd name="connsiteX84" fmla="*/ 188115 w 5282519"/>
              <a:gd name="connsiteY84" fmla="*/ 2809875 h 6858000"/>
              <a:gd name="connsiteX85" fmla="*/ 189795 w 5282519"/>
              <a:gd name="connsiteY85" fmla="*/ 2741612 h 6858000"/>
              <a:gd name="connsiteX86" fmla="*/ 188115 w 5282519"/>
              <a:gd name="connsiteY86" fmla="*/ 2671762 h 6858000"/>
              <a:gd name="connsiteX87" fmla="*/ 178038 w 5282519"/>
              <a:gd name="connsiteY87" fmla="*/ 2613025 h 6858000"/>
              <a:gd name="connsiteX88" fmla="*/ 167960 w 5282519"/>
              <a:gd name="connsiteY88" fmla="*/ 2560637 h 6858000"/>
              <a:gd name="connsiteX89" fmla="*/ 152844 w 5282519"/>
              <a:gd name="connsiteY89" fmla="*/ 2513012 h 6858000"/>
              <a:gd name="connsiteX90" fmla="*/ 134368 w 5282519"/>
              <a:gd name="connsiteY90" fmla="*/ 2471737 h 6858000"/>
              <a:gd name="connsiteX91" fmla="*/ 115893 w 5282519"/>
              <a:gd name="connsiteY91" fmla="*/ 2433637 h 6858000"/>
              <a:gd name="connsiteX92" fmla="*/ 95738 w 5282519"/>
              <a:gd name="connsiteY92" fmla="*/ 2395537 h 6858000"/>
              <a:gd name="connsiteX93" fmla="*/ 75583 w 5282519"/>
              <a:gd name="connsiteY93" fmla="*/ 2359025 h 6858000"/>
              <a:gd name="connsiteX94" fmla="*/ 55427 w 5282519"/>
              <a:gd name="connsiteY94" fmla="*/ 2319337 h 6858000"/>
              <a:gd name="connsiteX95" fmla="*/ 38632 w 5282519"/>
              <a:gd name="connsiteY95" fmla="*/ 2278062 h 6858000"/>
              <a:gd name="connsiteX96" fmla="*/ 23515 w 5282519"/>
              <a:gd name="connsiteY96" fmla="*/ 2232025 h 6858000"/>
              <a:gd name="connsiteX97" fmla="*/ 11758 w 5282519"/>
              <a:gd name="connsiteY97" fmla="*/ 2179637 h 6858000"/>
              <a:gd name="connsiteX98" fmla="*/ 3359 w 5282519"/>
              <a:gd name="connsiteY98" fmla="*/ 2119312 h 6858000"/>
              <a:gd name="connsiteX99" fmla="*/ 0 w 5282519"/>
              <a:gd name="connsiteY99" fmla="*/ 2051050 h 6858000"/>
              <a:gd name="connsiteX100" fmla="*/ 3359 w 5282519"/>
              <a:gd name="connsiteY100" fmla="*/ 1982787 h 6858000"/>
              <a:gd name="connsiteX101" fmla="*/ 11758 w 5282519"/>
              <a:gd name="connsiteY101" fmla="*/ 1922462 h 6858000"/>
              <a:gd name="connsiteX102" fmla="*/ 23515 w 5282519"/>
              <a:gd name="connsiteY102" fmla="*/ 1870075 h 6858000"/>
              <a:gd name="connsiteX103" fmla="*/ 38632 w 5282519"/>
              <a:gd name="connsiteY103" fmla="*/ 1824037 h 6858000"/>
              <a:gd name="connsiteX104" fmla="*/ 55427 w 5282519"/>
              <a:gd name="connsiteY104" fmla="*/ 1782762 h 6858000"/>
              <a:gd name="connsiteX105" fmla="*/ 75583 w 5282519"/>
              <a:gd name="connsiteY105" fmla="*/ 1743075 h 6858000"/>
              <a:gd name="connsiteX106" fmla="*/ 95738 w 5282519"/>
              <a:gd name="connsiteY106" fmla="*/ 1708150 h 6858000"/>
              <a:gd name="connsiteX107" fmla="*/ 115893 w 5282519"/>
              <a:gd name="connsiteY107" fmla="*/ 1671637 h 6858000"/>
              <a:gd name="connsiteX108" fmla="*/ 134368 w 5282519"/>
              <a:gd name="connsiteY108" fmla="*/ 1631950 h 6858000"/>
              <a:gd name="connsiteX109" fmla="*/ 152844 w 5282519"/>
              <a:gd name="connsiteY109" fmla="*/ 1589087 h 6858000"/>
              <a:gd name="connsiteX110" fmla="*/ 167960 w 5282519"/>
              <a:gd name="connsiteY110" fmla="*/ 1544637 h 6858000"/>
              <a:gd name="connsiteX111" fmla="*/ 178038 w 5282519"/>
              <a:gd name="connsiteY111" fmla="*/ 1492250 h 6858000"/>
              <a:gd name="connsiteX112" fmla="*/ 188115 w 5282519"/>
              <a:gd name="connsiteY112" fmla="*/ 1431925 h 6858000"/>
              <a:gd name="connsiteX113" fmla="*/ 189795 w 5282519"/>
              <a:gd name="connsiteY113" fmla="*/ 1363662 h 6858000"/>
              <a:gd name="connsiteX114" fmla="*/ 188115 w 5282519"/>
              <a:gd name="connsiteY114" fmla="*/ 1295400 h 6858000"/>
              <a:gd name="connsiteX115" fmla="*/ 178038 w 5282519"/>
              <a:gd name="connsiteY115" fmla="*/ 1235075 h 6858000"/>
              <a:gd name="connsiteX116" fmla="*/ 167960 w 5282519"/>
              <a:gd name="connsiteY116" fmla="*/ 1182687 h 6858000"/>
              <a:gd name="connsiteX117" fmla="*/ 152844 w 5282519"/>
              <a:gd name="connsiteY117" fmla="*/ 1136650 h 6858000"/>
              <a:gd name="connsiteX118" fmla="*/ 134368 w 5282519"/>
              <a:gd name="connsiteY118" fmla="*/ 1095375 h 6858000"/>
              <a:gd name="connsiteX119" fmla="*/ 115893 w 5282519"/>
              <a:gd name="connsiteY119" fmla="*/ 1055687 h 6858000"/>
              <a:gd name="connsiteX120" fmla="*/ 95738 w 5282519"/>
              <a:gd name="connsiteY120" fmla="*/ 1017587 h 6858000"/>
              <a:gd name="connsiteX121" fmla="*/ 75583 w 5282519"/>
              <a:gd name="connsiteY121" fmla="*/ 981075 h 6858000"/>
              <a:gd name="connsiteX122" fmla="*/ 55427 w 5282519"/>
              <a:gd name="connsiteY122" fmla="*/ 942975 h 6858000"/>
              <a:gd name="connsiteX123" fmla="*/ 38632 w 5282519"/>
              <a:gd name="connsiteY123" fmla="*/ 901700 h 6858000"/>
              <a:gd name="connsiteX124" fmla="*/ 23515 w 5282519"/>
              <a:gd name="connsiteY124" fmla="*/ 854075 h 6858000"/>
              <a:gd name="connsiteX125" fmla="*/ 11758 w 5282519"/>
              <a:gd name="connsiteY125" fmla="*/ 801687 h 6858000"/>
              <a:gd name="connsiteX126" fmla="*/ 3359 w 5282519"/>
              <a:gd name="connsiteY126" fmla="*/ 744537 h 6858000"/>
              <a:gd name="connsiteX127" fmla="*/ 0 w 5282519"/>
              <a:gd name="connsiteY127" fmla="*/ 673100 h 6858000"/>
              <a:gd name="connsiteX128" fmla="*/ 3359 w 5282519"/>
              <a:gd name="connsiteY128" fmla="*/ 606425 h 6858000"/>
              <a:gd name="connsiteX129" fmla="*/ 11758 w 5282519"/>
              <a:gd name="connsiteY129" fmla="*/ 546100 h 6858000"/>
              <a:gd name="connsiteX130" fmla="*/ 23515 w 5282519"/>
              <a:gd name="connsiteY130" fmla="*/ 496887 h 6858000"/>
              <a:gd name="connsiteX131" fmla="*/ 38632 w 5282519"/>
              <a:gd name="connsiteY131" fmla="*/ 450850 h 6858000"/>
              <a:gd name="connsiteX132" fmla="*/ 55427 w 5282519"/>
              <a:gd name="connsiteY132" fmla="*/ 409575 h 6858000"/>
              <a:gd name="connsiteX133" fmla="*/ 73903 w 5282519"/>
              <a:gd name="connsiteY133" fmla="*/ 369887 h 6858000"/>
              <a:gd name="connsiteX134" fmla="*/ 92379 w 5282519"/>
              <a:gd name="connsiteY134" fmla="*/ 334962 h 6858000"/>
              <a:gd name="connsiteX135" fmla="*/ 112534 w 5282519"/>
              <a:gd name="connsiteY135" fmla="*/ 296862 h 6858000"/>
              <a:gd name="connsiteX136" fmla="*/ 132689 w 5282519"/>
              <a:gd name="connsiteY136" fmla="*/ 260350 h 6858000"/>
              <a:gd name="connsiteX137" fmla="*/ 149485 w 5282519"/>
              <a:gd name="connsiteY137" fmla="*/ 217487 h 6858000"/>
              <a:gd name="connsiteX138" fmla="*/ 166281 w 5282519"/>
              <a:gd name="connsiteY138" fmla="*/ 174625 h 6858000"/>
              <a:gd name="connsiteX139" fmla="*/ 176358 w 5282519"/>
              <a:gd name="connsiteY139" fmla="*/ 122237 h 6858000"/>
              <a:gd name="connsiteX140" fmla="*/ 184756 w 5282519"/>
              <a:gd name="connsiteY140" fmla="*/ 6667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5282519" h="6858000">
                <a:moveTo>
                  <a:pt x="189795" y="0"/>
                </a:moveTo>
                <a:lnTo>
                  <a:pt x="5282519" y="0"/>
                </a:lnTo>
                <a:lnTo>
                  <a:pt x="5282519" y="6858000"/>
                </a:lnTo>
                <a:lnTo>
                  <a:pt x="189795" y="6858000"/>
                </a:lnTo>
                <a:lnTo>
                  <a:pt x="184756" y="6791325"/>
                </a:lnTo>
                <a:lnTo>
                  <a:pt x="176358" y="6735762"/>
                </a:lnTo>
                <a:lnTo>
                  <a:pt x="166281" y="6683375"/>
                </a:lnTo>
                <a:lnTo>
                  <a:pt x="149485" y="6640512"/>
                </a:lnTo>
                <a:lnTo>
                  <a:pt x="132689" y="6597650"/>
                </a:lnTo>
                <a:lnTo>
                  <a:pt x="112534" y="6561137"/>
                </a:lnTo>
                <a:lnTo>
                  <a:pt x="92379" y="6523037"/>
                </a:lnTo>
                <a:lnTo>
                  <a:pt x="73903" y="6488112"/>
                </a:lnTo>
                <a:lnTo>
                  <a:pt x="55427" y="6448425"/>
                </a:lnTo>
                <a:lnTo>
                  <a:pt x="38632" y="6407150"/>
                </a:lnTo>
                <a:lnTo>
                  <a:pt x="23515" y="6361112"/>
                </a:lnTo>
                <a:lnTo>
                  <a:pt x="11758" y="6311900"/>
                </a:lnTo>
                <a:lnTo>
                  <a:pt x="3359" y="6251575"/>
                </a:lnTo>
                <a:lnTo>
                  <a:pt x="0" y="6183312"/>
                </a:lnTo>
                <a:lnTo>
                  <a:pt x="3359" y="6113462"/>
                </a:lnTo>
                <a:lnTo>
                  <a:pt x="11758" y="6056312"/>
                </a:lnTo>
                <a:lnTo>
                  <a:pt x="23515" y="6003925"/>
                </a:lnTo>
                <a:lnTo>
                  <a:pt x="38632" y="5956300"/>
                </a:lnTo>
                <a:lnTo>
                  <a:pt x="55427" y="5915025"/>
                </a:lnTo>
                <a:lnTo>
                  <a:pt x="75583" y="5876925"/>
                </a:lnTo>
                <a:lnTo>
                  <a:pt x="95738" y="5840412"/>
                </a:lnTo>
                <a:lnTo>
                  <a:pt x="115893" y="5802312"/>
                </a:lnTo>
                <a:lnTo>
                  <a:pt x="134368" y="5762625"/>
                </a:lnTo>
                <a:lnTo>
                  <a:pt x="152844" y="5721350"/>
                </a:lnTo>
                <a:lnTo>
                  <a:pt x="167960" y="5675312"/>
                </a:lnTo>
                <a:lnTo>
                  <a:pt x="178038" y="5622925"/>
                </a:lnTo>
                <a:lnTo>
                  <a:pt x="188115" y="5562600"/>
                </a:lnTo>
                <a:lnTo>
                  <a:pt x="189795" y="5494337"/>
                </a:lnTo>
                <a:lnTo>
                  <a:pt x="188115" y="5426075"/>
                </a:lnTo>
                <a:lnTo>
                  <a:pt x="178038" y="5365750"/>
                </a:lnTo>
                <a:lnTo>
                  <a:pt x="167960" y="5313362"/>
                </a:lnTo>
                <a:lnTo>
                  <a:pt x="152844" y="5268912"/>
                </a:lnTo>
                <a:lnTo>
                  <a:pt x="134368" y="5226050"/>
                </a:lnTo>
                <a:lnTo>
                  <a:pt x="115893" y="5186362"/>
                </a:lnTo>
                <a:lnTo>
                  <a:pt x="95738" y="5149850"/>
                </a:lnTo>
                <a:lnTo>
                  <a:pt x="75583" y="5114925"/>
                </a:lnTo>
                <a:lnTo>
                  <a:pt x="55427" y="5075237"/>
                </a:lnTo>
                <a:lnTo>
                  <a:pt x="38632" y="5033962"/>
                </a:lnTo>
                <a:lnTo>
                  <a:pt x="23515" y="4987925"/>
                </a:lnTo>
                <a:lnTo>
                  <a:pt x="11758" y="4935537"/>
                </a:lnTo>
                <a:lnTo>
                  <a:pt x="3359" y="4875212"/>
                </a:lnTo>
                <a:lnTo>
                  <a:pt x="0" y="4806950"/>
                </a:lnTo>
                <a:lnTo>
                  <a:pt x="3359" y="4738687"/>
                </a:lnTo>
                <a:lnTo>
                  <a:pt x="11758" y="4678362"/>
                </a:lnTo>
                <a:lnTo>
                  <a:pt x="23515" y="4625975"/>
                </a:lnTo>
                <a:lnTo>
                  <a:pt x="38632" y="4579937"/>
                </a:lnTo>
                <a:lnTo>
                  <a:pt x="55427" y="4537075"/>
                </a:lnTo>
                <a:lnTo>
                  <a:pt x="75583" y="4498975"/>
                </a:lnTo>
                <a:lnTo>
                  <a:pt x="115893" y="4424362"/>
                </a:lnTo>
                <a:lnTo>
                  <a:pt x="134368" y="4386262"/>
                </a:lnTo>
                <a:lnTo>
                  <a:pt x="152844" y="4343400"/>
                </a:lnTo>
                <a:lnTo>
                  <a:pt x="167960" y="4297362"/>
                </a:lnTo>
                <a:lnTo>
                  <a:pt x="178038" y="4244975"/>
                </a:lnTo>
                <a:lnTo>
                  <a:pt x="188115" y="4186237"/>
                </a:lnTo>
                <a:lnTo>
                  <a:pt x="189795" y="4116387"/>
                </a:lnTo>
                <a:lnTo>
                  <a:pt x="188115" y="4048125"/>
                </a:lnTo>
                <a:lnTo>
                  <a:pt x="178038" y="3987800"/>
                </a:lnTo>
                <a:lnTo>
                  <a:pt x="167960" y="3935412"/>
                </a:lnTo>
                <a:lnTo>
                  <a:pt x="152844" y="3890962"/>
                </a:lnTo>
                <a:lnTo>
                  <a:pt x="134368" y="3848100"/>
                </a:lnTo>
                <a:lnTo>
                  <a:pt x="115893" y="3811587"/>
                </a:lnTo>
                <a:lnTo>
                  <a:pt x="75583" y="3736975"/>
                </a:lnTo>
                <a:lnTo>
                  <a:pt x="55427" y="3697287"/>
                </a:lnTo>
                <a:lnTo>
                  <a:pt x="38632" y="3656012"/>
                </a:lnTo>
                <a:lnTo>
                  <a:pt x="23515" y="3609975"/>
                </a:lnTo>
                <a:lnTo>
                  <a:pt x="11758" y="3557587"/>
                </a:lnTo>
                <a:lnTo>
                  <a:pt x="3359" y="3497262"/>
                </a:lnTo>
                <a:lnTo>
                  <a:pt x="0" y="3427412"/>
                </a:lnTo>
                <a:lnTo>
                  <a:pt x="3359" y="3360737"/>
                </a:lnTo>
                <a:lnTo>
                  <a:pt x="11758" y="3300412"/>
                </a:lnTo>
                <a:lnTo>
                  <a:pt x="23515" y="3248025"/>
                </a:lnTo>
                <a:lnTo>
                  <a:pt x="38632" y="3201987"/>
                </a:lnTo>
                <a:lnTo>
                  <a:pt x="55427" y="3160712"/>
                </a:lnTo>
                <a:lnTo>
                  <a:pt x="75583" y="3121025"/>
                </a:lnTo>
                <a:lnTo>
                  <a:pt x="95738" y="3084512"/>
                </a:lnTo>
                <a:lnTo>
                  <a:pt x="115893" y="3046412"/>
                </a:lnTo>
                <a:lnTo>
                  <a:pt x="134368" y="3009900"/>
                </a:lnTo>
                <a:lnTo>
                  <a:pt x="152844" y="2967037"/>
                </a:lnTo>
                <a:lnTo>
                  <a:pt x="167960" y="2922587"/>
                </a:lnTo>
                <a:lnTo>
                  <a:pt x="178038" y="2868612"/>
                </a:lnTo>
                <a:lnTo>
                  <a:pt x="188115" y="2809875"/>
                </a:lnTo>
                <a:lnTo>
                  <a:pt x="189795" y="2741612"/>
                </a:lnTo>
                <a:lnTo>
                  <a:pt x="188115" y="2671762"/>
                </a:lnTo>
                <a:lnTo>
                  <a:pt x="178038" y="2613025"/>
                </a:lnTo>
                <a:lnTo>
                  <a:pt x="167960" y="2560637"/>
                </a:lnTo>
                <a:lnTo>
                  <a:pt x="152844" y="2513012"/>
                </a:lnTo>
                <a:lnTo>
                  <a:pt x="134368" y="2471737"/>
                </a:lnTo>
                <a:lnTo>
                  <a:pt x="115893" y="2433637"/>
                </a:lnTo>
                <a:lnTo>
                  <a:pt x="95738" y="2395537"/>
                </a:lnTo>
                <a:lnTo>
                  <a:pt x="75583" y="2359025"/>
                </a:lnTo>
                <a:lnTo>
                  <a:pt x="55427" y="2319337"/>
                </a:lnTo>
                <a:lnTo>
                  <a:pt x="38632" y="2278062"/>
                </a:lnTo>
                <a:lnTo>
                  <a:pt x="23515" y="2232025"/>
                </a:lnTo>
                <a:lnTo>
                  <a:pt x="11758" y="2179637"/>
                </a:lnTo>
                <a:lnTo>
                  <a:pt x="3359" y="2119312"/>
                </a:lnTo>
                <a:lnTo>
                  <a:pt x="0" y="2051050"/>
                </a:lnTo>
                <a:lnTo>
                  <a:pt x="3359" y="1982787"/>
                </a:lnTo>
                <a:lnTo>
                  <a:pt x="11758" y="1922462"/>
                </a:lnTo>
                <a:lnTo>
                  <a:pt x="23515" y="1870075"/>
                </a:lnTo>
                <a:lnTo>
                  <a:pt x="38632" y="1824037"/>
                </a:lnTo>
                <a:lnTo>
                  <a:pt x="55427" y="1782762"/>
                </a:lnTo>
                <a:lnTo>
                  <a:pt x="75583" y="1743075"/>
                </a:lnTo>
                <a:lnTo>
                  <a:pt x="95738" y="1708150"/>
                </a:lnTo>
                <a:lnTo>
                  <a:pt x="115893" y="1671637"/>
                </a:lnTo>
                <a:lnTo>
                  <a:pt x="134368" y="1631950"/>
                </a:lnTo>
                <a:lnTo>
                  <a:pt x="152844" y="1589087"/>
                </a:lnTo>
                <a:lnTo>
                  <a:pt x="167960" y="1544637"/>
                </a:lnTo>
                <a:lnTo>
                  <a:pt x="178038" y="1492250"/>
                </a:lnTo>
                <a:lnTo>
                  <a:pt x="188115" y="1431925"/>
                </a:lnTo>
                <a:lnTo>
                  <a:pt x="189795" y="1363662"/>
                </a:lnTo>
                <a:lnTo>
                  <a:pt x="188115" y="1295400"/>
                </a:lnTo>
                <a:lnTo>
                  <a:pt x="178038" y="1235075"/>
                </a:lnTo>
                <a:lnTo>
                  <a:pt x="167960" y="1182687"/>
                </a:lnTo>
                <a:lnTo>
                  <a:pt x="152844" y="1136650"/>
                </a:lnTo>
                <a:lnTo>
                  <a:pt x="134368" y="1095375"/>
                </a:lnTo>
                <a:lnTo>
                  <a:pt x="115893" y="1055687"/>
                </a:lnTo>
                <a:lnTo>
                  <a:pt x="95738" y="1017587"/>
                </a:lnTo>
                <a:lnTo>
                  <a:pt x="75583" y="981075"/>
                </a:lnTo>
                <a:lnTo>
                  <a:pt x="55427" y="942975"/>
                </a:lnTo>
                <a:lnTo>
                  <a:pt x="38632" y="901700"/>
                </a:lnTo>
                <a:lnTo>
                  <a:pt x="23515" y="854075"/>
                </a:lnTo>
                <a:lnTo>
                  <a:pt x="11758" y="801687"/>
                </a:lnTo>
                <a:lnTo>
                  <a:pt x="3359" y="744537"/>
                </a:lnTo>
                <a:lnTo>
                  <a:pt x="0" y="673100"/>
                </a:lnTo>
                <a:lnTo>
                  <a:pt x="3359" y="606425"/>
                </a:lnTo>
                <a:lnTo>
                  <a:pt x="11758" y="546100"/>
                </a:lnTo>
                <a:lnTo>
                  <a:pt x="23515" y="496887"/>
                </a:lnTo>
                <a:lnTo>
                  <a:pt x="38632" y="450850"/>
                </a:lnTo>
                <a:lnTo>
                  <a:pt x="55427" y="409575"/>
                </a:lnTo>
                <a:lnTo>
                  <a:pt x="73903" y="369887"/>
                </a:lnTo>
                <a:lnTo>
                  <a:pt x="92379" y="334962"/>
                </a:lnTo>
                <a:lnTo>
                  <a:pt x="112534" y="296862"/>
                </a:lnTo>
                <a:lnTo>
                  <a:pt x="132689" y="260350"/>
                </a:lnTo>
                <a:lnTo>
                  <a:pt x="149485" y="217487"/>
                </a:lnTo>
                <a:lnTo>
                  <a:pt x="166281" y="174625"/>
                </a:lnTo>
                <a:lnTo>
                  <a:pt x="176358" y="122237"/>
                </a:lnTo>
                <a:lnTo>
                  <a:pt x="184756" y="6667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hu-HU" dirty="0"/>
          </a:p>
        </p:txBody>
      </p:sp>
      <p:pic>
        <p:nvPicPr>
          <p:cNvPr id="9" name="Kép 8">
            <a:extLst>
              <a:ext uri="{FF2B5EF4-FFF2-40B4-BE49-F238E27FC236}">
                <a16:creationId xmlns:a16="http://schemas.microsoft.com/office/drawing/2014/main" id="{D7016F7E-0C41-4169-B2E4-5937011783E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59" r="159"/>
          <a:stretch/>
        </p:blipFill>
        <p:spPr>
          <a:xfrm>
            <a:off x="6792478" y="-1"/>
            <a:ext cx="5279137" cy="6858000"/>
          </a:xfrm>
          <a:prstGeom prst="rect">
            <a:avLst/>
          </a:prstGeom>
        </p:spPr>
      </p:pic>
      <p:sp>
        <p:nvSpPr>
          <p:cNvPr id="10" name="Folyamatábra: Lyukszalag 9">
            <a:extLst>
              <a:ext uri="{FF2B5EF4-FFF2-40B4-BE49-F238E27FC236}">
                <a16:creationId xmlns:a16="http://schemas.microsoft.com/office/drawing/2014/main" id="{FC508780-AF6A-4B9D-BC62-7DBC45E8687D}"/>
              </a:ext>
            </a:extLst>
          </p:cNvPr>
          <p:cNvSpPr/>
          <p:nvPr/>
        </p:nvSpPr>
        <p:spPr>
          <a:xfrm rot="16200000">
            <a:off x="6440398" y="182472"/>
            <a:ext cx="1028700" cy="663754"/>
          </a:xfrm>
          <a:prstGeom prst="flowChartPunchedTap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Folyamatábra: Lyukszalag 12">
            <a:extLst>
              <a:ext uri="{FF2B5EF4-FFF2-40B4-BE49-F238E27FC236}">
                <a16:creationId xmlns:a16="http://schemas.microsoft.com/office/drawing/2014/main" id="{02108CE3-919F-4AC5-91F8-0947703D06FA}"/>
              </a:ext>
            </a:extLst>
          </p:cNvPr>
          <p:cNvSpPr/>
          <p:nvPr/>
        </p:nvSpPr>
        <p:spPr>
          <a:xfrm rot="16200000">
            <a:off x="6396783" y="3280679"/>
            <a:ext cx="894499" cy="814436"/>
          </a:xfrm>
          <a:prstGeom prst="flowChartPunchedTap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Folyamatábra: Lyukszalag 13">
            <a:extLst>
              <a:ext uri="{FF2B5EF4-FFF2-40B4-BE49-F238E27FC236}">
                <a16:creationId xmlns:a16="http://schemas.microsoft.com/office/drawing/2014/main" id="{7C5185A9-C8A6-4805-919B-FED938BA1462}"/>
              </a:ext>
            </a:extLst>
          </p:cNvPr>
          <p:cNvSpPr/>
          <p:nvPr/>
        </p:nvSpPr>
        <p:spPr>
          <a:xfrm rot="16200000">
            <a:off x="5748336" y="2796378"/>
            <a:ext cx="695325" cy="395025"/>
          </a:xfrm>
          <a:prstGeom prst="flowChartPunchedTap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Folyamatábra: Lyukszalag 14">
            <a:extLst>
              <a:ext uri="{FF2B5EF4-FFF2-40B4-BE49-F238E27FC236}">
                <a16:creationId xmlns:a16="http://schemas.microsoft.com/office/drawing/2014/main" id="{D7CE508C-C52C-45BC-9059-4FA4EAEEAE9B}"/>
              </a:ext>
            </a:extLst>
          </p:cNvPr>
          <p:cNvSpPr/>
          <p:nvPr/>
        </p:nvSpPr>
        <p:spPr>
          <a:xfrm rot="17125943">
            <a:off x="6377160" y="2556867"/>
            <a:ext cx="982979" cy="663752"/>
          </a:xfrm>
          <a:prstGeom prst="flowChartPunchedTap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Folyamatábra: Kijelzés 21">
            <a:extLst>
              <a:ext uri="{FF2B5EF4-FFF2-40B4-BE49-F238E27FC236}">
                <a16:creationId xmlns:a16="http://schemas.microsoft.com/office/drawing/2014/main" id="{97DF0C8D-B6A6-40AA-88B6-2108F7DCC533}"/>
              </a:ext>
            </a:extLst>
          </p:cNvPr>
          <p:cNvSpPr/>
          <p:nvPr/>
        </p:nvSpPr>
        <p:spPr>
          <a:xfrm>
            <a:off x="6256635" y="977608"/>
            <a:ext cx="1314450" cy="1431175"/>
          </a:xfrm>
          <a:prstGeom prst="flowChartDisplay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Folyamatábra: Kijelzés 22">
            <a:extLst>
              <a:ext uri="{FF2B5EF4-FFF2-40B4-BE49-F238E27FC236}">
                <a16:creationId xmlns:a16="http://schemas.microsoft.com/office/drawing/2014/main" id="{07E42F61-3F4B-4188-AB06-C71A2694D782}"/>
              </a:ext>
            </a:extLst>
          </p:cNvPr>
          <p:cNvSpPr/>
          <p:nvPr/>
        </p:nvSpPr>
        <p:spPr>
          <a:xfrm>
            <a:off x="6108103" y="4135148"/>
            <a:ext cx="1314450" cy="993984"/>
          </a:xfrm>
          <a:prstGeom prst="flowChartDisplay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" name="Folyamatábra: Kijelzés 23">
            <a:extLst>
              <a:ext uri="{FF2B5EF4-FFF2-40B4-BE49-F238E27FC236}">
                <a16:creationId xmlns:a16="http://schemas.microsoft.com/office/drawing/2014/main" id="{70005F30-AB82-4131-BEF1-0D2F15208AC5}"/>
              </a:ext>
            </a:extLst>
          </p:cNvPr>
          <p:cNvSpPr/>
          <p:nvPr/>
        </p:nvSpPr>
        <p:spPr>
          <a:xfrm>
            <a:off x="5862472" y="5122994"/>
            <a:ext cx="1314450" cy="993984"/>
          </a:xfrm>
          <a:prstGeom prst="flowChartDisplay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" name="Folyamatábra: Lyukszalag 24">
            <a:extLst>
              <a:ext uri="{FF2B5EF4-FFF2-40B4-BE49-F238E27FC236}">
                <a16:creationId xmlns:a16="http://schemas.microsoft.com/office/drawing/2014/main" id="{871F1003-BEB2-4E98-8695-ADD0702E9E44}"/>
              </a:ext>
            </a:extLst>
          </p:cNvPr>
          <p:cNvSpPr/>
          <p:nvPr/>
        </p:nvSpPr>
        <p:spPr>
          <a:xfrm rot="17338295">
            <a:off x="6150916" y="5969077"/>
            <a:ext cx="964096" cy="707296"/>
          </a:xfrm>
          <a:prstGeom prst="flowChartPunchedTap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5854D014-8045-4EE3-97E2-6F94E17E243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2722" t="15714" r="23090" b="35110"/>
          <a:stretch/>
        </p:blipFill>
        <p:spPr>
          <a:xfrm>
            <a:off x="8371911" y="2453317"/>
            <a:ext cx="2633483" cy="1574660"/>
          </a:xfrm>
          <a:prstGeom prst="rect">
            <a:avLst/>
          </a:prstGeom>
        </p:spPr>
      </p:pic>
      <p:sp>
        <p:nvSpPr>
          <p:cNvPr id="26" name="Felhő 25">
            <a:extLst>
              <a:ext uri="{FF2B5EF4-FFF2-40B4-BE49-F238E27FC236}">
                <a16:creationId xmlns:a16="http://schemas.microsoft.com/office/drawing/2014/main" id="{FA066628-E7C6-4A44-9724-7E589E501D5D}"/>
              </a:ext>
            </a:extLst>
          </p:cNvPr>
          <p:cNvSpPr/>
          <p:nvPr/>
        </p:nvSpPr>
        <p:spPr>
          <a:xfrm rot="2763978">
            <a:off x="6683415" y="1933173"/>
            <a:ext cx="1390860" cy="1431175"/>
          </a:xfrm>
          <a:prstGeom prst="clou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7" name="Felhő 26">
            <a:extLst>
              <a:ext uri="{FF2B5EF4-FFF2-40B4-BE49-F238E27FC236}">
                <a16:creationId xmlns:a16="http://schemas.microsoft.com/office/drawing/2014/main" id="{0E4F7DDF-A800-4F32-82B0-4D23154A5F7E}"/>
              </a:ext>
            </a:extLst>
          </p:cNvPr>
          <p:cNvSpPr/>
          <p:nvPr/>
        </p:nvSpPr>
        <p:spPr>
          <a:xfrm rot="2763978">
            <a:off x="7832572" y="2865845"/>
            <a:ext cx="838510" cy="749605"/>
          </a:xfrm>
          <a:prstGeom prst="clou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8" name="Felhő 27">
            <a:extLst>
              <a:ext uri="{FF2B5EF4-FFF2-40B4-BE49-F238E27FC236}">
                <a16:creationId xmlns:a16="http://schemas.microsoft.com/office/drawing/2014/main" id="{A1EF8A48-F426-493D-BA4D-15AAAFD93379}"/>
              </a:ext>
            </a:extLst>
          </p:cNvPr>
          <p:cNvSpPr/>
          <p:nvPr/>
        </p:nvSpPr>
        <p:spPr>
          <a:xfrm rot="2763978">
            <a:off x="6691866" y="2797374"/>
            <a:ext cx="1390860" cy="1547068"/>
          </a:xfrm>
          <a:prstGeom prst="clou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" name="Téglalap 3">
            <a:extLst>
              <a:ext uri="{FF2B5EF4-FFF2-40B4-BE49-F238E27FC236}">
                <a16:creationId xmlns:a16="http://schemas.microsoft.com/office/drawing/2014/main" id="{23862014-F6CF-4D28-AD5C-0264EBE56E63}"/>
              </a:ext>
            </a:extLst>
          </p:cNvPr>
          <p:cNvSpPr/>
          <p:nvPr/>
        </p:nvSpPr>
        <p:spPr>
          <a:xfrm>
            <a:off x="-70575" y="-35559"/>
            <a:ext cx="6080733" cy="140807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hu-HU" sz="1050" dirty="0"/>
              <a:t>OM kód: 203061/012</a:t>
            </a:r>
          </a:p>
          <a:p>
            <a:r>
              <a:rPr lang="hu-HU" sz="1050" dirty="0"/>
              <a:t>E-mail cím: </a:t>
            </a:r>
            <a:r>
              <a:rPr lang="hu-HU" sz="1050" dirty="0">
                <a:hlinkClick r:id="rId5"/>
              </a:rPr>
              <a:t>titkar@hengersor.hu</a:t>
            </a:r>
            <a:endParaRPr lang="hu-HU" sz="1050" dirty="0"/>
          </a:p>
          <a:p>
            <a:r>
              <a:rPr lang="nb-NO" sz="1050" dirty="0"/>
              <a:t>Telefon: +36 30 369 7855</a:t>
            </a:r>
          </a:p>
          <a:p>
            <a:pPr algn="ctr"/>
            <a:endParaRPr lang="hu-H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Téglalap 5">
            <a:extLst>
              <a:ext uri="{FF2B5EF4-FFF2-40B4-BE49-F238E27FC236}">
                <a16:creationId xmlns:a16="http://schemas.microsoft.com/office/drawing/2014/main" id="{0FBD528B-4355-4866-8037-3408CD22D7AE}"/>
              </a:ext>
            </a:extLst>
          </p:cNvPr>
          <p:cNvSpPr/>
          <p:nvPr/>
        </p:nvSpPr>
        <p:spPr>
          <a:xfrm>
            <a:off x="-3565973" y="1293504"/>
            <a:ext cx="14295645" cy="138499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u-HU" sz="1200" b="1" dirty="0"/>
              <a:t>Budapesti Gazdasági Szakképzési Centrum Pestszentlőrinci Technikum</a:t>
            </a:r>
          </a:p>
          <a:p>
            <a:pPr algn="ctr"/>
            <a:endParaRPr lang="hu-HU" sz="1200" b="1" dirty="0"/>
          </a:p>
          <a:p>
            <a:pPr algn="ctr"/>
            <a:r>
              <a:rPr lang="nb-NO" sz="1200" dirty="0"/>
              <a:t> 1184 Budapest Hengersor u. 34.</a:t>
            </a:r>
            <a:endParaRPr lang="hu-HU" sz="1200" dirty="0"/>
          </a:p>
          <a:p>
            <a:pPr algn="ctr"/>
            <a:endParaRPr lang="hu-HU" sz="1200" dirty="0"/>
          </a:p>
          <a:p>
            <a:endParaRPr lang="hu-HU" sz="1200" dirty="0"/>
          </a:p>
          <a:p>
            <a:pPr algn="ctr"/>
            <a:endParaRPr lang="hu-HU" sz="12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  <a:p>
            <a:pPr algn="ctr"/>
            <a:endParaRPr lang="hu-HU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182793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7933A0E-9625-4A4D-99E1-05AC1A667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9650" y="0"/>
            <a:ext cx="10172700" cy="1493517"/>
          </a:xfrm>
        </p:spPr>
        <p:txBody>
          <a:bodyPr>
            <a:normAutofit/>
          </a:bodyPr>
          <a:lstStyle/>
          <a:p>
            <a:r>
              <a:rPr lang="hu-HU" sz="9600" dirty="0" err="1">
                <a:latin typeface="Bodoni MT Condensed" panose="02070606080606020203" pitchFamily="18" charset="0"/>
              </a:rPr>
              <a:t>DRIVEus</a:t>
            </a:r>
            <a:endParaRPr lang="hu-HU" sz="9600" dirty="0">
              <a:latin typeface="Bodoni MT Condensed" panose="02070606080606020203" pitchFamily="18" charset="0"/>
            </a:endParaRP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A066B12-822F-4795-829B-C76A5792BC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72091" y="385535"/>
            <a:ext cx="4800600" cy="632529"/>
          </a:xfrm>
        </p:spPr>
        <p:txBody>
          <a:bodyPr/>
          <a:lstStyle/>
          <a:p>
            <a:r>
              <a:rPr lang="hu-HU" sz="2800" dirty="0">
                <a:latin typeface="Bodoni MT Condensed" panose="02070606080606020203" pitchFamily="18" charset="0"/>
              </a:rPr>
              <a:t>Adatbázis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9EA5D02B-5ABA-4969-A302-4A2A9EAD84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36492" y="3154503"/>
            <a:ext cx="4800600" cy="3317962"/>
          </a:xfrm>
        </p:spPr>
        <p:txBody>
          <a:bodyPr/>
          <a:lstStyle/>
          <a:p>
            <a:pPr marL="1828800" lvl="4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63119197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7933A0E-9625-4A4D-99E1-05AC1A667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9650" y="0"/>
            <a:ext cx="10172700" cy="1493517"/>
          </a:xfrm>
        </p:spPr>
        <p:txBody>
          <a:bodyPr>
            <a:normAutofit/>
          </a:bodyPr>
          <a:lstStyle/>
          <a:p>
            <a:r>
              <a:rPr lang="hu-HU" sz="9600" dirty="0" err="1">
                <a:latin typeface="Bodoni MT Condensed" panose="02070606080606020203" pitchFamily="18" charset="0"/>
              </a:rPr>
              <a:t>DRIVEus</a:t>
            </a:r>
            <a:endParaRPr lang="hu-HU" sz="9600" dirty="0">
              <a:latin typeface="Bodoni MT Condensed" panose="02070606080606020203" pitchFamily="18" charset="0"/>
            </a:endParaRP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A066B12-822F-4795-829B-C76A5792BC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57187" y="430493"/>
            <a:ext cx="4800600" cy="632529"/>
          </a:xfrm>
        </p:spPr>
        <p:txBody>
          <a:bodyPr/>
          <a:lstStyle/>
          <a:p>
            <a:r>
              <a:rPr lang="hu-HU" sz="2800" dirty="0">
                <a:latin typeface="Bodoni MT Condensed" panose="02070606080606020203" pitchFamily="18" charset="0"/>
              </a:rPr>
              <a:t>Adatbázis tervezeti rajz</a:t>
            </a:r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4A74BC3A-293A-47F5-9FE9-1D98EE515B8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009650" y="1493517"/>
            <a:ext cx="10584101" cy="4996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012417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7933A0E-9625-4A4D-99E1-05AC1A667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9650" y="0"/>
            <a:ext cx="10172700" cy="1493517"/>
          </a:xfrm>
        </p:spPr>
        <p:txBody>
          <a:bodyPr>
            <a:normAutofit/>
          </a:bodyPr>
          <a:lstStyle/>
          <a:p>
            <a:r>
              <a:rPr lang="hu-HU" sz="9600" dirty="0" err="1">
                <a:latin typeface="Bodoni MT Condensed" panose="02070606080606020203" pitchFamily="18" charset="0"/>
              </a:rPr>
              <a:t>DRIVEus</a:t>
            </a:r>
            <a:endParaRPr lang="hu-HU" sz="9600" dirty="0">
              <a:latin typeface="Bodoni MT Condensed" panose="02070606080606020203" pitchFamily="18" charset="0"/>
            </a:endParaRP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A066B12-822F-4795-829B-C76A5792BC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8712" y="277022"/>
            <a:ext cx="6010922" cy="632529"/>
          </a:xfrm>
        </p:spPr>
        <p:txBody>
          <a:bodyPr/>
          <a:lstStyle/>
          <a:p>
            <a:r>
              <a:rPr lang="hu-HU" sz="2800" dirty="0">
                <a:latin typeface="Bodoni MT Condensed" panose="02070606080606020203" pitchFamily="18" charset="0"/>
              </a:rPr>
              <a:t> a weboldal </a:t>
            </a:r>
            <a:r>
              <a:rPr lang="hu-HU" sz="2800" dirty="0" err="1">
                <a:latin typeface="Bodoni MT Condensed" panose="02070606080606020203" pitchFamily="18" charset="0"/>
              </a:rPr>
              <a:t>reszponzivitás</a:t>
            </a:r>
            <a:r>
              <a:rPr lang="hu-HU" sz="2800" dirty="0">
                <a:latin typeface="Bodoni MT Condensed" panose="02070606080606020203" pitchFamily="18" charset="0"/>
              </a:rPr>
              <a:t> nélkül</a:t>
            </a:r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37106696-EBDA-4C64-A845-E0CE8F55DF0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009650" y="1186573"/>
            <a:ext cx="5625104" cy="2864608"/>
          </a:xfrm>
          <a:prstGeom prst="rect">
            <a:avLst/>
          </a:prstGeom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F7D86067-E54C-4198-9FE9-613E66F63A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4777" y="3923259"/>
            <a:ext cx="5666358" cy="2864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129537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7933A0E-9625-4A4D-99E1-05AC1A667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9650" y="0"/>
            <a:ext cx="10172700" cy="1493517"/>
          </a:xfrm>
        </p:spPr>
        <p:txBody>
          <a:bodyPr>
            <a:normAutofit/>
          </a:bodyPr>
          <a:lstStyle/>
          <a:p>
            <a:r>
              <a:rPr lang="hu-HU" sz="9600" dirty="0" err="1">
                <a:latin typeface="Bodoni MT Condensed" panose="02070606080606020203" pitchFamily="18" charset="0"/>
              </a:rPr>
              <a:t>DRIVEus</a:t>
            </a:r>
            <a:endParaRPr lang="hu-HU" sz="9600" dirty="0">
              <a:latin typeface="Bodoni MT Condensed" panose="02070606080606020203" pitchFamily="18" charset="0"/>
            </a:endParaRP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A066B12-822F-4795-829B-C76A5792BC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55346" y="315158"/>
            <a:ext cx="4800600" cy="632529"/>
          </a:xfrm>
        </p:spPr>
        <p:txBody>
          <a:bodyPr/>
          <a:lstStyle/>
          <a:p>
            <a:r>
              <a:rPr lang="hu-HU" sz="2800" dirty="0" err="1">
                <a:latin typeface="Bodoni MT Condensed" panose="02070606080606020203" pitchFamily="18" charset="0"/>
              </a:rPr>
              <a:t>Reszponzivitással</a:t>
            </a:r>
            <a:endParaRPr lang="hu-HU" sz="2800" dirty="0">
              <a:latin typeface="Bodoni MT Condensed" panose="02070606080606020203" pitchFamily="18" charset="0"/>
            </a:endParaRPr>
          </a:p>
        </p:txBody>
      </p:sp>
      <p:pic>
        <p:nvPicPr>
          <p:cNvPr id="6" name="Tartalom helye 5">
            <a:extLst>
              <a:ext uri="{FF2B5EF4-FFF2-40B4-BE49-F238E27FC236}">
                <a16:creationId xmlns:a16="http://schemas.microsoft.com/office/drawing/2014/main" id="{7829CE67-0CC2-4B4F-9B06-A4AD865C8E3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908843" y="1431163"/>
            <a:ext cx="3709983" cy="4964605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EB3363C9-D96E-4B70-8FBC-D05C0FC592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8269" y="1420484"/>
            <a:ext cx="3709984" cy="4975284"/>
          </a:xfrm>
          <a:prstGeom prst="rect">
            <a:avLst/>
          </a:prstGeom>
        </p:spPr>
      </p:pic>
      <p:sp>
        <p:nvSpPr>
          <p:cNvPr id="4" name="Téglalap 3">
            <a:extLst>
              <a:ext uri="{FF2B5EF4-FFF2-40B4-BE49-F238E27FC236}">
                <a16:creationId xmlns:a16="http://schemas.microsoft.com/office/drawing/2014/main" id="{F7444CD1-71E2-4DF8-A5A9-6217DE2AAA63}"/>
              </a:ext>
            </a:extLst>
          </p:cNvPr>
          <p:cNvSpPr/>
          <p:nvPr/>
        </p:nvSpPr>
        <p:spPr>
          <a:xfrm>
            <a:off x="6531884" y="462232"/>
            <a:ext cx="685564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685800" indent="-685800" algn="ctr">
              <a:buFont typeface="Arial" panose="020B0604020202020204" pitchFamily="34" charset="0"/>
              <a:buChar char="•"/>
            </a:pPr>
            <a:r>
              <a:rPr lang="hu-HU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Mobilra szintén optimalizálva</a:t>
            </a:r>
          </a:p>
          <a:p>
            <a:pPr marL="685800" indent="-685800" algn="ctr">
              <a:buFont typeface="Arial" panose="020B0604020202020204" pitchFamily="34" charset="0"/>
              <a:buChar char="•"/>
            </a:pPr>
            <a:r>
              <a:rPr lang="hu-HU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Ezáltal elérhető minden eszközről </a:t>
            </a:r>
            <a:endParaRPr lang="hu-HU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57017547"/>
      </p:ext>
    </p:extLst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7933A0E-9625-4A4D-99E1-05AC1A667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9650" y="66873"/>
            <a:ext cx="10172700" cy="1493517"/>
          </a:xfrm>
        </p:spPr>
        <p:txBody>
          <a:bodyPr>
            <a:normAutofit/>
          </a:bodyPr>
          <a:lstStyle/>
          <a:p>
            <a:r>
              <a:rPr lang="hu-HU" sz="9600" dirty="0" err="1">
                <a:latin typeface="Bodoni MT Condensed" panose="02070606080606020203" pitchFamily="18" charset="0"/>
              </a:rPr>
              <a:t>DRIVEus</a:t>
            </a:r>
            <a:endParaRPr lang="hu-HU" sz="9600" dirty="0">
              <a:latin typeface="Bodoni MT Condensed" panose="02070606080606020203" pitchFamily="18" charset="0"/>
            </a:endParaRP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A066B12-822F-4795-829B-C76A5792BC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42471" y="2290790"/>
            <a:ext cx="4800600" cy="632529"/>
          </a:xfrm>
        </p:spPr>
        <p:txBody>
          <a:bodyPr/>
          <a:lstStyle/>
          <a:p>
            <a:r>
              <a:rPr lang="hu-HU" sz="2800" dirty="0">
                <a:latin typeface="Bodoni MT Condensed" panose="02070606080606020203" pitchFamily="18" charset="0"/>
              </a:rPr>
              <a:t>Frontend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9EA5D02B-5ABA-4969-A302-4A2A9EAD84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95400" y="3467739"/>
            <a:ext cx="4800600" cy="2996398"/>
          </a:xfrm>
        </p:spPr>
        <p:txBody>
          <a:bodyPr/>
          <a:lstStyle/>
          <a:p>
            <a:endParaRPr lang="hu-HU" dirty="0"/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F1DA47AF-91B2-4DE7-BC82-8611434C7D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1296" y="2290789"/>
            <a:ext cx="4800600" cy="632529"/>
          </a:xfrm>
        </p:spPr>
        <p:txBody>
          <a:bodyPr/>
          <a:lstStyle/>
          <a:p>
            <a:r>
              <a:rPr lang="hu-HU" sz="2800" dirty="0">
                <a:latin typeface="Bodoni MT Condensed" panose="02070606080606020203" pitchFamily="18" charset="0"/>
              </a:rPr>
              <a:t>backend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CF66838F-02F9-413B-B369-8985BC063E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05848" y="3196517"/>
            <a:ext cx="4800600" cy="2996398"/>
          </a:xfrm>
        </p:spPr>
        <p:txBody>
          <a:bodyPr/>
          <a:lstStyle/>
          <a:p>
            <a:endParaRPr lang="hu-HU" dirty="0"/>
          </a:p>
        </p:txBody>
      </p:sp>
      <p:sp>
        <p:nvSpPr>
          <p:cNvPr id="7" name="Téglalap 6">
            <a:extLst>
              <a:ext uri="{FF2B5EF4-FFF2-40B4-BE49-F238E27FC236}">
                <a16:creationId xmlns:a16="http://schemas.microsoft.com/office/drawing/2014/main" id="{CF5A5A71-4F75-44CA-997E-4BBCC057809A}"/>
              </a:ext>
            </a:extLst>
          </p:cNvPr>
          <p:cNvSpPr/>
          <p:nvPr/>
        </p:nvSpPr>
        <p:spPr>
          <a:xfrm>
            <a:off x="5331789" y="540798"/>
            <a:ext cx="1528421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hu-HU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doni MT Condensed" panose="02070606080606020203" pitchFamily="18" charset="0"/>
              </a:rPr>
              <a:t>TESZTEK</a:t>
            </a:r>
            <a:endParaRPr lang="hu-HU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odoni MT Condensed" panose="02070606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0760233"/>
      </p:ext>
    </p:extLst>
  </p:cSld>
  <p:clrMapOvr>
    <a:masterClrMapping/>
  </p:clrMapOvr>
  <p:transition spd="med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7933A0E-9625-4A4D-99E1-05AC1A667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9650" y="57224"/>
            <a:ext cx="10172700" cy="1493517"/>
          </a:xfrm>
        </p:spPr>
        <p:txBody>
          <a:bodyPr>
            <a:normAutofit/>
          </a:bodyPr>
          <a:lstStyle/>
          <a:p>
            <a:r>
              <a:rPr lang="hu-HU" sz="9600" dirty="0" err="1">
                <a:latin typeface="Bodoni MT Condensed" panose="02070606080606020203" pitchFamily="18" charset="0"/>
              </a:rPr>
              <a:t>DRIVEus</a:t>
            </a:r>
            <a:endParaRPr lang="hu-HU" sz="9600" dirty="0">
              <a:latin typeface="Bodoni MT Condensed" panose="02070606080606020203" pitchFamily="18" charset="0"/>
            </a:endParaRP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A066B12-822F-4795-829B-C76A5792BC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62322" y="540998"/>
            <a:ext cx="4800600" cy="632529"/>
          </a:xfrm>
        </p:spPr>
        <p:txBody>
          <a:bodyPr/>
          <a:lstStyle/>
          <a:p>
            <a:r>
              <a:rPr lang="hu-HU" sz="2800" dirty="0">
                <a:latin typeface="Bodoni MT Condensed" panose="02070606080606020203" pitchFamily="18" charset="0"/>
              </a:rPr>
              <a:t>Csapatmunka és kommunikáció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9EA5D02B-5ABA-4969-A302-4A2A9EAD84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95400" y="2655937"/>
            <a:ext cx="4800600" cy="3317962"/>
          </a:xfrm>
        </p:spPr>
        <p:txBody>
          <a:bodyPr>
            <a:normAutofit/>
          </a:bodyPr>
          <a:lstStyle/>
          <a:p>
            <a:r>
              <a:rPr lang="hu-HU" dirty="0"/>
              <a:t>GitHub</a:t>
            </a:r>
          </a:p>
          <a:p>
            <a:r>
              <a:rPr lang="hu-HU" dirty="0"/>
              <a:t>Google Drive</a:t>
            </a:r>
          </a:p>
          <a:p>
            <a:r>
              <a:rPr lang="hu-HU" dirty="0"/>
              <a:t>Microsoft </a:t>
            </a:r>
            <a:r>
              <a:rPr lang="hu-HU" dirty="0" err="1"/>
              <a:t>Teams</a:t>
            </a:r>
            <a:endParaRPr lang="hu-HU" dirty="0"/>
          </a:p>
          <a:p>
            <a:r>
              <a:rPr lang="hu-HU" dirty="0" err="1"/>
              <a:t>Trello</a:t>
            </a:r>
            <a:endParaRPr lang="hu-HU" dirty="0"/>
          </a:p>
          <a:p>
            <a:r>
              <a:rPr lang="hu-HU" dirty="0"/>
              <a:t>Személyes élő kommunikáció</a:t>
            </a: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08CA17DD-CA4B-479F-8D53-93D1099757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2316" y="1553108"/>
            <a:ext cx="4427368" cy="2490395"/>
          </a:xfrm>
          <a:prstGeom prst="rect">
            <a:avLst/>
          </a:prstGeom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F250EB92-E52C-4232-A381-93D68D4CB2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9006" y="1431398"/>
            <a:ext cx="5152994" cy="2898559"/>
          </a:xfrm>
          <a:prstGeom prst="rect">
            <a:avLst/>
          </a:prstGeom>
        </p:spPr>
      </p:pic>
      <p:pic>
        <p:nvPicPr>
          <p:cNvPr id="10" name="Kép 9">
            <a:extLst>
              <a:ext uri="{FF2B5EF4-FFF2-40B4-BE49-F238E27FC236}">
                <a16:creationId xmlns:a16="http://schemas.microsoft.com/office/drawing/2014/main" id="{8364BA49-7178-44F7-80C0-9C147B2E9E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3984" y="4456590"/>
            <a:ext cx="3735594" cy="2146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993108"/>
      </p:ext>
    </p:extLst>
  </p:cSld>
  <p:clrMapOvr>
    <a:masterClrMapping/>
  </p:clrMapOvr>
  <p:transition spd="med"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7933A0E-9625-4A4D-99E1-05AC1A667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9650" y="66873"/>
            <a:ext cx="10172700" cy="1493517"/>
          </a:xfrm>
        </p:spPr>
        <p:txBody>
          <a:bodyPr>
            <a:normAutofit/>
          </a:bodyPr>
          <a:lstStyle/>
          <a:p>
            <a:r>
              <a:rPr lang="hu-HU" sz="9600" dirty="0" err="1">
                <a:latin typeface="Bodoni MT Condensed" panose="02070606080606020203" pitchFamily="18" charset="0"/>
              </a:rPr>
              <a:t>DRIVEus</a:t>
            </a:r>
            <a:endParaRPr lang="hu-HU" sz="9600" dirty="0">
              <a:latin typeface="Bodoni MT Condensed" panose="02070606080606020203" pitchFamily="18" charset="0"/>
            </a:endParaRP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A066B12-822F-4795-829B-C76A5792BC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05248" y="1982617"/>
            <a:ext cx="4800600" cy="632529"/>
          </a:xfrm>
        </p:spPr>
        <p:txBody>
          <a:bodyPr/>
          <a:lstStyle/>
          <a:p>
            <a:r>
              <a:rPr lang="hu-HU" sz="2800" dirty="0">
                <a:latin typeface="Bodoni MT Condensed" panose="02070606080606020203" pitchFamily="18" charset="0"/>
              </a:rPr>
              <a:t>BAKOS HENRIETT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9EA5D02B-5ABA-4969-A302-4A2A9EAD84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783672" y="3367969"/>
            <a:ext cx="1367901" cy="2958109"/>
          </a:xfrm>
        </p:spPr>
        <p:txBody>
          <a:bodyPr/>
          <a:lstStyle/>
          <a:p>
            <a:endParaRPr lang="hu-HU" dirty="0"/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F1DA47AF-91B2-4DE7-BC82-8611434C7D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375244" y="2029902"/>
            <a:ext cx="4800600" cy="632529"/>
          </a:xfrm>
        </p:spPr>
        <p:txBody>
          <a:bodyPr/>
          <a:lstStyle/>
          <a:p>
            <a:r>
              <a:rPr lang="hu-HU" sz="2800" dirty="0">
                <a:latin typeface="Bodoni MT Condensed" panose="02070606080606020203" pitchFamily="18" charset="0"/>
              </a:rPr>
              <a:t>GYURA GABRIELLA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CF66838F-02F9-413B-B369-8985BC063E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6000" y="3367969"/>
            <a:ext cx="1367901" cy="2958110"/>
          </a:xfrm>
        </p:spPr>
        <p:txBody>
          <a:bodyPr/>
          <a:lstStyle/>
          <a:p>
            <a:pPr marL="0" indent="0">
              <a:buNone/>
            </a:pPr>
            <a:endParaRPr lang="hu-HU" dirty="0"/>
          </a:p>
        </p:txBody>
      </p:sp>
      <p:sp>
        <p:nvSpPr>
          <p:cNvPr id="7" name="Téglalap 6">
            <a:extLst>
              <a:ext uri="{FF2B5EF4-FFF2-40B4-BE49-F238E27FC236}">
                <a16:creationId xmlns:a16="http://schemas.microsoft.com/office/drawing/2014/main" id="{CF5A5A71-4F75-44CA-997E-4BBCC057809A}"/>
              </a:ext>
            </a:extLst>
          </p:cNvPr>
          <p:cNvSpPr/>
          <p:nvPr/>
        </p:nvSpPr>
        <p:spPr>
          <a:xfrm>
            <a:off x="4479893" y="531921"/>
            <a:ext cx="5063601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hu-HU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doni MT Condensed" panose="02070606080606020203" pitchFamily="18" charset="0"/>
              </a:rPr>
              <a:t>MUNKAFELOSZTÁS- BACKEND</a:t>
            </a:r>
            <a:endParaRPr lang="hu-HU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odoni MT Condensed" panose="02070606080606020203" pitchFamily="18" charset="0"/>
            </a:endParaRPr>
          </a:p>
        </p:txBody>
      </p:sp>
      <p:sp>
        <p:nvSpPr>
          <p:cNvPr id="8" name="Téglalap 7">
            <a:extLst>
              <a:ext uri="{FF2B5EF4-FFF2-40B4-BE49-F238E27FC236}">
                <a16:creationId xmlns:a16="http://schemas.microsoft.com/office/drawing/2014/main" id="{7F099F5B-6366-4CBF-8C85-681CE8A3E656}"/>
              </a:ext>
            </a:extLst>
          </p:cNvPr>
          <p:cNvSpPr/>
          <p:nvPr/>
        </p:nvSpPr>
        <p:spPr>
          <a:xfrm>
            <a:off x="7586485" y="2139211"/>
            <a:ext cx="4904397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hu-HU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doni MT Condensed" panose="02070606080606020203" pitchFamily="18" charset="0"/>
              </a:rPr>
              <a:t>NAGY LAURA</a:t>
            </a:r>
          </a:p>
        </p:txBody>
      </p:sp>
    </p:spTree>
    <p:extLst>
      <p:ext uri="{BB962C8B-B14F-4D97-AF65-F5344CB8AC3E}">
        <p14:creationId xmlns:p14="http://schemas.microsoft.com/office/powerpoint/2010/main" val="698353481"/>
      </p:ext>
    </p:extLst>
  </p:cSld>
  <p:clrMapOvr>
    <a:masterClrMapping/>
  </p:clrMapOvr>
  <p:transition spd="med">
    <p:pull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7933A0E-9625-4A4D-99E1-05AC1A667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9650" y="66873"/>
            <a:ext cx="10172700" cy="1493517"/>
          </a:xfrm>
        </p:spPr>
        <p:txBody>
          <a:bodyPr>
            <a:normAutofit/>
          </a:bodyPr>
          <a:lstStyle/>
          <a:p>
            <a:r>
              <a:rPr lang="hu-HU" sz="9600" dirty="0" err="1">
                <a:latin typeface="Bodoni MT Condensed" panose="02070606080606020203" pitchFamily="18" charset="0"/>
              </a:rPr>
              <a:t>DRIVEus</a:t>
            </a:r>
            <a:endParaRPr lang="hu-HU" sz="9600" dirty="0">
              <a:latin typeface="Bodoni MT Condensed" panose="02070606080606020203" pitchFamily="18" charset="0"/>
            </a:endParaRP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A066B12-822F-4795-829B-C76A5792BC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05248" y="1982617"/>
            <a:ext cx="4800600" cy="632529"/>
          </a:xfrm>
        </p:spPr>
        <p:txBody>
          <a:bodyPr/>
          <a:lstStyle/>
          <a:p>
            <a:r>
              <a:rPr lang="hu-HU" sz="2800" dirty="0">
                <a:latin typeface="Bodoni MT Condensed" panose="02070606080606020203" pitchFamily="18" charset="0"/>
              </a:rPr>
              <a:t>BAKOS HENRIETT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9EA5D02B-5ABA-4969-A302-4A2A9EAD84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783672" y="3367969"/>
            <a:ext cx="1367901" cy="2958109"/>
          </a:xfrm>
        </p:spPr>
        <p:txBody>
          <a:bodyPr>
            <a:normAutofit fontScale="62500" lnSpcReduction="20000"/>
          </a:bodyPr>
          <a:lstStyle/>
          <a:p>
            <a:endParaRPr lang="hu-HU" dirty="0"/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F1DA47AF-91B2-4DE7-BC82-8611434C7D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375244" y="2029902"/>
            <a:ext cx="4800600" cy="632529"/>
          </a:xfrm>
        </p:spPr>
        <p:txBody>
          <a:bodyPr/>
          <a:lstStyle/>
          <a:p>
            <a:r>
              <a:rPr lang="hu-HU" sz="2800" dirty="0">
                <a:latin typeface="Bodoni MT Condensed" panose="02070606080606020203" pitchFamily="18" charset="0"/>
              </a:rPr>
              <a:t>GYURA GABRIELLA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CF66838F-02F9-413B-B369-8985BC063E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339093" y="3397934"/>
            <a:ext cx="3343921" cy="2393639"/>
          </a:xfrm>
        </p:spPr>
        <p:txBody>
          <a:bodyPr>
            <a:normAutofit fontScale="62500" lnSpcReduction="20000"/>
          </a:bodyPr>
          <a:lstStyle/>
          <a:p>
            <a:r>
              <a:rPr lang="hu-HU" dirty="0"/>
              <a:t>Weboldalak alapkinézetének tervezése és elkészítése </a:t>
            </a:r>
          </a:p>
          <a:p>
            <a:r>
              <a:rPr lang="hu-HU" dirty="0"/>
              <a:t>Oldalak tartalmának megtervezése</a:t>
            </a:r>
          </a:p>
          <a:p>
            <a:r>
              <a:rPr lang="hu-HU" dirty="0"/>
              <a:t>Oldalak feltöltése tartalommal</a:t>
            </a:r>
          </a:p>
          <a:p>
            <a:r>
              <a:rPr lang="hu-HU" dirty="0"/>
              <a:t>Oldalak kapcsolatainak kialakítása</a:t>
            </a:r>
          </a:p>
          <a:p>
            <a:r>
              <a:rPr lang="hu-HU" dirty="0"/>
              <a:t>Gombok és szűrők működtetése</a:t>
            </a:r>
          </a:p>
          <a:p>
            <a:r>
              <a:rPr lang="hu-HU" dirty="0"/>
              <a:t>Oldalak reszponzívvá tétele</a:t>
            </a:r>
          </a:p>
          <a:p>
            <a:r>
              <a:rPr lang="hu-HU" dirty="0"/>
              <a:t>Oldalak tesztelése</a:t>
            </a:r>
          </a:p>
          <a:p>
            <a:r>
              <a:rPr lang="hu-HU" dirty="0"/>
              <a:t>Oldalak véglegesítése</a:t>
            </a:r>
          </a:p>
        </p:txBody>
      </p:sp>
      <p:sp>
        <p:nvSpPr>
          <p:cNvPr id="7" name="Téglalap 6">
            <a:extLst>
              <a:ext uri="{FF2B5EF4-FFF2-40B4-BE49-F238E27FC236}">
                <a16:creationId xmlns:a16="http://schemas.microsoft.com/office/drawing/2014/main" id="{CF5A5A71-4F75-44CA-997E-4BBCC057809A}"/>
              </a:ext>
            </a:extLst>
          </p:cNvPr>
          <p:cNvSpPr/>
          <p:nvPr/>
        </p:nvSpPr>
        <p:spPr>
          <a:xfrm>
            <a:off x="4479894" y="531921"/>
            <a:ext cx="4983702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hu-HU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doni MT Condensed" panose="02070606080606020203" pitchFamily="18" charset="0"/>
              </a:rPr>
              <a:t>MUNKAFELOSZTÁS - FRONTEND</a:t>
            </a:r>
            <a:endParaRPr lang="hu-HU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odoni MT Condensed" panose="02070606080606020203" pitchFamily="18" charset="0"/>
            </a:endParaRPr>
          </a:p>
        </p:txBody>
      </p:sp>
      <p:sp>
        <p:nvSpPr>
          <p:cNvPr id="8" name="Téglalap 7">
            <a:extLst>
              <a:ext uri="{FF2B5EF4-FFF2-40B4-BE49-F238E27FC236}">
                <a16:creationId xmlns:a16="http://schemas.microsoft.com/office/drawing/2014/main" id="{7F099F5B-6366-4CBF-8C85-681CE8A3E656}"/>
              </a:ext>
            </a:extLst>
          </p:cNvPr>
          <p:cNvSpPr/>
          <p:nvPr/>
        </p:nvSpPr>
        <p:spPr>
          <a:xfrm>
            <a:off x="7586485" y="2139211"/>
            <a:ext cx="4904397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hu-HU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doni MT Condensed" panose="02070606080606020203" pitchFamily="18" charset="0"/>
              </a:rPr>
              <a:t>NAGY LAURA</a:t>
            </a:r>
          </a:p>
        </p:txBody>
      </p:sp>
    </p:spTree>
    <p:extLst>
      <p:ext uri="{BB962C8B-B14F-4D97-AF65-F5344CB8AC3E}">
        <p14:creationId xmlns:p14="http://schemas.microsoft.com/office/powerpoint/2010/main" val="1810387938"/>
      </p:ext>
    </p:extLst>
  </p:cSld>
  <p:clrMapOvr>
    <a:masterClrMapping/>
  </p:clrMapOvr>
  <p:transition spd="med">
    <p:pull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7933A0E-9625-4A4D-99E1-05AC1A667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9650" y="0"/>
            <a:ext cx="10172700" cy="1493517"/>
          </a:xfrm>
        </p:spPr>
        <p:txBody>
          <a:bodyPr>
            <a:normAutofit/>
          </a:bodyPr>
          <a:lstStyle/>
          <a:p>
            <a:r>
              <a:rPr lang="hu-HU" sz="9600" dirty="0" err="1">
                <a:latin typeface="Bodoni MT Condensed" panose="02070606080606020203" pitchFamily="18" charset="0"/>
              </a:rPr>
              <a:t>DRIVEus</a:t>
            </a:r>
            <a:endParaRPr lang="hu-HU" sz="9600" dirty="0">
              <a:latin typeface="Bodoni MT Condensed" panose="02070606080606020203" pitchFamily="18" charset="0"/>
            </a:endParaRP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A066B12-822F-4795-829B-C76A5792BC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88253" y="649651"/>
            <a:ext cx="6111180" cy="632529"/>
          </a:xfrm>
        </p:spPr>
        <p:txBody>
          <a:bodyPr/>
          <a:lstStyle/>
          <a:p>
            <a:r>
              <a:rPr lang="hu-HU" sz="2800" dirty="0">
                <a:latin typeface="Bodoni MT Condensed" panose="02070606080606020203" pitchFamily="18" charset="0"/>
              </a:rPr>
              <a:t>Publikálás és fájlok továbbítása egymás között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9EA5D02B-5ABA-4969-A302-4A2A9EAD84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39343" y="2257858"/>
            <a:ext cx="4800600" cy="3317962"/>
          </a:xfrm>
        </p:spPr>
        <p:txBody>
          <a:bodyPr>
            <a:normAutofit/>
          </a:bodyPr>
          <a:lstStyle/>
          <a:p>
            <a:pPr lvl="4"/>
            <a:r>
              <a:rPr lang="hu-HU" sz="2800" dirty="0"/>
              <a:t>GitHub </a:t>
            </a:r>
            <a:r>
              <a:rPr lang="hu-HU" sz="2800" dirty="0" err="1"/>
              <a:t>actions</a:t>
            </a:r>
            <a:endParaRPr lang="hu-HU" sz="2800" dirty="0"/>
          </a:p>
        </p:txBody>
      </p:sp>
    </p:spTree>
    <p:extLst>
      <p:ext uri="{BB962C8B-B14F-4D97-AF65-F5344CB8AC3E}">
        <p14:creationId xmlns:p14="http://schemas.microsoft.com/office/powerpoint/2010/main" val="107580917"/>
      </p:ext>
    </p:extLst>
  </p:cSld>
  <p:clrMapOvr>
    <a:masterClrMapping/>
  </p:clrMapOvr>
  <p:transition spd="med">
    <p:pull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7933A0E-9625-4A4D-99E1-05AC1A667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9650" y="0"/>
            <a:ext cx="10172700" cy="1493517"/>
          </a:xfrm>
        </p:spPr>
        <p:txBody>
          <a:bodyPr>
            <a:normAutofit/>
          </a:bodyPr>
          <a:lstStyle/>
          <a:p>
            <a:r>
              <a:rPr lang="hu-HU" sz="9600" dirty="0" err="1">
                <a:latin typeface="Bodoni MT Condensed" panose="02070606080606020203" pitchFamily="18" charset="0"/>
              </a:rPr>
              <a:t>DRIVEus</a:t>
            </a:r>
            <a:endParaRPr lang="hu-HU" sz="9600" dirty="0">
              <a:latin typeface="Bodoni MT Condensed" panose="02070606080606020203" pitchFamily="18" charset="0"/>
            </a:endParaRP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A066B12-822F-4795-829B-C76A5792BC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32899" y="501515"/>
            <a:ext cx="5682448" cy="632529"/>
          </a:xfrm>
        </p:spPr>
        <p:txBody>
          <a:bodyPr/>
          <a:lstStyle/>
          <a:p>
            <a:r>
              <a:rPr lang="hu-HU" sz="2800" dirty="0">
                <a:latin typeface="Bodoni MT Condensed" panose="02070606080606020203" pitchFamily="18" charset="0"/>
              </a:rPr>
              <a:t>JÖVŐBELI TERVEINK ÉS fejlesztések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9EA5D02B-5ABA-4969-A302-4A2A9EAD84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17402" y="2391023"/>
            <a:ext cx="4800600" cy="3317962"/>
          </a:xfrm>
        </p:spPr>
        <p:txBody>
          <a:bodyPr>
            <a:normAutofit/>
          </a:bodyPr>
          <a:lstStyle/>
          <a:p>
            <a:pPr lvl="4"/>
            <a:r>
              <a:rPr lang="hu-HU" sz="2800" dirty="0"/>
              <a:t>Telefonos applikáció</a:t>
            </a:r>
          </a:p>
          <a:p>
            <a:pPr lvl="4"/>
            <a:r>
              <a:rPr lang="hu-HU" sz="2800" dirty="0" err="1"/>
              <a:t>Hírdetések</a:t>
            </a:r>
            <a:endParaRPr lang="hu-HU" sz="2800" dirty="0"/>
          </a:p>
        </p:txBody>
      </p:sp>
    </p:spTree>
    <p:extLst>
      <p:ext uri="{BB962C8B-B14F-4D97-AF65-F5344CB8AC3E}">
        <p14:creationId xmlns:p14="http://schemas.microsoft.com/office/powerpoint/2010/main" val="1986620271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églalap 16">
            <a:extLst>
              <a:ext uri="{FF2B5EF4-FFF2-40B4-BE49-F238E27FC236}">
                <a16:creationId xmlns:a16="http://schemas.microsoft.com/office/drawing/2014/main" id="{415DEDD7-7B31-4EF1-B7C7-5AEE3208C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1" y="0"/>
            <a:ext cx="1219199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C36A1A43-B750-4259-AA02-68777493B1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8571" y="2378530"/>
            <a:ext cx="6102775" cy="2750601"/>
          </a:xfrm>
        </p:spPr>
        <p:txBody>
          <a:bodyPr rtlCol="0">
            <a:normAutofit/>
          </a:bodyPr>
          <a:lstStyle/>
          <a:p>
            <a:r>
              <a:rPr lang="hu-HU" sz="9600" dirty="0" err="1">
                <a:solidFill>
                  <a:schemeClr val="tx1"/>
                </a:solidFill>
                <a:latin typeface="Bodoni MT Condensed" panose="02070606080606020203" pitchFamily="18" charset="0"/>
              </a:rPr>
              <a:t>DriveUs</a:t>
            </a:r>
            <a:endParaRPr lang="hu-HU" sz="9600" dirty="0">
              <a:solidFill>
                <a:schemeClr val="tx1"/>
              </a:solidFill>
              <a:latin typeface="Bodoni MT Condensed" panose="02070606080606020203" pitchFamily="18" charset="0"/>
            </a:endParaRP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01F61DBF-2C3F-4F06-BAE0-5C6A7317D5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158" y="5572664"/>
            <a:ext cx="5877385" cy="841803"/>
          </a:xfrm>
        </p:spPr>
        <p:txBody>
          <a:bodyPr rtlCol="0">
            <a:normAutofit fontScale="85000" lnSpcReduction="20000"/>
          </a:bodyPr>
          <a:lstStyle/>
          <a:p>
            <a:pPr rtl="0"/>
            <a:r>
              <a:rPr lang="hu-HU" dirty="0">
                <a:solidFill>
                  <a:schemeClr val="tx1"/>
                </a:solidFill>
              </a:rPr>
              <a:t>készítette:</a:t>
            </a:r>
          </a:p>
          <a:p>
            <a:pPr rtl="0"/>
            <a:r>
              <a:rPr lang="hu-HU" dirty="0">
                <a:solidFill>
                  <a:schemeClr val="tx1"/>
                </a:solidFill>
              </a:rPr>
              <a:t>Bakos </a:t>
            </a:r>
            <a:r>
              <a:rPr lang="hu-HU" dirty="0" err="1">
                <a:solidFill>
                  <a:schemeClr val="tx1"/>
                </a:solidFill>
              </a:rPr>
              <a:t>henriett</a:t>
            </a:r>
            <a:r>
              <a:rPr lang="hu-HU" dirty="0">
                <a:solidFill>
                  <a:schemeClr val="tx1"/>
                </a:solidFill>
              </a:rPr>
              <a:t>, </a:t>
            </a:r>
            <a:r>
              <a:rPr lang="hu-HU" dirty="0" err="1">
                <a:solidFill>
                  <a:schemeClr val="tx1"/>
                </a:solidFill>
              </a:rPr>
              <a:t>Gyura</a:t>
            </a:r>
            <a:r>
              <a:rPr lang="hu-HU" dirty="0">
                <a:solidFill>
                  <a:schemeClr val="tx1"/>
                </a:solidFill>
              </a:rPr>
              <a:t> Gabriella, nagy </a:t>
            </a:r>
            <a:r>
              <a:rPr lang="hu-HU" dirty="0" err="1">
                <a:solidFill>
                  <a:schemeClr val="tx1"/>
                </a:solidFill>
              </a:rPr>
              <a:t>laura</a:t>
            </a:r>
            <a:endParaRPr lang="hu-HU" dirty="0">
              <a:solidFill>
                <a:schemeClr val="tx1"/>
              </a:solidFill>
            </a:endParaRPr>
          </a:p>
        </p:txBody>
      </p:sp>
      <p:sp>
        <p:nvSpPr>
          <p:cNvPr id="19" name="Szabadkézi alakzat: Alakzat 18">
            <a:extLst>
              <a:ext uri="{FF2B5EF4-FFF2-40B4-BE49-F238E27FC236}">
                <a16:creationId xmlns:a16="http://schemas.microsoft.com/office/drawing/2014/main" id="{3242CC7A-3D6E-47A4-B9D1-860978459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66174" y="0"/>
            <a:ext cx="5282519" cy="6858000"/>
          </a:xfrm>
          <a:custGeom>
            <a:avLst/>
            <a:gdLst>
              <a:gd name="connsiteX0" fmla="*/ 189795 w 5282519"/>
              <a:gd name="connsiteY0" fmla="*/ 0 h 6858000"/>
              <a:gd name="connsiteX1" fmla="*/ 5282519 w 5282519"/>
              <a:gd name="connsiteY1" fmla="*/ 0 h 6858000"/>
              <a:gd name="connsiteX2" fmla="*/ 5282519 w 5282519"/>
              <a:gd name="connsiteY2" fmla="*/ 6858000 h 6858000"/>
              <a:gd name="connsiteX3" fmla="*/ 189795 w 5282519"/>
              <a:gd name="connsiteY3" fmla="*/ 6858000 h 6858000"/>
              <a:gd name="connsiteX4" fmla="*/ 184756 w 5282519"/>
              <a:gd name="connsiteY4" fmla="*/ 6791325 h 6858000"/>
              <a:gd name="connsiteX5" fmla="*/ 176358 w 5282519"/>
              <a:gd name="connsiteY5" fmla="*/ 6735762 h 6858000"/>
              <a:gd name="connsiteX6" fmla="*/ 166281 w 5282519"/>
              <a:gd name="connsiteY6" fmla="*/ 6683375 h 6858000"/>
              <a:gd name="connsiteX7" fmla="*/ 149485 w 5282519"/>
              <a:gd name="connsiteY7" fmla="*/ 6640512 h 6858000"/>
              <a:gd name="connsiteX8" fmla="*/ 132689 w 5282519"/>
              <a:gd name="connsiteY8" fmla="*/ 6597650 h 6858000"/>
              <a:gd name="connsiteX9" fmla="*/ 112534 w 5282519"/>
              <a:gd name="connsiteY9" fmla="*/ 6561137 h 6858000"/>
              <a:gd name="connsiteX10" fmla="*/ 92379 w 5282519"/>
              <a:gd name="connsiteY10" fmla="*/ 6523037 h 6858000"/>
              <a:gd name="connsiteX11" fmla="*/ 73903 w 5282519"/>
              <a:gd name="connsiteY11" fmla="*/ 6488112 h 6858000"/>
              <a:gd name="connsiteX12" fmla="*/ 55427 w 5282519"/>
              <a:gd name="connsiteY12" fmla="*/ 6448425 h 6858000"/>
              <a:gd name="connsiteX13" fmla="*/ 38632 w 5282519"/>
              <a:gd name="connsiteY13" fmla="*/ 6407150 h 6858000"/>
              <a:gd name="connsiteX14" fmla="*/ 23515 w 5282519"/>
              <a:gd name="connsiteY14" fmla="*/ 6361112 h 6858000"/>
              <a:gd name="connsiteX15" fmla="*/ 11758 w 5282519"/>
              <a:gd name="connsiteY15" fmla="*/ 6311900 h 6858000"/>
              <a:gd name="connsiteX16" fmla="*/ 3359 w 5282519"/>
              <a:gd name="connsiteY16" fmla="*/ 6251575 h 6858000"/>
              <a:gd name="connsiteX17" fmla="*/ 0 w 5282519"/>
              <a:gd name="connsiteY17" fmla="*/ 6183312 h 6858000"/>
              <a:gd name="connsiteX18" fmla="*/ 3359 w 5282519"/>
              <a:gd name="connsiteY18" fmla="*/ 6113462 h 6858000"/>
              <a:gd name="connsiteX19" fmla="*/ 11758 w 5282519"/>
              <a:gd name="connsiteY19" fmla="*/ 6056312 h 6858000"/>
              <a:gd name="connsiteX20" fmla="*/ 23515 w 5282519"/>
              <a:gd name="connsiteY20" fmla="*/ 6003925 h 6858000"/>
              <a:gd name="connsiteX21" fmla="*/ 38632 w 5282519"/>
              <a:gd name="connsiteY21" fmla="*/ 5956300 h 6858000"/>
              <a:gd name="connsiteX22" fmla="*/ 55427 w 5282519"/>
              <a:gd name="connsiteY22" fmla="*/ 5915025 h 6858000"/>
              <a:gd name="connsiteX23" fmla="*/ 75583 w 5282519"/>
              <a:gd name="connsiteY23" fmla="*/ 5876925 h 6858000"/>
              <a:gd name="connsiteX24" fmla="*/ 95738 w 5282519"/>
              <a:gd name="connsiteY24" fmla="*/ 5840412 h 6858000"/>
              <a:gd name="connsiteX25" fmla="*/ 115893 w 5282519"/>
              <a:gd name="connsiteY25" fmla="*/ 5802312 h 6858000"/>
              <a:gd name="connsiteX26" fmla="*/ 134368 w 5282519"/>
              <a:gd name="connsiteY26" fmla="*/ 5762625 h 6858000"/>
              <a:gd name="connsiteX27" fmla="*/ 152844 w 5282519"/>
              <a:gd name="connsiteY27" fmla="*/ 5721350 h 6858000"/>
              <a:gd name="connsiteX28" fmla="*/ 167960 w 5282519"/>
              <a:gd name="connsiteY28" fmla="*/ 5675312 h 6858000"/>
              <a:gd name="connsiteX29" fmla="*/ 178038 w 5282519"/>
              <a:gd name="connsiteY29" fmla="*/ 5622925 h 6858000"/>
              <a:gd name="connsiteX30" fmla="*/ 188115 w 5282519"/>
              <a:gd name="connsiteY30" fmla="*/ 5562600 h 6858000"/>
              <a:gd name="connsiteX31" fmla="*/ 189795 w 5282519"/>
              <a:gd name="connsiteY31" fmla="*/ 5494337 h 6858000"/>
              <a:gd name="connsiteX32" fmla="*/ 188115 w 5282519"/>
              <a:gd name="connsiteY32" fmla="*/ 5426075 h 6858000"/>
              <a:gd name="connsiteX33" fmla="*/ 178038 w 5282519"/>
              <a:gd name="connsiteY33" fmla="*/ 5365750 h 6858000"/>
              <a:gd name="connsiteX34" fmla="*/ 167960 w 5282519"/>
              <a:gd name="connsiteY34" fmla="*/ 5313362 h 6858000"/>
              <a:gd name="connsiteX35" fmla="*/ 152844 w 5282519"/>
              <a:gd name="connsiteY35" fmla="*/ 5268912 h 6858000"/>
              <a:gd name="connsiteX36" fmla="*/ 134368 w 5282519"/>
              <a:gd name="connsiteY36" fmla="*/ 5226050 h 6858000"/>
              <a:gd name="connsiteX37" fmla="*/ 115893 w 5282519"/>
              <a:gd name="connsiteY37" fmla="*/ 5186362 h 6858000"/>
              <a:gd name="connsiteX38" fmla="*/ 95738 w 5282519"/>
              <a:gd name="connsiteY38" fmla="*/ 5149850 h 6858000"/>
              <a:gd name="connsiteX39" fmla="*/ 75583 w 5282519"/>
              <a:gd name="connsiteY39" fmla="*/ 5114925 h 6858000"/>
              <a:gd name="connsiteX40" fmla="*/ 55427 w 5282519"/>
              <a:gd name="connsiteY40" fmla="*/ 5075237 h 6858000"/>
              <a:gd name="connsiteX41" fmla="*/ 38632 w 5282519"/>
              <a:gd name="connsiteY41" fmla="*/ 5033962 h 6858000"/>
              <a:gd name="connsiteX42" fmla="*/ 23515 w 5282519"/>
              <a:gd name="connsiteY42" fmla="*/ 4987925 h 6858000"/>
              <a:gd name="connsiteX43" fmla="*/ 11758 w 5282519"/>
              <a:gd name="connsiteY43" fmla="*/ 4935537 h 6858000"/>
              <a:gd name="connsiteX44" fmla="*/ 3359 w 5282519"/>
              <a:gd name="connsiteY44" fmla="*/ 4875212 h 6858000"/>
              <a:gd name="connsiteX45" fmla="*/ 0 w 5282519"/>
              <a:gd name="connsiteY45" fmla="*/ 4806950 h 6858000"/>
              <a:gd name="connsiteX46" fmla="*/ 3359 w 5282519"/>
              <a:gd name="connsiteY46" fmla="*/ 4738687 h 6858000"/>
              <a:gd name="connsiteX47" fmla="*/ 11758 w 5282519"/>
              <a:gd name="connsiteY47" fmla="*/ 4678362 h 6858000"/>
              <a:gd name="connsiteX48" fmla="*/ 23515 w 5282519"/>
              <a:gd name="connsiteY48" fmla="*/ 4625975 h 6858000"/>
              <a:gd name="connsiteX49" fmla="*/ 38632 w 5282519"/>
              <a:gd name="connsiteY49" fmla="*/ 4579937 h 6858000"/>
              <a:gd name="connsiteX50" fmla="*/ 55427 w 5282519"/>
              <a:gd name="connsiteY50" fmla="*/ 4537075 h 6858000"/>
              <a:gd name="connsiteX51" fmla="*/ 75583 w 5282519"/>
              <a:gd name="connsiteY51" fmla="*/ 4498975 h 6858000"/>
              <a:gd name="connsiteX52" fmla="*/ 115893 w 5282519"/>
              <a:gd name="connsiteY52" fmla="*/ 4424362 h 6858000"/>
              <a:gd name="connsiteX53" fmla="*/ 134368 w 5282519"/>
              <a:gd name="connsiteY53" fmla="*/ 4386262 h 6858000"/>
              <a:gd name="connsiteX54" fmla="*/ 152844 w 5282519"/>
              <a:gd name="connsiteY54" fmla="*/ 4343400 h 6858000"/>
              <a:gd name="connsiteX55" fmla="*/ 167960 w 5282519"/>
              <a:gd name="connsiteY55" fmla="*/ 4297362 h 6858000"/>
              <a:gd name="connsiteX56" fmla="*/ 178038 w 5282519"/>
              <a:gd name="connsiteY56" fmla="*/ 4244975 h 6858000"/>
              <a:gd name="connsiteX57" fmla="*/ 188115 w 5282519"/>
              <a:gd name="connsiteY57" fmla="*/ 4186237 h 6858000"/>
              <a:gd name="connsiteX58" fmla="*/ 189795 w 5282519"/>
              <a:gd name="connsiteY58" fmla="*/ 4116387 h 6858000"/>
              <a:gd name="connsiteX59" fmla="*/ 188115 w 5282519"/>
              <a:gd name="connsiteY59" fmla="*/ 4048125 h 6858000"/>
              <a:gd name="connsiteX60" fmla="*/ 178038 w 5282519"/>
              <a:gd name="connsiteY60" fmla="*/ 3987800 h 6858000"/>
              <a:gd name="connsiteX61" fmla="*/ 167960 w 5282519"/>
              <a:gd name="connsiteY61" fmla="*/ 3935412 h 6858000"/>
              <a:gd name="connsiteX62" fmla="*/ 152844 w 5282519"/>
              <a:gd name="connsiteY62" fmla="*/ 3890962 h 6858000"/>
              <a:gd name="connsiteX63" fmla="*/ 134368 w 5282519"/>
              <a:gd name="connsiteY63" fmla="*/ 3848100 h 6858000"/>
              <a:gd name="connsiteX64" fmla="*/ 115893 w 5282519"/>
              <a:gd name="connsiteY64" fmla="*/ 3811587 h 6858000"/>
              <a:gd name="connsiteX65" fmla="*/ 75583 w 5282519"/>
              <a:gd name="connsiteY65" fmla="*/ 3736975 h 6858000"/>
              <a:gd name="connsiteX66" fmla="*/ 55427 w 5282519"/>
              <a:gd name="connsiteY66" fmla="*/ 3697287 h 6858000"/>
              <a:gd name="connsiteX67" fmla="*/ 38632 w 5282519"/>
              <a:gd name="connsiteY67" fmla="*/ 3656012 h 6858000"/>
              <a:gd name="connsiteX68" fmla="*/ 23515 w 5282519"/>
              <a:gd name="connsiteY68" fmla="*/ 3609975 h 6858000"/>
              <a:gd name="connsiteX69" fmla="*/ 11758 w 5282519"/>
              <a:gd name="connsiteY69" fmla="*/ 3557587 h 6858000"/>
              <a:gd name="connsiteX70" fmla="*/ 3359 w 5282519"/>
              <a:gd name="connsiteY70" fmla="*/ 3497262 h 6858000"/>
              <a:gd name="connsiteX71" fmla="*/ 0 w 5282519"/>
              <a:gd name="connsiteY71" fmla="*/ 3427412 h 6858000"/>
              <a:gd name="connsiteX72" fmla="*/ 3359 w 5282519"/>
              <a:gd name="connsiteY72" fmla="*/ 3360737 h 6858000"/>
              <a:gd name="connsiteX73" fmla="*/ 11758 w 5282519"/>
              <a:gd name="connsiteY73" fmla="*/ 3300412 h 6858000"/>
              <a:gd name="connsiteX74" fmla="*/ 23515 w 5282519"/>
              <a:gd name="connsiteY74" fmla="*/ 3248025 h 6858000"/>
              <a:gd name="connsiteX75" fmla="*/ 38632 w 5282519"/>
              <a:gd name="connsiteY75" fmla="*/ 3201987 h 6858000"/>
              <a:gd name="connsiteX76" fmla="*/ 55427 w 5282519"/>
              <a:gd name="connsiteY76" fmla="*/ 3160712 h 6858000"/>
              <a:gd name="connsiteX77" fmla="*/ 75583 w 5282519"/>
              <a:gd name="connsiteY77" fmla="*/ 3121025 h 6858000"/>
              <a:gd name="connsiteX78" fmla="*/ 95738 w 5282519"/>
              <a:gd name="connsiteY78" fmla="*/ 3084512 h 6858000"/>
              <a:gd name="connsiteX79" fmla="*/ 115893 w 5282519"/>
              <a:gd name="connsiteY79" fmla="*/ 3046412 h 6858000"/>
              <a:gd name="connsiteX80" fmla="*/ 134368 w 5282519"/>
              <a:gd name="connsiteY80" fmla="*/ 3009900 h 6858000"/>
              <a:gd name="connsiteX81" fmla="*/ 152844 w 5282519"/>
              <a:gd name="connsiteY81" fmla="*/ 2967037 h 6858000"/>
              <a:gd name="connsiteX82" fmla="*/ 167960 w 5282519"/>
              <a:gd name="connsiteY82" fmla="*/ 2922587 h 6858000"/>
              <a:gd name="connsiteX83" fmla="*/ 178038 w 5282519"/>
              <a:gd name="connsiteY83" fmla="*/ 2868612 h 6858000"/>
              <a:gd name="connsiteX84" fmla="*/ 188115 w 5282519"/>
              <a:gd name="connsiteY84" fmla="*/ 2809875 h 6858000"/>
              <a:gd name="connsiteX85" fmla="*/ 189795 w 5282519"/>
              <a:gd name="connsiteY85" fmla="*/ 2741612 h 6858000"/>
              <a:gd name="connsiteX86" fmla="*/ 188115 w 5282519"/>
              <a:gd name="connsiteY86" fmla="*/ 2671762 h 6858000"/>
              <a:gd name="connsiteX87" fmla="*/ 178038 w 5282519"/>
              <a:gd name="connsiteY87" fmla="*/ 2613025 h 6858000"/>
              <a:gd name="connsiteX88" fmla="*/ 167960 w 5282519"/>
              <a:gd name="connsiteY88" fmla="*/ 2560637 h 6858000"/>
              <a:gd name="connsiteX89" fmla="*/ 152844 w 5282519"/>
              <a:gd name="connsiteY89" fmla="*/ 2513012 h 6858000"/>
              <a:gd name="connsiteX90" fmla="*/ 134368 w 5282519"/>
              <a:gd name="connsiteY90" fmla="*/ 2471737 h 6858000"/>
              <a:gd name="connsiteX91" fmla="*/ 115893 w 5282519"/>
              <a:gd name="connsiteY91" fmla="*/ 2433637 h 6858000"/>
              <a:gd name="connsiteX92" fmla="*/ 95738 w 5282519"/>
              <a:gd name="connsiteY92" fmla="*/ 2395537 h 6858000"/>
              <a:gd name="connsiteX93" fmla="*/ 75583 w 5282519"/>
              <a:gd name="connsiteY93" fmla="*/ 2359025 h 6858000"/>
              <a:gd name="connsiteX94" fmla="*/ 55427 w 5282519"/>
              <a:gd name="connsiteY94" fmla="*/ 2319337 h 6858000"/>
              <a:gd name="connsiteX95" fmla="*/ 38632 w 5282519"/>
              <a:gd name="connsiteY95" fmla="*/ 2278062 h 6858000"/>
              <a:gd name="connsiteX96" fmla="*/ 23515 w 5282519"/>
              <a:gd name="connsiteY96" fmla="*/ 2232025 h 6858000"/>
              <a:gd name="connsiteX97" fmla="*/ 11758 w 5282519"/>
              <a:gd name="connsiteY97" fmla="*/ 2179637 h 6858000"/>
              <a:gd name="connsiteX98" fmla="*/ 3359 w 5282519"/>
              <a:gd name="connsiteY98" fmla="*/ 2119312 h 6858000"/>
              <a:gd name="connsiteX99" fmla="*/ 0 w 5282519"/>
              <a:gd name="connsiteY99" fmla="*/ 2051050 h 6858000"/>
              <a:gd name="connsiteX100" fmla="*/ 3359 w 5282519"/>
              <a:gd name="connsiteY100" fmla="*/ 1982787 h 6858000"/>
              <a:gd name="connsiteX101" fmla="*/ 11758 w 5282519"/>
              <a:gd name="connsiteY101" fmla="*/ 1922462 h 6858000"/>
              <a:gd name="connsiteX102" fmla="*/ 23515 w 5282519"/>
              <a:gd name="connsiteY102" fmla="*/ 1870075 h 6858000"/>
              <a:gd name="connsiteX103" fmla="*/ 38632 w 5282519"/>
              <a:gd name="connsiteY103" fmla="*/ 1824037 h 6858000"/>
              <a:gd name="connsiteX104" fmla="*/ 55427 w 5282519"/>
              <a:gd name="connsiteY104" fmla="*/ 1782762 h 6858000"/>
              <a:gd name="connsiteX105" fmla="*/ 75583 w 5282519"/>
              <a:gd name="connsiteY105" fmla="*/ 1743075 h 6858000"/>
              <a:gd name="connsiteX106" fmla="*/ 95738 w 5282519"/>
              <a:gd name="connsiteY106" fmla="*/ 1708150 h 6858000"/>
              <a:gd name="connsiteX107" fmla="*/ 115893 w 5282519"/>
              <a:gd name="connsiteY107" fmla="*/ 1671637 h 6858000"/>
              <a:gd name="connsiteX108" fmla="*/ 134368 w 5282519"/>
              <a:gd name="connsiteY108" fmla="*/ 1631950 h 6858000"/>
              <a:gd name="connsiteX109" fmla="*/ 152844 w 5282519"/>
              <a:gd name="connsiteY109" fmla="*/ 1589087 h 6858000"/>
              <a:gd name="connsiteX110" fmla="*/ 167960 w 5282519"/>
              <a:gd name="connsiteY110" fmla="*/ 1544637 h 6858000"/>
              <a:gd name="connsiteX111" fmla="*/ 178038 w 5282519"/>
              <a:gd name="connsiteY111" fmla="*/ 1492250 h 6858000"/>
              <a:gd name="connsiteX112" fmla="*/ 188115 w 5282519"/>
              <a:gd name="connsiteY112" fmla="*/ 1431925 h 6858000"/>
              <a:gd name="connsiteX113" fmla="*/ 189795 w 5282519"/>
              <a:gd name="connsiteY113" fmla="*/ 1363662 h 6858000"/>
              <a:gd name="connsiteX114" fmla="*/ 188115 w 5282519"/>
              <a:gd name="connsiteY114" fmla="*/ 1295400 h 6858000"/>
              <a:gd name="connsiteX115" fmla="*/ 178038 w 5282519"/>
              <a:gd name="connsiteY115" fmla="*/ 1235075 h 6858000"/>
              <a:gd name="connsiteX116" fmla="*/ 167960 w 5282519"/>
              <a:gd name="connsiteY116" fmla="*/ 1182687 h 6858000"/>
              <a:gd name="connsiteX117" fmla="*/ 152844 w 5282519"/>
              <a:gd name="connsiteY117" fmla="*/ 1136650 h 6858000"/>
              <a:gd name="connsiteX118" fmla="*/ 134368 w 5282519"/>
              <a:gd name="connsiteY118" fmla="*/ 1095375 h 6858000"/>
              <a:gd name="connsiteX119" fmla="*/ 115893 w 5282519"/>
              <a:gd name="connsiteY119" fmla="*/ 1055687 h 6858000"/>
              <a:gd name="connsiteX120" fmla="*/ 95738 w 5282519"/>
              <a:gd name="connsiteY120" fmla="*/ 1017587 h 6858000"/>
              <a:gd name="connsiteX121" fmla="*/ 75583 w 5282519"/>
              <a:gd name="connsiteY121" fmla="*/ 981075 h 6858000"/>
              <a:gd name="connsiteX122" fmla="*/ 55427 w 5282519"/>
              <a:gd name="connsiteY122" fmla="*/ 942975 h 6858000"/>
              <a:gd name="connsiteX123" fmla="*/ 38632 w 5282519"/>
              <a:gd name="connsiteY123" fmla="*/ 901700 h 6858000"/>
              <a:gd name="connsiteX124" fmla="*/ 23515 w 5282519"/>
              <a:gd name="connsiteY124" fmla="*/ 854075 h 6858000"/>
              <a:gd name="connsiteX125" fmla="*/ 11758 w 5282519"/>
              <a:gd name="connsiteY125" fmla="*/ 801687 h 6858000"/>
              <a:gd name="connsiteX126" fmla="*/ 3359 w 5282519"/>
              <a:gd name="connsiteY126" fmla="*/ 744537 h 6858000"/>
              <a:gd name="connsiteX127" fmla="*/ 0 w 5282519"/>
              <a:gd name="connsiteY127" fmla="*/ 673100 h 6858000"/>
              <a:gd name="connsiteX128" fmla="*/ 3359 w 5282519"/>
              <a:gd name="connsiteY128" fmla="*/ 606425 h 6858000"/>
              <a:gd name="connsiteX129" fmla="*/ 11758 w 5282519"/>
              <a:gd name="connsiteY129" fmla="*/ 546100 h 6858000"/>
              <a:gd name="connsiteX130" fmla="*/ 23515 w 5282519"/>
              <a:gd name="connsiteY130" fmla="*/ 496887 h 6858000"/>
              <a:gd name="connsiteX131" fmla="*/ 38632 w 5282519"/>
              <a:gd name="connsiteY131" fmla="*/ 450850 h 6858000"/>
              <a:gd name="connsiteX132" fmla="*/ 55427 w 5282519"/>
              <a:gd name="connsiteY132" fmla="*/ 409575 h 6858000"/>
              <a:gd name="connsiteX133" fmla="*/ 73903 w 5282519"/>
              <a:gd name="connsiteY133" fmla="*/ 369887 h 6858000"/>
              <a:gd name="connsiteX134" fmla="*/ 92379 w 5282519"/>
              <a:gd name="connsiteY134" fmla="*/ 334962 h 6858000"/>
              <a:gd name="connsiteX135" fmla="*/ 112534 w 5282519"/>
              <a:gd name="connsiteY135" fmla="*/ 296862 h 6858000"/>
              <a:gd name="connsiteX136" fmla="*/ 132689 w 5282519"/>
              <a:gd name="connsiteY136" fmla="*/ 260350 h 6858000"/>
              <a:gd name="connsiteX137" fmla="*/ 149485 w 5282519"/>
              <a:gd name="connsiteY137" fmla="*/ 217487 h 6858000"/>
              <a:gd name="connsiteX138" fmla="*/ 166281 w 5282519"/>
              <a:gd name="connsiteY138" fmla="*/ 174625 h 6858000"/>
              <a:gd name="connsiteX139" fmla="*/ 176358 w 5282519"/>
              <a:gd name="connsiteY139" fmla="*/ 122237 h 6858000"/>
              <a:gd name="connsiteX140" fmla="*/ 184756 w 5282519"/>
              <a:gd name="connsiteY140" fmla="*/ 6667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5282519" h="6858000">
                <a:moveTo>
                  <a:pt x="189795" y="0"/>
                </a:moveTo>
                <a:lnTo>
                  <a:pt x="5282519" y="0"/>
                </a:lnTo>
                <a:lnTo>
                  <a:pt x="5282519" y="6858000"/>
                </a:lnTo>
                <a:lnTo>
                  <a:pt x="189795" y="6858000"/>
                </a:lnTo>
                <a:lnTo>
                  <a:pt x="184756" y="6791325"/>
                </a:lnTo>
                <a:lnTo>
                  <a:pt x="176358" y="6735762"/>
                </a:lnTo>
                <a:lnTo>
                  <a:pt x="166281" y="6683375"/>
                </a:lnTo>
                <a:lnTo>
                  <a:pt x="149485" y="6640512"/>
                </a:lnTo>
                <a:lnTo>
                  <a:pt x="132689" y="6597650"/>
                </a:lnTo>
                <a:lnTo>
                  <a:pt x="112534" y="6561137"/>
                </a:lnTo>
                <a:lnTo>
                  <a:pt x="92379" y="6523037"/>
                </a:lnTo>
                <a:lnTo>
                  <a:pt x="73903" y="6488112"/>
                </a:lnTo>
                <a:lnTo>
                  <a:pt x="55427" y="6448425"/>
                </a:lnTo>
                <a:lnTo>
                  <a:pt x="38632" y="6407150"/>
                </a:lnTo>
                <a:lnTo>
                  <a:pt x="23515" y="6361112"/>
                </a:lnTo>
                <a:lnTo>
                  <a:pt x="11758" y="6311900"/>
                </a:lnTo>
                <a:lnTo>
                  <a:pt x="3359" y="6251575"/>
                </a:lnTo>
                <a:lnTo>
                  <a:pt x="0" y="6183312"/>
                </a:lnTo>
                <a:lnTo>
                  <a:pt x="3359" y="6113462"/>
                </a:lnTo>
                <a:lnTo>
                  <a:pt x="11758" y="6056312"/>
                </a:lnTo>
                <a:lnTo>
                  <a:pt x="23515" y="6003925"/>
                </a:lnTo>
                <a:lnTo>
                  <a:pt x="38632" y="5956300"/>
                </a:lnTo>
                <a:lnTo>
                  <a:pt x="55427" y="5915025"/>
                </a:lnTo>
                <a:lnTo>
                  <a:pt x="75583" y="5876925"/>
                </a:lnTo>
                <a:lnTo>
                  <a:pt x="95738" y="5840412"/>
                </a:lnTo>
                <a:lnTo>
                  <a:pt x="115893" y="5802312"/>
                </a:lnTo>
                <a:lnTo>
                  <a:pt x="134368" y="5762625"/>
                </a:lnTo>
                <a:lnTo>
                  <a:pt x="152844" y="5721350"/>
                </a:lnTo>
                <a:lnTo>
                  <a:pt x="167960" y="5675312"/>
                </a:lnTo>
                <a:lnTo>
                  <a:pt x="178038" y="5622925"/>
                </a:lnTo>
                <a:lnTo>
                  <a:pt x="188115" y="5562600"/>
                </a:lnTo>
                <a:lnTo>
                  <a:pt x="189795" y="5494337"/>
                </a:lnTo>
                <a:lnTo>
                  <a:pt x="188115" y="5426075"/>
                </a:lnTo>
                <a:lnTo>
                  <a:pt x="178038" y="5365750"/>
                </a:lnTo>
                <a:lnTo>
                  <a:pt x="167960" y="5313362"/>
                </a:lnTo>
                <a:lnTo>
                  <a:pt x="152844" y="5268912"/>
                </a:lnTo>
                <a:lnTo>
                  <a:pt x="134368" y="5226050"/>
                </a:lnTo>
                <a:lnTo>
                  <a:pt x="115893" y="5186362"/>
                </a:lnTo>
                <a:lnTo>
                  <a:pt x="95738" y="5149850"/>
                </a:lnTo>
                <a:lnTo>
                  <a:pt x="75583" y="5114925"/>
                </a:lnTo>
                <a:lnTo>
                  <a:pt x="55427" y="5075237"/>
                </a:lnTo>
                <a:lnTo>
                  <a:pt x="38632" y="5033962"/>
                </a:lnTo>
                <a:lnTo>
                  <a:pt x="23515" y="4987925"/>
                </a:lnTo>
                <a:lnTo>
                  <a:pt x="11758" y="4935537"/>
                </a:lnTo>
                <a:lnTo>
                  <a:pt x="3359" y="4875212"/>
                </a:lnTo>
                <a:lnTo>
                  <a:pt x="0" y="4806950"/>
                </a:lnTo>
                <a:lnTo>
                  <a:pt x="3359" y="4738687"/>
                </a:lnTo>
                <a:lnTo>
                  <a:pt x="11758" y="4678362"/>
                </a:lnTo>
                <a:lnTo>
                  <a:pt x="23515" y="4625975"/>
                </a:lnTo>
                <a:lnTo>
                  <a:pt x="38632" y="4579937"/>
                </a:lnTo>
                <a:lnTo>
                  <a:pt x="55427" y="4537075"/>
                </a:lnTo>
                <a:lnTo>
                  <a:pt x="75583" y="4498975"/>
                </a:lnTo>
                <a:lnTo>
                  <a:pt x="115893" y="4424362"/>
                </a:lnTo>
                <a:lnTo>
                  <a:pt x="134368" y="4386262"/>
                </a:lnTo>
                <a:lnTo>
                  <a:pt x="152844" y="4343400"/>
                </a:lnTo>
                <a:lnTo>
                  <a:pt x="167960" y="4297362"/>
                </a:lnTo>
                <a:lnTo>
                  <a:pt x="178038" y="4244975"/>
                </a:lnTo>
                <a:lnTo>
                  <a:pt x="188115" y="4186237"/>
                </a:lnTo>
                <a:lnTo>
                  <a:pt x="189795" y="4116387"/>
                </a:lnTo>
                <a:lnTo>
                  <a:pt x="188115" y="4048125"/>
                </a:lnTo>
                <a:lnTo>
                  <a:pt x="178038" y="3987800"/>
                </a:lnTo>
                <a:lnTo>
                  <a:pt x="167960" y="3935412"/>
                </a:lnTo>
                <a:lnTo>
                  <a:pt x="152844" y="3890962"/>
                </a:lnTo>
                <a:lnTo>
                  <a:pt x="134368" y="3848100"/>
                </a:lnTo>
                <a:lnTo>
                  <a:pt x="115893" y="3811587"/>
                </a:lnTo>
                <a:lnTo>
                  <a:pt x="75583" y="3736975"/>
                </a:lnTo>
                <a:lnTo>
                  <a:pt x="55427" y="3697287"/>
                </a:lnTo>
                <a:lnTo>
                  <a:pt x="38632" y="3656012"/>
                </a:lnTo>
                <a:lnTo>
                  <a:pt x="23515" y="3609975"/>
                </a:lnTo>
                <a:lnTo>
                  <a:pt x="11758" y="3557587"/>
                </a:lnTo>
                <a:lnTo>
                  <a:pt x="3359" y="3497262"/>
                </a:lnTo>
                <a:lnTo>
                  <a:pt x="0" y="3427412"/>
                </a:lnTo>
                <a:lnTo>
                  <a:pt x="3359" y="3360737"/>
                </a:lnTo>
                <a:lnTo>
                  <a:pt x="11758" y="3300412"/>
                </a:lnTo>
                <a:lnTo>
                  <a:pt x="23515" y="3248025"/>
                </a:lnTo>
                <a:lnTo>
                  <a:pt x="38632" y="3201987"/>
                </a:lnTo>
                <a:lnTo>
                  <a:pt x="55427" y="3160712"/>
                </a:lnTo>
                <a:lnTo>
                  <a:pt x="75583" y="3121025"/>
                </a:lnTo>
                <a:lnTo>
                  <a:pt x="95738" y="3084512"/>
                </a:lnTo>
                <a:lnTo>
                  <a:pt x="115893" y="3046412"/>
                </a:lnTo>
                <a:lnTo>
                  <a:pt x="134368" y="3009900"/>
                </a:lnTo>
                <a:lnTo>
                  <a:pt x="152844" y="2967037"/>
                </a:lnTo>
                <a:lnTo>
                  <a:pt x="167960" y="2922587"/>
                </a:lnTo>
                <a:lnTo>
                  <a:pt x="178038" y="2868612"/>
                </a:lnTo>
                <a:lnTo>
                  <a:pt x="188115" y="2809875"/>
                </a:lnTo>
                <a:lnTo>
                  <a:pt x="189795" y="2741612"/>
                </a:lnTo>
                <a:lnTo>
                  <a:pt x="188115" y="2671762"/>
                </a:lnTo>
                <a:lnTo>
                  <a:pt x="178038" y="2613025"/>
                </a:lnTo>
                <a:lnTo>
                  <a:pt x="167960" y="2560637"/>
                </a:lnTo>
                <a:lnTo>
                  <a:pt x="152844" y="2513012"/>
                </a:lnTo>
                <a:lnTo>
                  <a:pt x="134368" y="2471737"/>
                </a:lnTo>
                <a:lnTo>
                  <a:pt x="115893" y="2433637"/>
                </a:lnTo>
                <a:lnTo>
                  <a:pt x="95738" y="2395537"/>
                </a:lnTo>
                <a:lnTo>
                  <a:pt x="75583" y="2359025"/>
                </a:lnTo>
                <a:lnTo>
                  <a:pt x="55427" y="2319337"/>
                </a:lnTo>
                <a:lnTo>
                  <a:pt x="38632" y="2278062"/>
                </a:lnTo>
                <a:lnTo>
                  <a:pt x="23515" y="2232025"/>
                </a:lnTo>
                <a:lnTo>
                  <a:pt x="11758" y="2179637"/>
                </a:lnTo>
                <a:lnTo>
                  <a:pt x="3359" y="2119312"/>
                </a:lnTo>
                <a:lnTo>
                  <a:pt x="0" y="2051050"/>
                </a:lnTo>
                <a:lnTo>
                  <a:pt x="3359" y="1982787"/>
                </a:lnTo>
                <a:lnTo>
                  <a:pt x="11758" y="1922462"/>
                </a:lnTo>
                <a:lnTo>
                  <a:pt x="23515" y="1870075"/>
                </a:lnTo>
                <a:lnTo>
                  <a:pt x="38632" y="1824037"/>
                </a:lnTo>
                <a:lnTo>
                  <a:pt x="55427" y="1782762"/>
                </a:lnTo>
                <a:lnTo>
                  <a:pt x="75583" y="1743075"/>
                </a:lnTo>
                <a:lnTo>
                  <a:pt x="95738" y="1708150"/>
                </a:lnTo>
                <a:lnTo>
                  <a:pt x="115893" y="1671637"/>
                </a:lnTo>
                <a:lnTo>
                  <a:pt x="134368" y="1631950"/>
                </a:lnTo>
                <a:lnTo>
                  <a:pt x="152844" y="1589087"/>
                </a:lnTo>
                <a:lnTo>
                  <a:pt x="167960" y="1544637"/>
                </a:lnTo>
                <a:lnTo>
                  <a:pt x="178038" y="1492250"/>
                </a:lnTo>
                <a:lnTo>
                  <a:pt x="188115" y="1431925"/>
                </a:lnTo>
                <a:lnTo>
                  <a:pt x="189795" y="1363662"/>
                </a:lnTo>
                <a:lnTo>
                  <a:pt x="188115" y="1295400"/>
                </a:lnTo>
                <a:lnTo>
                  <a:pt x="178038" y="1235075"/>
                </a:lnTo>
                <a:lnTo>
                  <a:pt x="167960" y="1182687"/>
                </a:lnTo>
                <a:lnTo>
                  <a:pt x="152844" y="1136650"/>
                </a:lnTo>
                <a:lnTo>
                  <a:pt x="134368" y="1095375"/>
                </a:lnTo>
                <a:lnTo>
                  <a:pt x="115893" y="1055687"/>
                </a:lnTo>
                <a:lnTo>
                  <a:pt x="95738" y="1017587"/>
                </a:lnTo>
                <a:lnTo>
                  <a:pt x="75583" y="981075"/>
                </a:lnTo>
                <a:lnTo>
                  <a:pt x="55427" y="942975"/>
                </a:lnTo>
                <a:lnTo>
                  <a:pt x="38632" y="901700"/>
                </a:lnTo>
                <a:lnTo>
                  <a:pt x="23515" y="854075"/>
                </a:lnTo>
                <a:lnTo>
                  <a:pt x="11758" y="801687"/>
                </a:lnTo>
                <a:lnTo>
                  <a:pt x="3359" y="744537"/>
                </a:lnTo>
                <a:lnTo>
                  <a:pt x="0" y="673100"/>
                </a:lnTo>
                <a:lnTo>
                  <a:pt x="3359" y="606425"/>
                </a:lnTo>
                <a:lnTo>
                  <a:pt x="11758" y="546100"/>
                </a:lnTo>
                <a:lnTo>
                  <a:pt x="23515" y="496887"/>
                </a:lnTo>
                <a:lnTo>
                  <a:pt x="38632" y="450850"/>
                </a:lnTo>
                <a:lnTo>
                  <a:pt x="55427" y="409575"/>
                </a:lnTo>
                <a:lnTo>
                  <a:pt x="73903" y="369887"/>
                </a:lnTo>
                <a:lnTo>
                  <a:pt x="92379" y="334962"/>
                </a:lnTo>
                <a:lnTo>
                  <a:pt x="112534" y="296862"/>
                </a:lnTo>
                <a:lnTo>
                  <a:pt x="132689" y="260350"/>
                </a:lnTo>
                <a:lnTo>
                  <a:pt x="149485" y="217487"/>
                </a:lnTo>
                <a:lnTo>
                  <a:pt x="166281" y="174625"/>
                </a:lnTo>
                <a:lnTo>
                  <a:pt x="176358" y="122237"/>
                </a:lnTo>
                <a:lnTo>
                  <a:pt x="184756" y="6667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hu-HU" dirty="0"/>
          </a:p>
        </p:txBody>
      </p:sp>
      <p:pic>
        <p:nvPicPr>
          <p:cNvPr id="9" name="Kép 8">
            <a:extLst>
              <a:ext uri="{FF2B5EF4-FFF2-40B4-BE49-F238E27FC236}">
                <a16:creationId xmlns:a16="http://schemas.microsoft.com/office/drawing/2014/main" id="{D7016F7E-0C41-4169-B2E4-5937011783E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59" r="159"/>
          <a:stretch/>
        </p:blipFill>
        <p:spPr>
          <a:xfrm>
            <a:off x="6766174" y="0"/>
            <a:ext cx="5305441" cy="6858000"/>
          </a:xfrm>
          <a:prstGeom prst="rect">
            <a:avLst/>
          </a:prstGeom>
        </p:spPr>
      </p:pic>
      <p:sp>
        <p:nvSpPr>
          <p:cNvPr id="14" name="Folyamatábra: Lyukszalag 13">
            <a:extLst>
              <a:ext uri="{FF2B5EF4-FFF2-40B4-BE49-F238E27FC236}">
                <a16:creationId xmlns:a16="http://schemas.microsoft.com/office/drawing/2014/main" id="{7C5185A9-C8A6-4805-919B-FED938BA1462}"/>
              </a:ext>
            </a:extLst>
          </p:cNvPr>
          <p:cNvSpPr/>
          <p:nvPr/>
        </p:nvSpPr>
        <p:spPr>
          <a:xfrm rot="16200000">
            <a:off x="5748336" y="2796378"/>
            <a:ext cx="695325" cy="395025"/>
          </a:xfrm>
          <a:prstGeom prst="flowChartPunchedTap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5854D014-8045-4EE3-97E2-6F94E17E243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2722" t="15714" r="23090" b="35110"/>
          <a:stretch/>
        </p:blipFill>
        <p:spPr>
          <a:xfrm>
            <a:off x="7971861" y="2495623"/>
            <a:ext cx="2829489" cy="1691859"/>
          </a:xfrm>
          <a:prstGeom prst="rect">
            <a:avLst/>
          </a:prstGeom>
        </p:spPr>
      </p:pic>
      <p:sp>
        <p:nvSpPr>
          <p:cNvPr id="4" name="Kivonás jele 3">
            <a:extLst>
              <a:ext uri="{FF2B5EF4-FFF2-40B4-BE49-F238E27FC236}">
                <a16:creationId xmlns:a16="http://schemas.microsoft.com/office/drawing/2014/main" id="{633E43B4-4187-4BB5-AB4B-041DDB108B5D}"/>
              </a:ext>
            </a:extLst>
          </p:cNvPr>
          <p:cNvSpPr/>
          <p:nvPr/>
        </p:nvSpPr>
        <p:spPr>
          <a:xfrm>
            <a:off x="6892768" y="-4156452"/>
            <a:ext cx="476250" cy="10843001"/>
          </a:xfrm>
          <a:prstGeom prst="mathMinu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20" name="Kivonás jele 19">
            <a:extLst>
              <a:ext uri="{FF2B5EF4-FFF2-40B4-BE49-F238E27FC236}">
                <a16:creationId xmlns:a16="http://schemas.microsoft.com/office/drawing/2014/main" id="{2E946FCF-01D9-45E7-B97D-D5DEF42DAC72}"/>
              </a:ext>
            </a:extLst>
          </p:cNvPr>
          <p:cNvSpPr/>
          <p:nvPr/>
        </p:nvSpPr>
        <p:spPr>
          <a:xfrm>
            <a:off x="6892768" y="-1632327"/>
            <a:ext cx="476250" cy="10843001"/>
          </a:xfrm>
          <a:prstGeom prst="mathMinu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21" name="Kivonás jele 20">
            <a:extLst>
              <a:ext uri="{FF2B5EF4-FFF2-40B4-BE49-F238E27FC236}">
                <a16:creationId xmlns:a16="http://schemas.microsoft.com/office/drawing/2014/main" id="{A30F4E0D-2BC0-4A3D-953A-13099B9EA3B4}"/>
              </a:ext>
            </a:extLst>
          </p:cNvPr>
          <p:cNvSpPr/>
          <p:nvPr/>
        </p:nvSpPr>
        <p:spPr>
          <a:xfrm>
            <a:off x="6892768" y="171451"/>
            <a:ext cx="476250" cy="10843001"/>
          </a:xfrm>
          <a:prstGeom prst="mathMinu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6" name="Téglalap 5">
            <a:extLst>
              <a:ext uri="{FF2B5EF4-FFF2-40B4-BE49-F238E27FC236}">
                <a16:creationId xmlns:a16="http://schemas.microsoft.com/office/drawing/2014/main" id="{327146B0-17CC-4684-94A1-F964AE6B01D3}"/>
              </a:ext>
            </a:extLst>
          </p:cNvPr>
          <p:cNvSpPr/>
          <p:nvPr/>
        </p:nvSpPr>
        <p:spPr>
          <a:xfrm>
            <a:off x="814082" y="909115"/>
            <a:ext cx="5535535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hu-HU" b="1" dirty="0"/>
              <a:t>Budapesti Gazdasági Szakképzési Centrum Pestszentlőrinci Technikum</a:t>
            </a:r>
          </a:p>
          <a:p>
            <a:pPr algn="ctr"/>
            <a:endParaRPr lang="hu-HU" b="1" dirty="0"/>
          </a:p>
          <a:p>
            <a:pPr algn="ctr"/>
            <a:r>
              <a:rPr lang="nb-NO" dirty="0"/>
              <a:t> 1184 Budapest Hengersor u. 34.</a:t>
            </a:r>
            <a:endParaRPr lang="hu-HU" dirty="0"/>
          </a:p>
          <a:p>
            <a:pPr algn="ctr"/>
            <a:endParaRPr lang="hu-HU" dirty="0"/>
          </a:p>
          <a:p>
            <a:endParaRPr lang="hu-HU" dirty="0"/>
          </a:p>
          <a:p>
            <a:pPr algn="ctr"/>
            <a:endParaRPr lang="hu-HU" sz="5400" b="1" cap="none" spc="0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Téglalap 6">
            <a:extLst>
              <a:ext uri="{FF2B5EF4-FFF2-40B4-BE49-F238E27FC236}">
                <a16:creationId xmlns:a16="http://schemas.microsoft.com/office/drawing/2014/main" id="{556B3311-B190-4294-B92D-4F27FA6188B9}"/>
              </a:ext>
            </a:extLst>
          </p:cNvPr>
          <p:cNvSpPr/>
          <p:nvPr/>
        </p:nvSpPr>
        <p:spPr>
          <a:xfrm>
            <a:off x="-44615" y="-1152"/>
            <a:ext cx="5316147" cy="140807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hu-HU" sz="1050" dirty="0"/>
              <a:t>OM kód: 203061/012</a:t>
            </a:r>
          </a:p>
          <a:p>
            <a:r>
              <a:rPr lang="hu-HU" sz="1050" dirty="0"/>
              <a:t>E-mail cím: </a:t>
            </a:r>
            <a:r>
              <a:rPr lang="hu-HU" sz="1050" dirty="0">
                <a:hlinkClick r:id="rId5"/>
              </a:rPr>
              <a:t>titkar@hengersor.hu</a:t>
            </a:r>
            <a:endParaRPr lang="hu-HU" sz="1050" dirty="0"/>
          </a:p>
          <a:p>
            <a:r>
              <a:rPr lang="nb-NO" sz="1050" dirty="0"/>
              <a:t>Telefon: +36 30 369 7855</a:t>
            </a:r>
          </a:p>
          <a:p>
            <a:pPr algn="ctr"/>
            <a:endParaRPr lang="hu-H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100074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églalap 16">
            <a:extLst>
              <a:ext uri="{FF2B5EF4-FFF2-40B4-BE49-F238E27FC236}">
                <a16:creationId xmlns:a16="http://schemas.microsoft.com/office/drawing/2014/main" id="{415DEDD7-7B31-4EF1-B7C7-5AEE3208C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1" y="0"/>
            <a:ext cx="1219199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C36A1A43-B750-4259-AA02-68777493B1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6795" y="1028699"/>
            <a:ext cx="5875694" cy="4504620"/>
          </a:xfrm>
        </p:spPr>
        <p:txBody>
          <a:bodyPr rtlCol="0">
            <a:normAutofit/>
          </a:bodyPr>
          <a:lstStyle/>
          <a:p>
            <a:r>
              <a:rPr lang="hu-HU" sz="9600" dirty="0" err="1">
                <a:solidFill>
                  <a:schemeClr val="tx1"/>
                </a:solidFill>
                <a:latin typeface="Bodoni MT Condensed" panose="02070606080606020203" pitchFamily="18" charset="0"/>
              </a:rPr>
              <a:t>DriveUs</a:t>
            </a:r>
            <a:endParaRPr lang="hu-HU" sz="9600" dirty="0">
              <a:solidFill>
                <a:schemeClr val="tx1"/>
              </a:solidFill>
              <a:latin typeface="Bodoni MT Condensed" panose="02070606080606020203" pitchFamily="18" charset="0"/>
            </a:endParaRP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01F61DBF-2C3F-4F06-BAE0-5C6A7317D5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8467" y="5572664"/>
            <a:ext cx="5877385" cy="841803"/>
          </a:xfrm>
        </p:spPr>
        <p:txBody>
          <a:bodyPr rtlCol="0">
            <a:normAutofit/>
          </a:bodyPr>
          <a:lstStyle/>
          <a:p>
            <a:pPr rtl="0"/>
            <a:r>
              <a:rPr lang="hu-HU" dirty="0">
                <a:solidFill>
                  <a:schemeClr val="tx1"/>
                </a:solidFill>
              </a:rPr>
              <a:t>Köszönjük a figyelmet!</a:t>
            </a:r>
          </a:p>
        </p:txBody>
      </p:sp>
      <p:sp>
        <p:nvSpPr>
          <p:cNvPr id="19" name="Szabadkézi alakzat: Alakzat 18">
            <a:extLst>
              <a:ext uri="{FF2B5EF4-FFF2-40B4-BE49-F238E27FC236}">
                <a16:creationId xmlns:a16="http://schemas.microsoft.com/office/drawing/2014/main" id="{3242CC7A-3D6E-47A4-B9D1-860978459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66174" y="0"/>
            <a:ext cx="5282519" cy="6858000"/>
          </a:xfrm>
          <a:custGeom>
            <a:avLst/>
            <a:gdLst>
              <a:gd name="connsiteX0" fmla="*/ 189795 w 5282519"/>
              <a:gd name="connsiteY0" fmla="*/ 0 h 6858000"/>
              <a:gd name="connsiteX1" fmla="*/ 5282519 w 5282519"/>
              <a:gd name="connsiteY1" fmla="*/ 0 h 6858000"/>
              <a:gd name="connsiteX2" fmla="*/ 5282519 w 5282519"/>
              <a:gd name="connsiteY2" fmla="*/ 6858000 h 6858000"/>
              <a:gd name="connsiteX3" fmla="*/ 189795 w 5282519"/>
              <a:gd name="connsiteY3" fmla="*/ 6858000 h 6858000"/>
              <a:gd name="connsiteX4" fmla="*/ 184756 w 5282519"/>
              <a:gd name="connsiteY4" fmla="*/ 6791325 h 6858000"/>
              <a:gd name="connsiteX5" fmla="*/ 176358 w 5282519"/>
              <a:gd name="connsiteY5" fmla="*/ 6735762 h 6858000"/>
              <a:gd name="connsiteX6" fmla="*/ 166281 w 5282519"/>
              <a:gd name="connsiteY6" fmla="*/ 6683375 h 6858000"/>
              <a:gd name="connsiteX7" fmla="*/ 149485 w 5282519"/>
              <a:gd name="connsiteY7" fmla="*/ 6640512 h 6858000"/>
              <a:gd name="connsiteX8" fmla="*/ 132689 w 5282519"/>
              <a:gd name="connsiteY8" fmla="*/ 6597650 h 6858000"/>
              <a:gd name="connsiteX9" fmla="*/ 112534 w 5282519"/>
              <a:gd name="connsiteY9" fmla="*/ 6561137 h 6858000"/>
              <a:gd name="connsiteX10" fmla="*/ 92379 w 5282519"/>
              <a:gd name="connsiteY10" fmla="*/ 6523037 h 6858000"/>
              <a:gd name="connsiteX11" fmla="*/ 73903 w 5282519"/>
              <a:gd name="connsiteY11" fmla="*/ 6488112 h 6858000"/>
              <a:gd name="connsiteX12" fmla="*/ 55427 w 5282519"/>
              <a:gd name="connsiteY12" fmla="*/ 6448425 h 6858000"/>
              <a:gd name="connsiteX13" fmla="*/ 38632 w 5282519"/>
              <a:gd name="connsiteY13" fmla="*/ 6407150 h 6858000"/>
              <a:gd name="connsiteX14" fmla="*/ 23515 w 5282519"/>
              <a:gd name="connsiteY14" fmla="*/ 6361112 h 6858000"/>
              <a:gd name="connsiteX15" fmla="*/ 11758 w 5282519"/>
              <a:gd name="connsiteY15" fmla="*/ 6311900 h 6858000"/>
              <a:gd name="connsiteX16" fmla="*/ 3359 w 5282519"/>
              <a:gd name="connsiteY16" fmla="*/ 6251575 h 6858000"/>
              <a:gd name="connsiteX17" fmla="*/ 0 w 5282519"/>
              <a:gd name="connsiteY17" fmla="*/ 6183312 h 6858000"/>
              <a:gd name="connsiteX18" fmla="*/ 3359 w 5282519"/>
              <a:gd name="connsiteY18" fmla="*/ 6113462 h 6858000"/>
              <a:gd name="connsiteX19" fmla="*/ 11758 w 5282519"/>
              <a:gd name="connsiteY19" fmla="*/ 6056312 h 6858000"/>
              <a:gd name="connsiteX20" fmla="*/ 23515 w 5282519"/>
              <a:gd name="connsiteY20" fmla="*/ 6003925 h 6858000"/>
              <a:gd name="connsiteX21" fmla="*/ 38632 w 5282519"/>
              <a:gd name="connsiteY21" fmla="*/ 5956300 h 6858000"/>
              <a:gd name="connsiteX22" fmla="*/ 55427 w 5282519"/>
              <a:gd name="connsiteY22" fmla="*/ 5915025 h 6858000"/>
              <a:gd name="connsiteX23" fmla="*/ 75583 w 5282519"/>
              <a:gd name="connsiteY23" fmla="*/ 5876925 h 6858000"/>
              <a:gd name="connsiteX24" fmla="*/ 95738 w 5282519"/>
              <a:gd name="connsiteY24" fmla="*/ 5840412 h 6858000"/>
              <a:gd name="connsiteX25" fmla="*/ 115893 w 5282519"/>
              <a:gd name="connsiteY25" fmla="*/ 5802312 h 6858000"/>
              <a:gd name="connsiteX26" fmla="*/ 134368 w 5282519"/>
              <a:gd name="connsiteY26" fmla="*/ 5762625 h 6858000"/>
              <a:gd name="connsiteX27" fmla="*/ 152844 w 5282519"/>
              <a:gd name="connsiteY27" fmla="*/ 5721350 h 6858000"/>
              <a:gd name="connsiteX28" fmla="*/ 167960 w 5282519"/>
              <a:gd name="connsiteY28" fmla="*/ 5675312 h 6858000"/>
              <a:gd name="connsiteX29" fmla="*/ 178038 w 5282519"/>
              <a:gd name="connsiteY29" fmla="*/ 5622925 h 6858000"/>
              <a:gd name="connsiteX30" fmla="*/ 188115 w 5282519"/>
              <a:gd name="connsiteY30" fmla="*/ 5562600 h 6858000"/>
              <a:gd name="connsiteX31" fmla="*/ 189795 w 5282519"/>
              <a:gd name="connsiteY31" fmla="*/ 5494337 h 6858000"/>
              <a:gd name="connsiteX32" fmla="*/ 188115 w 5282519"/>
              <a:gd name="connsiteY32" fmla="*/ 5426075 h 6858000"/>
              <a:gd name="connsiteX33" fmla="*/ 178038 w 5282519"/>
              <a:gd name="connsiteY33" fmla="*/ 5365750 h 6858000"/>
              <a:gd name="connsiteX34" fmla="*/ 167960 w 5282519"/>
              <a:gd name="connsiteY34" fmla="*/ 5313362 h 6858000"/>
              <a:gd name="connsiteX35" fmla="*/ 152844 w 5282519"/>
              <a:gd name="connsiteY35" fmla="*/ 5268912 h 6858000"/>
              <a:gd name="connsiteX36" fmla="*/ 134368 w 5282519"/>
              <a:gd name="connsiteY36" fmla="*/ 5226050 h 6858000"/>
              <a:gd name="connsiteX37" fmla="*/ 115893 w 5282519"/>
              <a:gd name="connsiteY37" fmla="*/ 5186362 h 6858000"/>
              <a:gd name="connsiteX38" fmla="*/ 95738 w 5282519"/>
              <a:gd name="connsiteY38" fmla="*/ 5149850 h 6858000"/>
              <a:gd name="connsiteX39" fmla="*/ 75583 w 5282519"/>
              <a:gd name="connsiteY39" fmla="*/ 5114925 h 6858000"/>
              <a:gd name="connsiteX40" fmla="*/ 55427 w 5282519"/>
              <a:gd name="connsiteY40" fmla="*/ 5075237 h 6858000"/>
              <a:gd name="connsiteX41" fmla="*/ 38632 w 5282519"/>
              <a:gd name="connsiteY41" fmla="*/ 5033962 h 6858000"/>
              <a:gd name="connsiteX42" fmla="*/ 23515 w 5282519"/>
              <a:gd name="connsiteY42" fmla="*/ 4987925 h 6858000"/>
              <a:gd name="connsiteX43" fmla="*/ 11758 w 5282519"/>
              <a:gd name="connsiteY43" fmla="*/ 4935537 h 6858000"/>
              <a:gd name="connsiteX44" fmla="*/ 3359 w 5282519"/>
              <a:gd name="connsiteY44" fmla="*/ 4875212 h 6858000"/>
              <a:gd name="connsiteX45" fmla="*/ 0 w 5282519"/>
              <a:gd name="connsiteY45" fmla="*/ 4806950 h 6858000"/>
              <a:gd name="connsiteX46" fmla="*/ 3359 w 5282519"/>
              <a:gd name="connsiteY46" fmla="*/ 4738687 h 6858000"/>
              <a:gd name="connsiteX47" fmla="*/ 11758 w 5282519"/>
              <a:gd name="connsiteY47" fmla="*/ 4678362 h 6858000"/>
              <a:gd name="connsiteX48" fmla="*/ 23515 w 5282519"/>
              <a:gd name="connsiteY48" fmla="*/ 4625975 h 6858000"/>
              <a:gd name="connsiteX49" fmla="*/ 38632 w 5282519"/>
              <a:gd name="connsiteY49" fmla="*/ 4579937 h 6858000"/>
              <a:gd name="connsiteX50" fmla="*/ 55427 w 5282519"/>
              <a:gd name="connsiteY50" fmla="*/ 4537075 h 6858000"/>
              <a:gd name="connsiteX51" fmla="*/ 75583 w 5282519"/>
              <a:gd name="connsiteY51" fmla="*/ 4498975 h 6858000"/>
              <a:gd name="connsiteX52" fmla="*/ 115893 w 5282519"/>
              <a:gd name="connsiteY52" fmla="*/ 4424362 h 6858000"/>
              <a:gd name="connsiteX53" fmla="*/ 134368 w 5282519"/>
              <a:gd name="connsiteY53" fmla="*/ 4386262 h 6858000"/>
              <a:gd name="connsiteX54" fmla="*/ 152844 w 5282519"/>
              <a:gd name="connsiteY54" fmla="*/ 4343400 h 6858000"/>
              <a:gd name="connsiteX55" fmla="*/ 167960 w 5282519"/>
              <a:gd name="connsiteY55" fmla="*/ 4297362 h 6858000"/>
              <a:gd name="connsiteX56" fmla="*/ 178038 w 5282519"/>
              <a:gd name="connsiteY56" fmla="*/ 4244975 h 6858000"/>
              <a:gd name="connsiteX57" fmla="*/ 188115 w 5282519"/>
              <a:gd name="connsiteY57" fmla="*/ 4186237 h 6858000"/>
              <a:gd name="connsiteX58" fmla="*/ 189795 w 5282519"/>
              <a:gd name="connsiteY58" fmla="*/ 4116387 h 6858000"/>
              <a:gd name="connsiteX59" fmla="*/ 188115 w 5282519"/>
              <a:gd name="connsiteY59" fmla="*/ 4048125 h 6858000"/>
              <a:gd name="connsiteX60" fmla="*/ 178038 w 5282519"/>
              <a:gd name="connsiteY60" fmla="*/ 3987800 h 6858000"/>
              <a:gd name="connsiteX61" fmla="*/ 167960 w 5282519"/>
              <a:gd name="connsiteY61" fmla="*/ 3935412 h 6858000"/>
              <a:gd name="connsiteX62" fmla="*/ 152844 w 5282519"/>
              <a:gd name="connsiteY62" fmla="*/ 3890962 h 6858000"/>
              <a:gd name="connsiteX63" fmla="*/ 134368 w 5282519"/>
              <a:gd name="connsiteY63" fmla="*/ 3848100 h 6858000"/>
              <a:gd name="connsiteX64" fmla="*/ 115893 w 5282519"/>
              <a:gd name="connsiteY64" fmla="*/ 3811587 h 6858000"/>
              <a:gd name="connsiteX65" fmla="*/ 75583 w 5282519"/>
              <a:gd name="connsiteY65" fmla="*/ 3736975 h 6858000"/>
              <a:gd name="connsiteX66" fmla="*/ 55427 w 5282519"/>
              <a:gd name="connsiteY66" fmla="*/ 3697287 h 6858000"/>
              <a:gd name="connsiteX67" fmla="*/ 38632 w 5282519"/>
              <a:gd name="connsiteY67" fmla="*/ 3656012 h 6858000"/>
              <a:gd name="connsiteX68" fmla="*/ 23515 w 5282519"/>
              <a:gd name="connsiteY68" fmla="*/ 3609975 h 6858000"/>
              <a:gd name="connsiteX69" fmla="*/ 11758 w 5282519"/>
              <a:gd name="connsiteY69" fmla="*/ 3557587 h 6858000"/>
              <a:gd name="connsiteX70" fmla="*/ 3359 w 5282519"/>
              <a:gd name="connsiteY70" fmla="*/ 3497262 h 6858000"/>
              <a:gd name="connsiteX71" fmla="*/ 0 w 5282519"/>
              <a:gd name="connsiteY71" fmla="*/ 3427412 h 6858000"/>
              <a:gd name="connsiteX72" fmla="*/ 3359 w 5282519"/>
              <a:gd name="connsiteY72" fmla="*/ 3360737 h 6858000"/>
              <a:gd name="connsiteX73" fmla="*/ 11758 w 5282519"/>
              <a:gd name="connsiteY73" fmla="*/ 3300412 h 6858000"/>
              <a:gd name="connsiteX74" fmla="*/ 23515 w 5282519"/>
              <a:gd name="connsiteY74" fmla="*/ 3248025 h 6858000"/>
              <a:gd name="connsiteX75" fmla="*/ 38632 w 5282519"/>
              <a:gd name="connsiteY75" fmla="*/ 3201987 h 6858000"/>
              <a:gd name="connsiteX76" fmla="*/ 55427 w 5282519"/>
              <a:gd name="connsiteY76" fmla="*/ 3160712 h 6858000"/>
              <a:gd name="connsiteX77" fmla="*/ 75583 w 5282519"/>
              <a:gd name="connsiteY77" fmla="*/ 3121025 h 6858000"/>
              <a:gd name="connsiteX78" fmla="*/ 95738 w 5282519"/>
              <a:gd name="connsiteY78" fmla="*/ 3084512 h 6858000"/>
              <a:gd name="connsiteX79" fmla="*/ 115893 w 5282519"/>
              <a:gd name="connsiteY79" fmla="*/ 3046412 h 6858000"/>
              <a:gd name="connsiteX80" fmla="*/ 134368 w 5282519"/>
              <a:gd name="connsiteY80" fmla="*/ 3009900 h 6858000"/>
              <a:gd name="connsiteX81" fmla="*/ 152844 w 5282519"/>
              <a:gd name="connsiteY81" fmla="*/ 2967037 h 6858000"/>
              <a:gd name="connsiteX82" fmla="*/ 167960 w 5282519"/>
              <a:gd name="connsiteY82" fmla="*/ 2922587 h 6858000"/>
              <a:gd name="connsiteX83" fmla="*/ 178038 w 5282519"/>
              <a:gd name="connsiteY83" fmla="*/ 2868612 h 6858000"/>
              <a:gd name="connsiteX84" fmla="*/ 188115 w 5282519"/>
              <a:gd name="connsiteY84" fmla="*/ 2809875 h 6858000"/>
              <a:gd name="connsiteX85" fmla="*/ 189795 w 5282519"/>
              <a:gd name="connsiteY85" fmla="*/ 2741612 h 6858000"/>
              <a:gd name="connsiteX86" fmla="*/ 188115 w 5282519"/>
              <a:gd name="connsiteY86" fmla="*/ 2671762 h 6858000"/>
              <a:gd name="connsiteX87" fmla="*/ 178038 w 5282519"/>
              <a:gd name="connsiteY87" fmla="*/ 2613025 h 6858000"/>
              <a:gd name="connsiteX88" fmla="*/ 167960 w 5282519"/>
              <a:gd name="connsiteY88" fmla="*/ 2560637 h 6858000"/>
              <a:gd name="connsiteX89" fmla="*/ 152844 w 5282519"/>
              <a:gd name="connsiteY89" fmla="*/ 2513012 h 6858000"/>
              <a:gd name="connsiteX90" fmla="*/ 134368 w 5282519"/>
              <a:gd name="connsiteY90" fmla="*/ 2471737 h 6858000"/>
              <a:gd name="connsiteX91" fmla="*/ 115893 w 5282519"/>
              <a:gd name="connsiteY91" fmla="*/ 2433637 h 6858000"/>
              <a:gd name="connsiteX92" fmla="*/ 95738 w 5282519"/>
              <a:gd name="connsiteY92" fmla="*/ 2395537 h 6858000"/>
              <a:gd name="connsiteX93" fmla="*/ 75583 w 5282519"/>
              <a:gd name="connsiteY93" fmla="*/ 2359025 h 6858000"/>
              <a:gd name="connsiteX94" fmla="*/ 55427 w 5282519"/>
              <a:gd name="connsiteY94" fmla="*/ 2319337 h 6858000"/>
              <a:gd name="connsiteX95" fmla="*/ 38632 w 5282519"/>
              <a:gd name="connsiteY95" fmla="*/ 2278062 h 6858000"/>
              <a:gd name="connsiteX96" fmla="*/ 23515 w 5282519"/>
              <a:gd name="connsiteY96" fmla="*/ 2232025 h 6858000"/>
              <a:gd name="connsiteX97" fmla="*/ 11758 w 5282519"/>
              <a:gd name="connsiteY97" fmla="*/ 2179637 h 6858000"/>
              <a:gd name="connsiteX98" fmla="*/ 3359 w 5282519"/>
              <a:gd name="connsiteY98" fmla="*/ 2119312 h 6858000"/>
              <a:gd name="connsiteX99" fmla="*/ 0 w 5282519"/>
              <a:gd name="connsiteY99" fmla="*/ 2051050 h 6858000"/>
              <a:gd name="connsiteX100" fmla="*/ 3359 w 5282519"/>
              <a:gd name="connsiteY100" fmla="*/ 1982787 h 6858000"/>
              <a:gd name="connsiteX101" fmla="*/ 11758 w 5282519"/>
              <a:gd name="connsiteY101" fmla="*/ 1922462 h 6858000"/>
              <a:gd name="connsiteX102" fmla="*/ 23515 w 5282519"/>
              <a:gd name="connsiteY102" fmla="*/ 1870075 h 6858000"/>
              <a:gd name="connsiteX103" fmla="*/ 38632 w 5282519"/>
              <a:gd name="connsiteY103" fmla="*/ 1824037 h 6858000"/>
              <a:gd name="connsiteX104" fmla="*/ 55427 w 5282519"/>
              <a:gd name="connsiteY104" fmla="*/ 1782762 h 6858000"/>
              <a:gd name="connsiteX105" fmla="*/ 75583 w 5282519"/>
              <a:gd name="connsiteY105" fmla="*/ 1743075 h 6858000"/>
              <a:gd name="connsiteX106" fmla="*/ 95738 w 5282519"/>
              <a:gd name="connsiteY106" fmla="*/ 1708150 h 6858000"/>
              <a:gd name="connsiteX107" fmla="*/ 115893 w 5282519"/>
              <a:gd name="connsiteY107" fmla="*/ 1671637 h 6858000"/>
              <a:gd name="connsiteX108" fmla="*/ 134368 w 5282519"/>
              <a:gd name="connsiteY108" fmla="*/ 1631950 h 6858000"/>
              <a:gd name="connsiteX109" fmla="*/ 152844 w 5282519"/>
              <a:gd name="connsiteY109" fmla="*/ 1589087 h 6858000"/>
              <a:gd name="connsiteX110" fmla="*/ 167960 w 5282519"/>
              <a:gd name="connsiteY110" fmla="*/ 1544637 h 6858000"/>
              <a:gd name="connsiteX111" fmla="*/ 178038 w 5282519"/>
              <a:gd name="connsiteY111" fmla="*/ 1492250 h 6858000"/>
              <a:gd name="connsiteX112" fmla="*/ 188115 w 5282519"/>
              <a:gd name="connsiteY112" fmla="*/ 1431925 h 6858000"/>
              <a:gd name="connsiteX113" fmla="*/ 189795 w 5282519"/>
              <a:gd name="connsiteY113" fmla="*/ 1363662 h 6858000"/>
              <a:gd name="connsiteX114" fmla="*/ 188115 w 5282519"/>
              <a:gd name="connsiteY114" fmla="*/ 1295400 h 6858000"/>
              <a:gd name="connsiteX115" fmla="*/ 178038 w 5282519"/>
              <a:gd name="connsiteY115" fmla="*/ 1235075 h 6858000"/>
              <a:gd name="connsiteX116" fmla="*/ 167960 w 5282519"/>
              <a:gd name="connsiteY116" fmla="*/ 1182687 h 6858000"/>
              <a:gd name="connsiteX117" fmla="*/ 152844 w 5282519"/>
              <a:gd name="connsiteY117" fmla="*/ 1136650 h 6858000"/>
              <a:gd name="connsiteX118" fmla="*/ 134368 w 5282519"/>
              <a:gd name="connsiteY118" fmla="*/ 1095375 h 6858000"/>
              <a:gd name="connsiteX119" fmla="*/ 115893 w 5282519"/>
              <a:gd name="connsiteY119" fmla="*/ 1055687 h 6858000"/>
              <a:gd name="connsiteX120" fmla="*/ 95738 w 5282519"/>
              <a:gd name="connsiteY120" fmla="*/ 1017587 h 6858000"/>
              <a:gd name="connsiteX121" fmla="*/ 75583 w 5282519"/>
              <a:gd name="connsiteY121" fmla="*/ 981075 h 6858000"/>
              <a:gd name="connsiteX122" fmla="*/ 55427 w 5282519"/>
              <a:gd name="connsiteY122" fmla="*/ 942975 h 6858000"/>
              <a:gd name="connsiteX123" fmla="*/ 38632 w 5282519"/>
              <a:gd name="connsiteY123" fmla="*/ 901700 h 6858000"/>
              <a:gd name="connsiteX124" fmla="*/ 23515 w 5282519"/>
              <a:gd name="connsiteY124" fmla="*/ 854075 h 6858000"/>
              <a:gd name="connsiteX125" fmla="*/ 11758 w 5282519"/>
              <a:gd name="connsiteY125" fmla="*/ 801687 h 6858000"/>
              <a:gd name="connsiteX126" fmla="*/ 3359 w 5282519"/>
              <a:gd name="connsiteY126" fmla="*/ 744537 h 6858000"/>
              <a:gd name="connsiteX127" fmla="*/ 0 w 5282519"/>
              <a:gd name="connsiteY127" fmla="*/ 673100 h 6858000"/>
              <a:gd name="connsiteX128" fmla="*/ 3359 w 5282519"/>
              <a:gd name="connsiteY128" fmla="*/ 606425 h 6858000"/>
              <a:gd name="connsiteX129" fmla="*/ 11758 w 5282519"/>
              <a:gd name="connsiteY129" fmla="*/ 546100 h 6858000"/>
              <a:gd name="connsiteX130" fmla="*/ 23515 w 5282519"/>
              <a:gd name="connsiteY130" fmla="*/ 496887 h 6858000"/>
              <a:gd name="connsiteX131" fmla="*/ 38632 w 5282519"/>
              <a:gd name="connsiteY131" fmla="*/ 450850 h 6858000"/>
              <a:gd name="connsiteX132" fmla="*/ 55427 w 5282519"/>
              <a:gd name="connsiteY132" fmla="*/ 409575 h 6858000"/>
              <a:gd name="connsiteX133" fmla="*/ 73903 w 5282519"/>
              <a:gd name="connsiteY133" fmla="*/ 369887 h 6858000"/>
              <a:gd name="connsiteX134" fmla="*/ 92379 w 5282519"/>
              <a:gd name="connsiteY134" fmla="*/ 334962 h 6858000"/>
              <a:gd name="connsiteX135" fmla="*/ 112534 w 5282519"/>
              <a:gd name="connsiteY135" fmla="*/ 296862 h 6858000"/>
              <a:gd name="connsiteX136" fmla="*/ 132689 w 5282519"/>
              <a:gd name="connsiteY136" fmla="*/ 260350 h 6858000"/>
              <a:gd name="connsiteX137" fmla="*/ 149485 w 5282519"/>
              <a:gd name="connsiteY137" fmla="*/ 217487 h 6858000"/>
              <a:gd name="connsiteX138" fmla="*/ 166281 w 5282519"/>
              <a:gd name="connsiteY138" fmla="*/ 174625 h 6858000"/>
              <a:gd name="connsiteX139" fmla="*/ 176358 w 5282519"/>
              <a:gd name="connsiteY139" fmla="*/ 122237 h 6858000"/>
              <a:gd name="connsiteX140" fmla="*/ 184756 w 5282519"/>
              <a:gd name="connsiteY140" fmla="*/ 6667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5282519" h="6858000">
                <a:moveTo>
                  <a:pt x="189795" y="0"/>
                </a:moveTo>
                <a:lnTo>
                  <a:pt x="5282519" y="0"/>
                </a:lnTo>
                <a:lnTo>
                  <a:pt x="5282519" y="6858000"/>
                </a:lnTo>
                <a:lnTo>
                  <a:pt x="189795" y="6858000"/>
                </a:lnTo>
                <a:lnTo>
                  <a:pt x="184756" y="6791325"/>
                </a:lnTo>
                <a:lnTo>
                  <a:pt x="176358" y="6735762"/>
                </a:lnTo>
                <a:lnTo>
                  <a:pt x="166281" y="6683375"/>
                </a:lnTo>
                <a:lnTo>
                  <a:pt x="149485" y="6640512"/>
                </a:lnTo>
                <a:lnTo>
                  <a:pt x="132689" y="6597650"/>
                </a:lnTo>
                <a:lnTo>
                  <a:pt x="112534" y="6561137"/>
                </a:lnTo>
                <a:lnTo>
                  <a:pt x="92379" y="6523037"/>
                </a:lnTo>
                <a:lnTo>
                  <a:pt x="73903" y="6488112"/>
                </a:lnTo>
                <a:lnTo>
                  <a:pt x="55427" y="6448425"/>
                </a:lnTo>
                <a:lnTo>
                  <a:pt x="38632" y="6407150"/>
                </a:lnTo>
                <a:lnTo>
                  <a:pt x="23515" y="6361112"/>
                </a:lnTo>
                <a:lnTo>
                  <a:pt x="11758" y="6311900"/>
                </a:lnTo>
                <a:lnTo>
                  <a:pt x="3359" y="6251575"/>
                </a:lnTo>
                <a:lnTo>
                  <a:pt x="0" y="6183312"/>
                </a:lnTo>
                <a:lnTo>
                  <a:pt x="3359" y="6113462"/>
                </a:lnTo>
                <a:lnTo>
                  <a:pt x="11758" y="6056312"/>
                </a:lnTo>
                <a:lnTo>
                  <a:pt x="23515" y="6003925"/>
                </a:lnTo>
                <a:lnTo>
                  <a:pt x="38632" y="5956300"/>
                </a:lnTo>
                <a:lnTo>
                  <a:pt x="55427" y="5915025"/>
                </a:lnTo>
                <a:lnTo>
                  <a:pt x="75583" y="5876925"/>
                </a:lnTo>
                <a:lnTo>
                  <a:pt x="95738" y="5840412"/>
                </a:lnTo>
                <a:lnTo>
                  <a:pt x="115893" y="5802312"/>
                </a:lnTo>
                <a:lnTo>
                  <a:pt x="134368" y="5762625"/>
                </a:lnTo>
                <a:lnTo>
                  <a:pt x="152844" y="5721350"/>
                </a:lnTo>
                <a:lnTo>
                  <a:pt x="167960" y="5675312"/>
                </a:lnTo>
                <a:lnTo>
                  <a:pt x="178038" y="5622925"/>
                </a:lnTo>
                <a:lnTo>
                  <a:pt x="188115" y="5562600"/>
                </a:lnTo>
                <a:lnTo>
                  <a:pt x="189795" y="5494337"/>
                </a:lnTo>
                <a:lnTo>
                  <a:pt x="188115" y="5426075"/>
                </a:lnTo>
                <a:lnTo>
                  <a:pt x="178038" y="5365750"/>
                </a:lnTo>
                <a:lnTo>
                  <a:pt x="167960" y="5313362"/>
                </a:lnTo>
                <a:lnTo>
                  <a:pt x="152844" y="5268912"/>
                </a:lnTo>
                <a:lnTo>
                  <a:pt x="134368" y="5226050"/>
                </a:lnTo>
                <a:lnTo>
                  <a:pt x="115893" y="5186362"/>
                </a:lnTo>
                <a:lnTo>
                  <a:pt x="95738" y="5149850"/>
                </a:lnTo>
                <a:lnTo>
                  <a:pt x="75583" y="5114925"/>
                </a:lnTo>
                <a:lnTo>
                  <a:pt x="55427" y="5075237"/>
                </a:lnTo>
                <a:lnTo>
                  <a:pt x="38632" y="5033962"/>
                </a:lnTo>
                <a:lnTo>
                  <a:pt x="23515" y="4987925"/>
                </a:lnTo>
                <a:lnTo>
                  <a:pt x="11758" y="4935537"/>
                </a:lnTo>
                <a:lnTo>
                  <a:pt x="3359" y="4875212"/>
                </a:lnTo>
                <a:lnTo>
                  <a:pt x="0" y="4806950"/>
                </a:lnTo>
                <a:lnTo>
                  <a:pt x="3359" y="4738687"/>
                </a:lnTo>
                <a:lnTo>
                  <a:pt x="11758" y="4678362"/>
                </a:lnTo>
                <a:lnTo>
                  <a:pt x="23515" y="4625975"/>
                </a:lnTo>
                <a:lnTo>
                  <a:pt x="38632" y="4579937"/>
                </a:lnTo>
                <a:lnTo>
                  <a:pt x="55427" y="4537075"/>
                </a:lnTo>
                <a:lnTo>
                  <a:pt x="75583" y="4498975"/>
                </a:lnTo>
                <a:lnTo>
                  <a:pt x="115893" y="4424362"/>
                </a:lnTo>
                <a:lnTo>
                  <a:pt x="134368" y="4386262"/>
                </a:lnTo>
                <a:lnTo>
                  <a:pt x="152844" y="4343400"/>
                </a:lnTo>
                <a:lnTo>
                  <a:pt x="167960" y="4297362"/>
                </a:lnTo>
                <a:lnTo>
                  <a:pt x="178038" y="4244975"/>
                </a:lnTo>
                <a:lnTo>
                  <a:pt x="188115" y="4186237"/>
                </a:lnTo>
                <a:lnTo>
                  <a:pt x="189795" y="4116387"/>
                </a:lnTo>
                <a:lnTo>
                  <a:pt x="188115" y="4048125"/>
                </a:lnTo>
                <a:lnTo>
                  <a:pt x="178038" y="3987800"/>
                </a:lnTo>
                <a:lnTo>
                  <a:pt x="167960" y="3935412"/>
                </a:lnTo>
                <a:lnTo>
                  <a:pt x="152844" y="3890962"/>
                </a:lnTo>
                <a:lnTo>
                  <a:pt x="134368" y="3848100"/>
                </a:lnTo>
                <a:lnTo>
                  <a:pt x="115893" y="3811587"/>
                </a:lnTo>
                <a:lnTo>
                  <a:pt x="75583" y="3736975"/>
                </a:lnTo>
                <a:lnTo>
                  <a:pt x="55427" y="3697287"/>
                </a:lnTo>
                <a:lnTo>
                  <a:pt x="38632" y="3656012"/>
                </a:lnTo>
                <a:lnTo>
                  <a:pt x="23515" y="3609975"/>
                </a:lnTo>
                <a:lnTo>
                  <a:pt x="11758" y="3557587"/>
                </a:lnTo>
                <a:lnTo>
                  <a:pt x="3359" y="3497262"/>
                </a:lnTo>
                <a:lnTo>
                  <a:pt x="0" y="3427412"/>
                </a:lnTo>
                <a:lnTo>
                  <a:pt x="3359" y="3360737"/>
                </a:lnTo>
                <a:lnTo>
                  <a:pt x="11758" y="3300412"/>
                </a:lnTo>
                <a:lnTo>
                  <a:pt x="23515" y="3248025"/>
                </a:lnTo>
                <a:lnTo>
                  <a:pt x="38632" y="3201987"/>
                </a:lnTo>
                <a:lnTo>
                  <a:pt x="55427" y="3160712"/>
                </a:lnTo>
                <a:lnTo>
                  <a:pt x="75583" y="3121025"/>
                </a:lnTo>
                <a:lnTo>
                  <a:pt x="95738" y="3084512"/>
                </a:lnTo>
                <a:lnTo>
                  <a:pt x="115893" y="3046412"/>
                </a:lnTo>
                <a:lnTo>
                  <a:pt x="134368" y="3009900"/>
                </a:lnTo>
                <a:lnTo>
                  <a:pt x="152844" y="2967037"/>
                </a:lnTo>
                <a:lnTo>
                  <a:pt x="167960" y="2922587"/>
                </a:lnTo>
                <a:lnTo>
                  <a:pt x="178038" y="2868612"/>
                </a:lnTo>
                <a:lnTo>
                  <a:pt x="188115" y="2809875"/>
                </a:lnTo>
                <a:lnTo>
                  <a:pt x="189795" y="2741612"/>
                </a:lnTo>
                <a:lnTo>
                  <a:pt x="188115" y="2671762"/>
                </a:lnTo>
                <a:lnTo>
                  <a:pt x="178038" y="2613025"/>
                </a:lnTo>
                <a:lnTo>
                  <a:pt x="167960" y="2560637"/>
                </a:lnTo>
                <a:lnTo>
                  <a:pt x="152844" y="2513012"/>
                </a:lnTo>
                <a:lnTo>
                  <a:pt x="134368" y="2471737"/>
                </a:lnTo>
                <a:lnTo>
                  <a:pt x="115893" y="2433637"/>
                </a:lnTo>
                <a:lnTo>
                  <a:pt x="95738" y="2395537"/>
                </a:lnTo>
                <a:lnTo>
                  <a:pt x="75583" y="2359025"/>
                </a:lnTo>
                <a:lnTo>
                  <a:pt x="55427" y="2319337"/>
                </a:lnTo>
                <a:lnTo>
                  <a:pt x="38632" y="2278062"/>
                </a:lnTo>
                <a:lnTo>
                  <a:pt x="23515" y="2232025"/>
                </a:lnTo>
                <a:lnTo>
                  <a:pt x="11758" y="2179637"/>
                </a:lnTo>
                <a:lnTo>
                  <a:pt x="3359" y="2119312"/>
                </a:lnTo>
                <a:lnTo>
                  <a:pt x="0" y="2051050"/>
                </a:lnTo>
                <a:lnTo>
                  <a:pt x="3359" y="1982787"/>
                </a:lnTo>
                <a:lnTo>
                  <a:pt x="11758" y="1922462"/>
                </a:lnTo>
                <a:lnTo>
                  <a:pt x="23515" y="1870075"/>
                </a:lnTo>
                <a:lnTo>
                  <a:pt x="38632" y="1824037"/>
                </a:lnTo>
                <a:lnTo>
                  <a:pt x="55427" y="1782762"/>
                </a:lnTo>
                <a:lnTo>
                  <a:pt x="75583" y="1743075"/>
                </a:lnTo>
                <a:lnTo>
                  <a:pt x="95738" y="1708150"/>
                </a:lnTo>
                <a:lnTo>
                  <a:pt x="115893" y="1671637"/>
                </a:lnTo>
                <a:lnTo>
                  <a:pt x="134368" y="1631950"/>
                </a:lnTo>
                <a:lnTo>
                  <a:pt x="152844" y="1589087"/>
                </a:lnTo>
                <a:lnTo>
                  <a:pt x="167960" y="1544637"/>
                </a:lnTo>
                <a:lnTo>
                  <a:pt x="178038" y="1492250"/>
                </a:lnTo>
                <a:lnTo>
                  <a:pt x="188115" y="1431925"/>
                </a:lnTo>
                <a:lnTo>
                  <a:pt x="189795" y="1363662"/>
                </a:lnTo>
                <a:lnTo>
                  <a:pt x="188115" y="1295400"/>
                </a:lnTo>
                <a:lnTo>
                  <a:pt x="178038" y="1235075"/>
                </a:lnTo>
                <a:lnTo>
                  <a:pt x="167960" y="1182687"/>
                </a:lnTo>
                <a:lnTo>
                  <a:pt x="152844" y="1136650"/>
                </a:lnTo>
                <a:lnTo>
                  <a:pt x="134368" y="1095375"/>
                </a:lnTo>
                <a:lnTo>
                  <a:pt x="115893" y="1055687"/>
                </a:lnTo>
                <a:lnTo>
                  <a:pt x="95738" y="1017587"/>
                </a:lnTo>
                <a:lnTo>
                  <a:pt x="75583" y="981075"/>
                </a:lnTo>
                <a:lnTo>
                  <a:pt x="55427" y="942975"/>
                </a:lnTo>
                <a:lnTo>
                  <a:pt x="38632" y="901700"/>
                </a:lnTo>
                <a:lnTo>
                  <a:pt x="23515" y="854075"/>
                </a:lnTo>
                <a:lnTo>
                  <a:pt x="11758" y="801687"/>
                </a:lnTo>
                <a:lnTo>
                  <a:pt x="3359" y="744537"/>
                </a:lnTo>
                <a:lnTo>
                  <a:pt x="0" y="673100"/>
                </a:lnTo>
                <a:lnTo>
                  <a:pt x="3359" y="606425"/>
                </a:lnTo>
                <a:lnTo>
                  <a:pt x="11758" y="546100"/>
                </a:lnTo>
                <a:lnTo>
                  <a:pt x="23515" y="496887"/>
                </a:lnTo>
                <a:lnTo>
                  <a:pt x="38632" y="450850"/>
                </a:lnTo>
                <a:lnTo>
                  <a:pt x="55427" y="409575"/>
                </a:lnTo>
                <a:lnTo>
                  <a:pt x="73903" y="369887"/>
                </a:lnTo>
                <a:lnTo>
                  <a:pt x="92379" y="334962"/>
                </a:lnTo>
                <a:lnTo>
                  <a:pt x="112534" y="296862"/>
                </a:lnTo>
                <a:lnTo>
                  <a:pt x="132689" y="260350"/>
                </a:lnTo>
                <a:lnTo>
                  <a:pt x="149485" y="217487"/>
                </a:lnTo>
                <a:lnTo>
                  <a:pt x="166281" y="174625"/>
                </a:lnTo>
                <a:lnTo>
                  <a:pt x="176358" y="122237"/>
                </a:lnTo>
                <a:lnTo>
                  <a:pt x="184756" y="6667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hu-HU" dirty="0"/>
          </a:p>
        </p:txBody>
      </p:sp>
      <p:pic>
        <p:nvPicPr>
          <p:cNvPr id="9" name="Kép 8">
            <a:extLst>
              <a:ext uri="{FF2B5EF4-FFF2-40B4-BE49-F238E27FC236}">
                <a16:creationId xmlns:a16="http://schemas.microsoft.com/office/drawing/2014/main" id="{D7016F7E-0C41-4169-B2E4-5937011783E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59" r="159"/>
          <a:stretch/>
        </p:blipFill>
        <p:spPr>
          <a:xfrm>
            <a:off x="6792478" y="-1"/>
            <a:ext cx="5279137" cy="6858000"/>
          </a:xfrm>
          <a:prstGeom prst="rect">
            <a:avLst/>
          </a:prstGeom>
        </p:spPr>
      </p:pic>
      <p:sp>
        <p:nvSpPr>
          <p:cNvPr id="10" name="Folyamatábra: Lyukszalag 9">
            <a:extLst>
              <a:ext uri="{FF2B5EF4-FFF2-40B4-BE49-F238E27FC236}">
                <a16:creationId xmlns:a16="http://schemas.microsoft.com/office/drawing/2014/main" id="{FC508780-AF6A-4B9D-BC62-7DBC45E8687D}"/>
              </a:ext>
            </a:extLst>
          </p:cNvPr>
          <p:cNvSpPr/>
          <p:nvPr/>
        </p:nvSpPr>
        <p:spPr>
          <a:xfrm rot="16200000">
            <a:off x="6440398" y="182472"/>
            <a:ext cx="1028700" cy="663754"/>
          </a:xfrm>
          <a:prstGeom prst="flowChartPunchedTap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Folyamatábra: Lyukszalag 12">
            <a:extLst>
              <a:ext uri="{FF2B5EF4-FFF2-40B4-BE49-F238E27FC236}">
                <a16:creationId xmlns:a16="http://schemas.microsoft.com/office/drawing/2014/main" id="{02108CE3-919F-4AC5-91F8-0947703D06FA}"/>
              </a:ext>
            </a:extLst>
          </p:cNvPr>
          <p:cNvSpPr/>
          <p:nvPr/>
        </p:nvSpPr>
        <p:spPr>
          <a:xfrm rot="16200000">
            <a:off x="6396783" y="3280679"/>
            <a:ext cx="894499" cy="814436"/>
          </a:xfrm>
          <a:prstGeom prst="flowChartPunchedTap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Folyamatábra: Lyukszalag 13">
            <a:extLst>
              <a:ext uri="{FF2B5EF4-FFF2-40B4-BE49-F238E27FC236}">
                <a16:creationId xmlns:a16="http://schemas.microsoft.com/office/drawing/2014/main" id="{7C5185A9-C8A6-4805-919B-FED938BA1462}"/>
              </a:ext>
            </a:extLst>
          </p:cNvPr>
          <p:cNvSpPr/>
          <p:nvPr/>
        </p:nvSpPr>
        <p:spPr>
          <a:xfrm rot="16200000">
            <a:off x="5748336" y="2796378"/>
            <a:ext cx="695325" cy="395025"/>
          </a:xfrm>
          <a:prstGeom prst="flowChartPunchedTap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Folyamatábra: Lyukszalag 14">
            <a:extLst>
              <a:ext uri="{FF2B5EF4-FFF2-40B4-BE49-F238E27FC236}">
                <a16:creationId xmlns:a16="http://schemas.microsoft.com/office/drawing/2014/main" id="{D7CE508C-C52C-45BC-9059-4FA4EAEEAE9B}"/>
              </a:ext>
            </a:extLst>
          </p:cNvPr>
          <p:cNvSpPr/>
          <p:nvPr/>
        </p:nvSpPr>
        <p:spPr>
          <a:xfrm rot="17125943">
            <a:off x="6377160" y="2556867"/>
            <a:ext cx="982979" cy="663752"/>
          </a:xfrm>
          <a:prstGeom prst="flowChartPunchedTap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Folyamatábra: Kijelzés 21">
            <a:extLst>
              <a:ext uri="{FF2B5EF4-FFF2-40B4-BE49-F238E27FC236}">
                <a16:creationId xmlns:a16="http://schemas.microsoft.com/office/drawing/2014/main" id="{97DF0C8D-B6A6-40AA-88B6-2108F7DCC533}"/>
              </a:ext>
            </a:extLst>
          </p:cNvPr>
          <p:cNvSpPr/>
          <p:nvPr/>
        </p:nvSpPr>
        <p:spPr>
          <a:xfrm>
            <a:off x="6256635" y="977608"/>
            <a:ext cx="1314450" cy="1431175"/>
          </a:xfrm>
          <a:prstGeom prst="flowChartDisplay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Folyamatábra: Kijelzés 22">
            <a:extLst>
              <a:ext uri="{FF2B5EF4-FFF2-40B4-BE49-F238E27FC236}">
                <a16:creationId xmlns:a16="http://schemas.microsoft.com/office/drawing/2014/main" id="{07E42F61-3F4B-4188-AB06-C71A2694D782}"/>
              </a:ext>
            </a:extLst>
          </p:cNvPr>
          <p:cNvSpPr/>
          <p:nvPr/>
        </p:nvSpPr>
        <p:spPr>
          <a:xfrm>
            <a:off x="6108103" y="4135148"/>
            <a:ext cx="1314450" cy="993984"/>
          </a:xfrm>
          <a:prstGeom prst="flowChartDisplay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" name="Folyamatábra: Kijelzés 23">
            <a:extLst>
              <a:ext uri="{FF2B5EF4-FFF2-40B4-BE49-F238E27FC236}">
                <a16:creationId xmlns:a16="http://schemas.microsoft.com/office/drawing/2014/main" id="{70005F30-AB82-4131-BEF1-0D2F15208AC5}"/>
              </a:ext>
            </a:extLst>
          </p:cNvPr>
          <p:cNvSpPr/>
          <p:nvPr/>
        </p:nvSpPr>
        <p:spPr>
          <a:xfrm>
            <a:off x="5862472" y="5122994"/>
            <a:ext cx="1314450" cy="993984"/>
          </a:xfrm>
          <a:prstGeom prst="flowChartDisplay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" name="Folyamatábra: Lyukszalag 24">
            <a:extLst>
              <a:ext uri="{FF2B5EF4-FFF2-40B4-BE49-F238E27FC236}">
                <a16:creationId xmlns:a16="http://schemas.microsoft.com/office/drawing/2014/main" id="{871F1003-BEB2-4E98-8695-ADD0702E9E44}"/>
              </a:ext>
            </a:extLst>
          </p:cNvPr>
          <p:cNvSpPr/>
          <p:nvPr/>
        </p:nvSpPr>
        <p:spPr>
          <a:xfrm rot="17338295">
            <a:off x="6150916" y="5969077"/>
            <a:ext cx="964096" cy="707296"/>
          </a:xfrm>
          <a:prstGeom prst="flowChartPunchedTap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5854D014-8045-4EE3-97E2-6F94E17E243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2722" t="15714" r="23090" b="35110"/>
          <a:stretch/>
        </p:blipFill>
        <p:spPr>
          <a:xfrm>
            <a:off x="8371911" y="2453317"/>
            <a:ext cx="2633483" cy="1574660"/>
          </a:xfrm>
          <a:prstGeom prst="rect">
            <a:avLst/>
          </a:prstGeom>
        </p:spPr>
      </p:pic>
      <p:sp>
        <p:nvSpPr>
          <p:cNvPr id="26" name="Felhő 25">
            <a:extLst>
              <a:ext uri="{FF2B5EF4-FFF2-40B4-BE49-F238E27FC236}">
                <a16:creationId xmlns:a16="http://schemas.microsoft.com/office/drawing/2014/main" id="{FA066628-E7C6-4A44-9724-7E589E501D5D}"/>
              </a:ext>
            </a:extLst>
          </p:cNvPr>
          <p:cNvSpPr/>
          <p:nvPr/>
        </p:nvSpPr>
        <p:spPr>
          <a:xfrm rot="2763978">
            <a:off x="6683415" y="1933173"/>
            <a:ext cx="1390860" cy="1431175"/>
          </a:xfrm>
          <a:prstGeom prst="clou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7" name="Felhő 26">
            <a:extLst>
              <a:ext uri="{FF2B5EF4-FFF2-40B4-BE49-F238E27FC236}">
                <a16:creationId xmlns:a16="http://schemas.microsoft.com/office/drawing/2014/main" id="{0E4F7DDF-A800-4F32-82B0-4D23154A5F7E}"/>
              </a:ext>
            </a:extLst>
          </p:cNvPr>
          <p:cNvSpPr/>
          <p:nvPr/>
        </p:nvSpPr>
        <p:spPr>
          <a:xfrm rot="2763978">
            <a:off x="7832572" y="2865845"/>
            <a:ext cx="838510" cy="749605"/>
          </a:xfrm>
          <a:prstGeom prst="clou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8" name="Felhő 27">
            <a:extLst>
              <a:ext uri="{FF2B5EF4-FFF2-40B4-BE49-F238E27FC236}">
                <a16:creationId xmlns:a16="http://schemas.microsoft.com/office/drawing/2014/main" id="{A1EF8A48-F426-493D-BA4D-15AAAFD93379}"/>
              </a:ext>
            </a:extLst>
          </p:cNvPr>
          <p:cNvSpPr/>
          <p:nvPr/>
        </p:nvSpPr>
        <p:spPr>
          <a:xfrm rot="2763978">
            <a:off x="6691866" y="2797374"/>
            <a:ext cx="1390860" cy="1547068"/>
          </a:xfrm>
          <a:prstGeom prst="clou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Téglalap 5">
            <a:extLst>
              <a:ext uri="{FF2B5EF4-FFF2-40B4-BE49-F238E27FC236}">
                <a16:creationId xmlns:a16="http://schemas.microsoft.com/office/drawing/2014/main" id="{0FBD528B-4355-4866-8037-3408CD22D7AE}"/>
              </a:ext>
            </a:extLst>
          </p:cNvPr>
          <p:cNvSpPr/>
          <p:nvPr/>
        </p:nvSpPr>
        <p:spPr>
          <a:xfrm>
            <a:off x="2002595" y="677532"/>
            <a:ext cx="3002617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u-HU" sz="1200" dirty="0"/>
              <a:t>Bakos Henriett, </a:t>
            </a:r>
            <a:r>
              <a:rPr lang="hu-HU" sz="1200" dirty="0" err="1"/>
              <a:t>Gyura</a:t>
            </a:r>
            <a:r>
              <a:rPr lang="hu-HU" sz="1200" dirty="0"/>
              <a:t> Gabriella, Nagy Laura</a:t>
            </a:r>
          </a:p>
          <a:p>
            <a:pPr algn="ctr"/>
            <a:endParaRPr lang="hu-HU" sz="1200" dirty="0"/>
          </a:p>
          <a:p>
            <a:endParaRPr lang="hu-HU" sz="1200" dirty="0"/>
          </a:p>
          <a:p>
            <a:pPr algn="ctr"/>
            <a:endParaRPr lang="hu-HU" sz="12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  <a:p>
            <a:pPr algn="ctr"/>
            <a:endParaRPr lang="hu-HU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514371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églalap 16">
            <a:extLst>
              <a:ext uri="{FF2B5EF4-FFF2-40B4-BE49-F238E27FC236}">
                <a16:creationId xmlns:a16="http://schemas.microsoft.com/office/drawing/2014/main" id="{415DEDD7-7B31-4EF1-B7C7-5AEE3208C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1" y="0"/>
            <a:ext cx="1219199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C36A1A43-B750-4259-AA02-68777493B1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8571" y="1966251"/>
            <a:ext cx="6102775" cy="2750601"/>
          </a:xfrm>
        </p:spPr>
        <p:txBody>
          <a:bodyPr rtlCol="0">
            <a:normAutofit/>
          </a:bodyPr>
          <a:lstStyle/>
          <a:p>
            <a:r>
              <a:rPr lang="hu-HU" sz="9600" dirty="0" err="1">
                <a:solidFill>
                  <a:schemeClr val="tx1"/>
                </a:solidFill>
                <a:latin typeface="Bodoni MT Condensed" panose="02070606080606020203" pitchFamily="18" charset="0"/>
              </a:rPr>
              <a:t>DriveUs</a:t>
            </a:r>
            <a:endParaRPr lang="hu-HU" sz="9600" dirty="0">
              <a:solidFill>
                <a:schemeClr val="tx1"/>
              </a:solidFill>
              <a:latin typeface="Bodoni MT Condensed" panose="02070606080606020203" pitchFamily="18" charset="0"/>
            </a:endParaRP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01F61DBF-2C3F-4F06-BAE0-5C6A7317D5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158" y="5572664"/>
            <a:ext cx="5877385" cy="841803"/>
          </a:xfrm>
        </p:spPr>
        <p:txBody>
          <a:bodyPr rtlCol="0">
            <a:normAutofit/>
          </a:bodyPr>
          <a:lstStyle/>
          <a:p>
            <a:pPr rtl="0"/>
            <a:r>
              <a:rPr lang="hu-HU" dirty="0">
                <a:solidFill>
                  <a:schemeClr val="tx1"/>
                </a:solidFill>
              </a:rPr>
              <a:t>Köszönjük a figyelmet!</a:t>
            </a:r>
          </a:p>
        </p:txBody>
      </p:sp>
      <p:sp>
        <p:nvSpPr>
          <p:cNvPr id="19" name="Szabadkézi alakzat: Alakzat 18">
            <a:extLst>
              <a:ext uri="{FF2B5EF4-FFF2-40B4-BE49-F238E27FC236}">
                <a16:creationId xmlns:a16="http://schemas.microsoft.com/office/drawing/2014/main" id="{3242CC7A-3D6E-47A4-B9D1-860978459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66174" y="0"/>
            <a:ext cx="5282519" cy="6858000"/>
          </a:xfrm>
          <a:custGeom>
            <a:avLst/>
            <a:gdLst>
              <a:gd name="connsiteX0" fmla="*/ 189795 w 5282519"/>
              <a:gd name="connsiteY0" fmla="*/ 0 h 6858000"/>
              <a:gd name="connsiteX1" fmla="*/ 5282519 w 5282519"/>
              <a:gd name="connsiteY1" fmla="*/ 0 h 6858000"/>
              <a:gd name="connsiteX2" fmla="*/ 5282519 w 5282519"/>
              <a:gd name="connsiteY2" fmla="*/ 6858000 h 6858000"/>
              <a:gd name="connsiteX3" fmla="*/ 189795 w 5282519"/>
              <a:gd name="connsiteY3" fmla="*/ 6858000 h 6858000"/>
              <a:gd name="connsiteX4" fmla="*/ 184756 w 5282519"/>
              <a:gd name="connsiteY4" fmla="*/ 6791325 h 6858000"/>
              <a:gd name="connsiteX5" fmla="*/ 176358 w 5282519"/>
              <a:gd name="connsiteY5" fmla="*/ 6735762 h 6858000"/>
              <a:gd name="connsiteX6" fmla="*/ 166281 w 5282519"/>
              <a:gd name="connsiteY6" fmla="*/ 6683375 h 6858000"/>
              <a:gd name="connsiteX7" fmla="*/ 149485 w 5282519"/>
              <a:gd name="connsiteY7" fmla="*/ 6640512 h 6858000"/>
              <a:gd name="connsiteX8" fmla="*/ 132689 w 5282519"/>
              <a:gd name="connsiteY8" fmla="*/ 6597650 h 6858000"/>
              <a:gd name="connsiteX9" fmla="*/ 112534 w 5282519"/>
              <a:gd name="connsiteY9" fmla="*/ 6561137 h 6858000"/>
              <a:gd name="connsiteX10" fmla="*/ 92379 w 5282519"/>
              <a:gd name="connsiteY10" fmla="*/ 6523037 h 6858000"/>
              <a:gd name="connsiteX11" fmla="*/ 73903 w 5282519"/>
              <a:gd name="connsiteY11" fmla="*/ 6488112 h 6858000"/>
              <a:gd name="connsiteX12" fmla="*/ 55427 w 5282519"/>
              <a:gd name="connsiteY12" fmla="*/ 6448425 h 6858000"/>
              <a:gd name="connsiteX13" fmla="*/ 38632 w 5282519"/>
              <a:gd name="connsiteY13" fmla="*/ 6407150 h 6858000"/>
              <a:gd name="connsiteX14" fmla="*/ 23515 w 5282519"/>
              <a:gd name="connsiteY14" fmla="*/ 6361112 h 6858000"/>
              <a:gd name="connsiteX15" fmla="*/ 11758 w 5282519"/>
              <a:gd name="connsiteY15" fmla="*/ 6311900 h 6858000"/>
              <a:gd name="connsiteX16" fmla="*/ 3359 w 5282519"/>
              <a:gd name="connsiteY16" fmla="*/ 6251575 h 6858000"/>
              <a:gd name="connsiteX17" fmla="*/ 0 w 5282519"/>
              <a:gd name="connsiteY17" fmla="*/ 6183312 h 6858000"/>
              <a:gd name="connsiteX18" fmla="*/ 3359 w 5282519"/>
              <a:gd name="connsiteY18" fmla="*/ 6113462 h 6858000"/>
              <a:gd name="connsiteX19" fmla="*/ 11758 w 5282519"/>
              <a:gd name="connsiteY19" fmla="*/ 6056312 h 6858000"/>
              <a:gd name="connsiteX20" fmla="*/ 23515 w 5282519"/>
              <a:gd name="connsiteY20" fmla="*/ 6003925 h 6858000"/>
              <a:gd name="connsiteX21" fmla="*/ 38632 w 5282519"/>
              <a:gd name="connsiteY21" fmla="*/ 5956300 h 6858000"/>
              <a:gd name="connsiteX22" fmla="*/ 55427 w 5282519"/>
              <a:gd name="connsiteY22" fmla="*/ 5915025 h 6858000"/>
              <a:gd name="connsiteX23" fmla="*/ 75583 w 5282519"/>
              <a:gd name="connsiteY23" fmla="*/ 5876925 h 6858000"/>
              <a:gd name="connsiteX24" fmla="*/ 95738 w 5282519"/>
              <a:gd name="connsiteY24" fmla="*/ 5840412 h 6858000"/>
              <a:gd name="connsiteX25" fmla="*/ 115893 w 5282519"/>
              <a:gd name="connsiteY25" fmla="*/ 5802312 h 6858000"/>
              <a:gd name="connsiteX26" fmla="*/ 134368 w 5282519"/>
              <a:gd name="connsiteY26" fmla="*/ 5762625 h 6858000"/>
              <a:gd name="connsiteX27" fmla="*/ 152844 w 5282519"/>
              <a:gd name="connsiteY27" fmla="*/ 5721350 h 6858000"/>
              <a:gd name="connsiteX28" fmla="*/ 167960 w 5282519"/>
              <a:gd name="connsiteY28" fmla="*/ 5675312 h 6858000"/>
              <a:gd name="connsiteX29" fmla="*/ 178038 w 5282519"/>
              <a:gd name="connsiteY29" fmla="*/ 5622925 h 6858000"/>
              <a:gd name="connsiteX30" fmla="*/ 188115 w 5282519"/>
              <a:gd name="connsiteY30" fmla="*/ 5562600 h 6858000"/>
              <a:gd name="connsiteX31" fmla="*/ 189795 w 5282519"/>
              <a:gd name="connsiteY31" fmla="*/ 5494337 h 6858000"/>
              <a:gd name="connsiteX32" fmla="*/ 188115 w 5282519"/>
              <a:gd name="connsiteY32" fmla="*/ 5426075 h 6858000"/>
              <a:gd name="connsiteX33" fmla="*/ 178038 w 5282519"/>
              <a:gd name="connsiteY33" fmla="*/ 5365750 h 6858000"/>
              <a:gd name="connsiteX34" fmla="*/ 167960 w 5282519"/>
              <a:gd name="connsiteY34" fmla="*/ 5313362 h 6858000"/>
              <a:gd name="connsiteX35" fmla="*/ 152844 w 5282519"/>
              <a:gd name="connsiteY35" fmla="*/ 5268912 h 6858000"/>
              <a:gd name="connsiteX36" fmla="*/ 134368 w 5282519"/>
              <a:gd name="connsiteY36" fmla="*/ 5226050 h 6858000"/>
              <a:gd name="connsiteX37" fmla="*/ 115893 w 5282519"/>
              <a:gd name="connsiteY37" fmla="*/ 5186362 h 6858000"/>
              <a:gd name="connsiteX38" fmla="*/ 95738 w 5282519"/>
              <a:gd name="connsiteY38" fmla="*/ 5149850 h 6858000"/>
              <a:gd name="connsiteX39" fmla="*/ 75583 w 5282519"/>
              <a:gd name="connsiteY39" fmla="*/ 5114925 h 6858000"/>
              <a:gd name="connsiteX40" fmla="*/ 55427 w 5282519"/>
              <a:gd name="connsiteY40" fmla="*/ 5075237 h 6858000"/>
              <a:gd name="connsiteX41" fmla="*/ 38632 w 5282519"/>
              <a:gd name="connsiteY41" fmla="*/ 5033962 h 6858000"/>
              <a:gd name="connsiteX42" fmla="*/ 23515 w 5282519"/>
              <a:gd name="connsiteY42" fmla="*/ 4987925 h 6858000"/>
              <a:gd name="connsiteX43" fmla="*/ 11758 w 5282519"/>
              <a:gd name="connsiteY43" fmla="*/ 4935537 h 6858000"/>
              <a:gd name="connsiteX44" fmla="*/ 3359 w 5282519"/>
              <a:gd name="connsiteY44" fmla="*/ 4875212 h 6858000"/>
              <a:gd name="connsiteX45" fmla="*/ 0 w 5282519"/>
              <a:gd name="connsiteY45" fmla="*/ 4806950 h 6858000"/>
              <a:gd name="connsiteX46" fmla="*/ 3359 w 5282519"/>
              <a:gd name="connsiteY46" fmla="*/ 4738687 h 6858000"/>
              <a:gd name="connsiteX47" fmla="*/ 11758 w 5282519"/>
              <a:gd name="connsiteY47" fmla="*/ 4678362 h 6858000"/>
              <a:gd name="connsiteX48" fmla="*/ 23515 w 5282519"/>
              <a:gd name="connsiteY48" fmla="*/ 4625975 h 6858000"/>
              <a:gd name="connsiteX49" fmla="*/ 38632 w 5282519"/>
              <a:gd name="connsiteY49" fmla="*/ 4579937 h 6858000"/>
              <a:gd name="connsiteX50" fmla="*/ 55427 w 5282519"/>
              <a:gd name="connsiteY50" fmla="*/ 4537075 h 6858000"/>
              <a:gd name="connsiteX51" fmla="*/ 75583 w 5282519"/>
              <a:gd name="connsiteY51" fmla="*/ 4498975 h 6858000"/>
              <a:gd name="connsiteX52" fmla="*/ 115893 w 5282519"/>
              <a:gd name="connsiteY52" fmla="*/ 4424362 h 6858000"/>
              <a:gd name="connsiteX53" fmla="*/ 134368 w 5282519"/>
              <a:gd name="connsiteY53" fmla="*/ 4386262 h 6858000"/>
              <a:gd name="connsiteX54" fmla="*/ 152844 w 5282519"/>
              <a:gd name="connsiteY54" fmla="*/ 4343400 h 6858000"/>
              <a:gd name="connsiteX55" fmla="*/ 167960 w 5282519"/>
              <a:gd name="connsiteY55" fmla="*/ 4297362 h 6858000"/>
              <a:gd name="connsiteX56" fmla="*/ 178038 w 5282519"/>
              <a:gd name="connsiteY56" fmla="*/ 4244975 h 6858000"/>
              <a:gd name="connsiteX57" fmla="*/ 188115 w 5282519"/>
              <a:gd name="connsiteY57" fmla="*/ 4186237 h 6858000"/>
              <a:gd name="connsiteX58" fmla="*/ 189795 w 5282519"/>
              <a:gd name="connsiteY58" fmla="*/ 4116387 h 6858000"/>
              <a:gd name="connsiteX59" fmla="*/ 188115 w 5282519"/>
              <a:gd name="connsiteY59" fmla="*/ 4048125 h 6858000"/>
              <a:gd name="connsiteX60" fmla="*/ 178038 w 5282519"/>
              <a:gd name="connsiteY60" fmla="*/ 3987800 h 6858000"/>
              <a:gd name="connsiteX61" fmla="*/ 167960 w 5282519"/>
              <a:gd name="connsiteY61" fmla="*/ 3935412 h 6858000"/>
              <a:gd name="connsiteX62" fmla="*/ 152844 w 5282519"/>
              <a:gd name="connsiteY62" fmla="*/ 3890962 h 6858000"/>
              <a:gd name="connsiteX63" fmla="*/ 134368 w 5282519"/>
              <a:gd name="connsiteY63" fmla="*/ 3848100 h 6858000"/>
              <a:gd name="connsiteX64" fmla="*/ 115893 w 5282519"/>
              <a:gd name="connsiteY64" fmla="*/ 3811587 h 6858000"/>
              <a:gd name="connsiteX65" fmla="*/ 75583 w 5282519"/>
              <a:gd name="connsiteY65" fmla="*/ 3736975 h 6858000"/>
              <a:gd name="connsiteX66" fmla="*/ 55427 w 5282519"/>
              <a:gd name="connsiteY66" fmla="*/ 3697287 h 6858000"/>
              <a:gd name="connsiteX67" fmla="*/ 38632 w 5282519"/>
              <a:gd name="connsiteY67" fmla="*/ 3656012 h 6858000"/>
              <a:gd name="connsiteX68" fmla="*/ 23515 w 5282519"/>
              <a:gd name="connsiteY68" fmla="*/ 3609975 h 6858000"/>
              <a:gd name="connsiteX69" fmla="*/ 11758 w 5282519"/>
              <a:gd name="connsiteY69" fmla="*/ 3557587 h 6858000"/>
              <a:gd name="connsiteX70" fmla="*/ 3359 w 5282519"/>
              <a:gd name="connsiteY70" fmla="*/ 3497262 h 6858000"/>
              <a:gd name="connsiteX71" fmla="*/ 0 w 5282519"/>
              <a:gd name="connsiteY71" fmla="*/ 3427412 h 6858000"/>
              <a:gd name="connsiteX72" fmla="*/ 3359 w 5282519"/>
              <a:gd name="connsiteY72" fmla="*/ 3360737 h 6858000"/>
              <a:gd name="connsiteX73" fmla="*/ 11758 w 5282519"/>
              <a:gd name="connsiteY73" fmla="*/ 3300412 h 6858000"/>
              <a:gd name="connsiteX74" fmla="*/ 23515 w 5282519"/>
              <a:gd name="connsiteY74" fmla="*/ 3248025 h 6858000"/>
              <a:gd name="connsiteX75" fmla="*/ 38632 w 5282519"/>
              <a:gd name="connsiteY75" fmla="*/ 3201987 h 6858000"/>
              <a:gd name="connsiteX76" fmla="*/ 55427 w 5282519"/>
              <a:gd name="connsiteY76" fmla="*/ 3160712 h 6858000"/>
              <a:gd name="connsiteX77" fmla="*/ 75583 w 5282519"/>
              <a:gd name="connsiteY77" fmla="*/ 3121025 h 6858000"/>
              <a:gd name="connsiteX78" fmla="*/ 95738 w 5282519"/>
              <a:gd name="connsiteY78" fmla="*/ 3084512 h 6858000"/>
              <a:gd name="connsiteX79" fmla="*/ 115893 w 5282519"/>
              <a:gd name="connsiteY79" fmla="*/ 3046412 h 6858000"/>
              <a:gd name="connsiteX80" fmla="*/ 134368 w 5282519"/>
              <a:gd name="connsiteY80" fmla="*/ 3009900 h 6858000"/>
              <a:gd name="connsiteX81" fmla="*/ 152844 w 5282519"/>
              <a:gd name="connsiteY81" fmla="*/ 2967037 h 6858000"/>
              <a:gd name="connsiteX82" fmla="*/ 167960 w 5282519"/>
              <a:gd name="connsiteY82" fmla="*/ 2922587 h 6858000"/>
              <a:gd name="connsiteX83" fmla="*/ 178038 w 5282519"/>
              <a:gd name="connsiteY83" fmla="*/ 2868612 h 6858000"/>
              <a:gd name="connsiteX84" fmla="*/ 188115 w 5282519"/>
              <a:gd name="connsiteY84" fmla="*/ 2809875 h 6858000"/>
              <a:gd name="connsiteX85" fmla="*/ 189795 w 5282519"/>
              <a:gd name="connsiteY85" fmla="*/ 2741612 h 6858000"/>
              <a:gd name="connsiteX86" fmla="*/ 188115 w 5282519"/>
              <a:gd name="connsiteY86" fmla="*/ 2671762 h 6858000"/>
              <a:gd name="connsiteX87" fmla="*/ 178038 w 5282519"/>
              <a:gd name="connsiteY87" fmla="*/ 2613025 h 6858000"/>
              <a:gd name="connsiteX88" fmla="*/ 167960 w 5282519"/>
              <a:gd name="connsiteY88" fmla="*/ 2560637 h 6858000"/>
              <a:gd name="connsiteX89" fmla="*/ 152844 w 5282519"/>
              <a:gd name="connsiteY89" fmla="*/ 2513012 h 6858000"/>
              <a:gd name="connsiteX90" fmla="*/ 134368 w 5282519"/>
              <a:gd name="connsiteY90" fmla="*/ 2471737 h 6858000"/>
              <a:gd name="connsiteX91" fmla="*/ 115893 w 5282519"/>
              <a:gd name="connsiteY91" fmla="*/ 2433637 h 6858000"/>
              <a:gd name="connsiteX92" fmla="*/ 95738 w 5282519"/>
              <a:gd name="connsiteY92" fmla="*/ 2395537 h 6858000"/>
              <a:gd name="connsiteX93" fmla="*/ 75583 w 5282519"/>
              <a:gd name="connsiteY93" fmla="*/ 2359025 h 6858000"/>
              <a:gd name="connsiteX94" fmla="*/ 55427 w 5282519"/>
              <a:gd name="connsiteY94" fmla="*/ 2319337 h 6858000"/>
              <a:gd name="connsiteX95" fmla="*/ 38632 w 5282519"/>
              <a:gd name="connsiteY95" fmla="*/ 2278062 h 6858000"/>
              <a:gd name="connsiteX96" fmla="*/ 23515 w 5282519"/>
              <a:gd name="connsiteY96" fmla="*/ 2232025 h 6858000"/>
              <a:gd name="connsiteX97" fmla="*/ 11758 w 5282519"/>
              <a:gd name="connsiteY97" fmla="*/ 2179637 h 6858000"/>
              <a:gd name="connsiteX98" fmla="*/ 3359 w 5282519"/>
              <a:gd name="connsiteY98" fmla="*/ 2119312 h 6858000"/>
              <a:gd name="connsiteX99" fmla="*/ 0 w 5282519"/>
              <a:gd name="connsiteY99" fmla="*/ 2051050 h 6858000"/>
              <a:gd name="connsiteX100" fmla="*/ 3359 w 5282519"/>
              <a:gd name="connsiteY100" fmla="*/ 1982787 h 6858000"/>
              <a:gd name="connsiteX101" fmla="*/ 11758 w 5282519"/>
              <a:gd name="connsiteY101" fmla="*/ 1922462 h 6858000"/>
              <a:gd name="connsiteX102" fmla="*/ 23515 w 5282519"/>
              <a:gd name="connsiteY102" fmla="*/ 1870075 h 6858000"/>
              <a:gd name="connsiteX103" fmla="*/ 38632 w 5282519"/>
              <a:gd name="connsiteY103" fmla="*/ 1824037 h 6858000"/>
              <a:gd name="connsiteX104" fmla="*/ 55427 w 5282519"/>
              <a:gd name="connsiteY104" fmla="*/ 1782762 h 6858000"/>
              <a:gd name="connsiteX105" fmla="*/ 75583 w 5282519"/>
              <a:gd name="connsiteY105" fmla="*/ 1743075 h 6858000"/>
              <a:gd name="connsiteX106" fmla="*/ 95738 w 5282519"/>
              <a:gd name="connsiteY106" fmla="*/ 1708150 h 6858000"/>
              <a:gd name="connsiteX107" fmla="*/ 115893 w 5282519"/>
              <a:gd name="connsiteY107" fmla="*/ 1671637 h 6858000"/>
              <a:gd name="connsiteX108" fmla="*/ 134368 w 5282519"/>
              <a:gd name="connsiteY108" fmla="*/ 1631950 h 6858000"/>
              <a:gd name="connsiteX109" fmla="*/ 152844 w 5282519"/>
              <a:gd name="connsiteY109" fmla="*/ 1589087 h 6858000"/>
              <a:gd name="connsiteX110" fmla="*/ 167960 w 5282519"/>
              <a:gd name="connsiteY110" fmla="*/ 1544637 h 6858000"/>
              <a:gd name="connsiteX111" fmla="*/ 178038 w 5282519"/>
              <a:gd name="connsiteY111" fmla="*/ 1492250 h 6858000"/>
              <a:gd name="connsiteX112" fmla="*/ 188115 w 5282519"/>
              <a:gd name="connsiteY112" fmla="*/ 1431925 h 6858000"/>
              <a:gd name="connsiteX113" fmla="*/ 189795 w 5282519"/>
              <a:gd name="connsiteY113" fmla="*/ 1363662 h 6858000"/>
              <a:gd name="connsiteX114" fmla="*/ 188115 w 5282519"/>
              <a:gd name="connsiteY114" fmla="*/ 1295400 h 6858000"/>
              <a:gd name="connsiteX115" fmla="*/ 178038 w 5282519"/>
              <a:gd name="connsiteY115" fmla="*/ 1235075 h 6858000"/>
              <a:gd name="connsiteX116" fmla="*/ 167960 w 5282519"/>
              <a:gd name="connsiteY116" fmla="*/ 1182687 h 6858000"/>
              <a:gd name="connsiteX117" fmla="*/ 152844 w 5282519"/>
              <a:gd name="connsiteY117" fmla="*/ 1136650 h 6858000"/>
              <a:gd name="connsiteX118" fmla="*/ 134368 w 5282519"/>
              <a:gd name="connsiteY118" fmla="*/ 1095375 h 6858000"/>
              <a:gd name="connsiteX119" fmla="*/ 115893 w 5282519"/>
              <a:gd name="connsiteY119" fmla="*/ 1055687 h 6858000"/>
              <a:gd name="connsiteX120" fmla="*/ 95738 w 5282519"/>
              <a:gd name="connsiteY120" fmla="*/ 1017587 h 6858000"/>
              <a:gd name="connsiteX121" fmla="*/ 75583 w 5282519"/>
              <a:gd name="connsiteY121" fmla="*/ 981075 h 6858000"/>
              <a:gd name="connsiteX122" fmla="*/ 55427 w 5282519"/>
              <a:gd name="connsiteY122" fmla="*/ 942975 h 6858000"/>
              <a:gd name="connsiteX123" fmla="*/ 38632 w 5282519"/>
              <a:gd name="connsiteY123" fmla="*/ 901700 h 6858000"/>
              <a:gd name="connsiteX124" fmla="*/ 23515 w 5282519"/>
              <a:gd name="connsiteY124" fmla="*/ 854075 h 6858000"/>
              <a:gd name="connsiteX125" fmla="*/ 11758 w 5282519"/>
              <a:gd name="connsiteY125" fmla="*/ 801687 h 6858000"/>
              <a:gd name="connsiteX126" fmla="*/ 3359 w 5282519"/>
              <a:gd name="connsiteY126" fmla="*/ 744537 h 6858000"/>
              <a:gd name="connsiteX127" fmla="*/ 0 w 5282519"/>
              <a:gd name="connsiteY127" fmla="*/ 673100 h 6858000"/>
              <a:gd name="connsiteX128" fmla="*/ 3359 w 5282519"/>
              <a:gd name="connsiteY128" fmla="*/ 606425 h 6858000"/>
              <a:gd name="connsiteX129" fmla="*/ 11758 w 5282519"/>
              <a:gd name="connsiteY129" fmla="*/ 546100 h 6858000"/>
              <a:gd name="connsiteX130" fmla="*/ 23515 w 5282519"/>
              <a:gd name="connsiteY130" fmla="*/ 496887 h 6858000"/>
              <a:gd name="connsiteX131" fmla="*/ 38632 w 5282519"/>
              <a:gd name="connsiteY131" fmla="*/ 450850 h 6858000"/>
              <a:gd name="connsiteX132" fmla="*/ 55427 w 5282519"/>
              <a:gd name="connsiteY132" fmla="*/ 409575 h 6858000"/>
              <a:gd name="connsiteX133" fmla="*/ 73903 w 5282519"/>
              <a:gd name="connsiteY133" fmla="*/ 369887 h 6858000"/>
              <a:gd name="connsiteX134" fmla="*/ 92379 w 5282519"/>
              <a:gd name="connsiteY134" fmla="*/ 334962 h 6858000"/>
              <a:gd name="connsiteX135" fmla="*/ 112534 w 5282519"/>
              <a:gd name="connsiteY135" fmla="*/ 296862 h 6858000"/>
              <a:gd name="connsiteX136" fmla="*/ 132689 w 5282519"/>
              <a:gd name="connsiteY136" fmla="*/ 260350 h 6858000"/>
              <a:gd name="connsiteX137" fmla="*/ 149485 w 5282519"/>
              <a:gd name="connsiteY137" fmla="*/ 217487 h 6858000"/>
              <a:gd name="connsiteX138" fmla="*/ 166281 w 5282519"/>
              <a:gd name="connsiteY138" fmla="*/ 174625 h 6858000"/>
              <a:gd name="connsiteX139" fmla="*/ 176358 w 5282519"/>
              <a:gd name="connsiteY139" fmla="*/ 122237 h 6858000"/>
              <a:gd name="connsiteX140" fmla="*/ 184756 w 5282519"/>
              <a:gd name="connsiteY140" fmla="*/ 6667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5282519" h="6858000">
                <a:moveTo>
                  <a:pt x="189795" y="0"/>
                </a:moveTo>
                <a:lnTo>
                  <a:pt x="5282519" y="0"/>
                </a:lnTo>
                <a:lnTo>
                  <a:pt x="5282519" y="6858000"/>
                </a:lnTo>
                <a:lnTo>
                  <a:pt x="189795" y="6858000"/>
                </a:lnTo>
                <a:lnTo>
                  <a:pt x="184756" y="6791325"/>
                </a:lnTo>
                <a:lnTo>
                  <a:pt x="176358" y="6735762"/>
                </a:lnTo>
                <a:lnTo>
                  <a:pt x="166281" y="6683375"/>
                </a:lnTo>
                <a:lnTo>
                  <a:pt x="149485" y="6640512"/>
                </a:lnTo>
                <a:lnTo>
                  <a:pt x="132689" y="6597650"/>
                </a:lnTo>
                <a:lnTo>
                  <a:pt x="112534" y="6561137"/>
                </a:lnTo>
                <a:lnTo>
                  <a:pt x="92379" y="6523037"/>
                </a:lnTo>
                <a:lnTo>
                  <a:pt x="73903" y="6488112"/>
                </a:lnTo>
                <a:lnTo>
                  <a:pt x="55427" y="6448425"/>
                </a:lnTo>
                <a:lnTo>
                  <a:pt x="38632" y="6407150"/>
                </a:lnTo>
                <a:lnTo>
                  <a:pt x="23515" y="6361112"/>
                </a:lnTo>
                <a:lnTo>
                  <a:pt x="11758" y="6311900"/>
                </a:lnTo>
                <a:lnTo>
                  <a:pt x="3359" y="6251575"/>
                </a:lnTo>
                <a:lnTo>
                  <a:pt x="0" y="6183312"/>
                </a:lnTo>
                <a:lnTo>
                  <a:pt x="3359" y="6113462"/>
                </a:lnTo>
                <a:lnTo>
                  <a:pt x="11758" y="6056312"/>
                </a:lnTo>
                <a:lnTo>
                  <a:pt x="23515" y="6003925"/>
                </a:lnTo>
                <a:lnTo>
                  <a:pt x="38632" y="5956300"/>
                </a:lnTo>
                <a:lnTo>
                  <a:pt x="55427" y="5915025"/>
                </a:lnTo>
                <a:lnTo>
                  <a:pt x="75583" y="5876925"/>
                </a:lnTo>
                <a:lnTo>
                  <a:pt x="95738" y="5840412"/>
                </a:lnTo>
                <a:lnTo>
                  <a:pt x="115893" y="5802312"/>
                </a:lnTo>
                <a:lnTo>
                  <a:pt x="134368" y="5762625"/>
                </a:lnTo>
                <a:lnTo>
                  <a:pt x="152844" y="5721350"/>
                </a:lnTo>
                <a:lnTo>
                  <a:pt x="167960" y="5675312"/>
                </a:lnTo>
                <a:lnTo>
                  <a:pt x="178038" y="5622925"/>
                </a:lnTo>
                <a:lnTo>
                  <a:pt x="188115" y="5562600"/>
                </a:lnTo>
                <a:lnTo>
                  <a:pt x="189795" y="5494337"/>
                </a:lnTo>
                <a:lnTo>
                  <a:pt x="188115" y="5426075"/>
                </a:lnTo>
                <a:lnTo>
                  <a:pt x="178038" y="5365750"/>
                </a:lnTo>
                <a:lnTo>
                  <a:pt x="167960" y="5313362"/>
                </a:lnTo>
                <a:lnTo>
                  <a:pt x="152844" y="5268912"/>
                </a:lnTo>
                <a:lnTo>
                  <a:pt x="134368" y="5226050"/>
                </a:lnTo>
                <a:lnTo>
                  <a:pt x="115893" y="5186362"/>
                </a:lnTo>
                <a:lnTo>
                  <a:pt x="95738" y="5149850"/>
                </a:lnTo>
                <a:lnTo>
                  <a:pt x="75583" y="5114925"/>
                </a:lnTo>
                <a:lnTo>
                  <a:pt x="55427" y="5075237"/>
                </a:lnTo>
                <a:lnTo>
                  <a:pt x="38632" y="5033962"/>
                </a:lnTo>
                <a:lnTo>
                  <a:pt x="23515" y="4987925"/>
                </a:lnTo>
                <a:lnTo>
                  <a:pt x="11758" y="4935537"/>
                </a:lnTo>
                <a:lnTo>
                  <a:pt x="3359" y="4875212"/>
                </a:lnTo>
                <a:lnTo>
                  <a:pt x="0" y="4806950"/>
                </a:lnTo>
                <a:lnTo>
                  <a:pt x="3359" y="4738687"/>
                </a:lnTo>
                <a:lnTo>
                  <a:pt x="11758" y="4678362"/>
                </a:lnTo>
                <a:lnTo>
                  <a:pt x="23515" y="4625975"/>
                </a:lnTo>
                <a:lnTo>
                  <a:pt x="38632" y="4579937"/>
                </a:lnTo>
                <a:lnTo>
                  <a:pt x="55427" y="4537075"/>
                </a:lnTo>
                <a:lnTo>
                  <a:pt x="75583" y="4498975"/>
                </a:lnTo>
                <a:lnTo>
                  <a:pt x="115893" y="4424362"/>
                </a:lnTo>
                <a:lnTo>
                  <a:pt x="134368" y="4386262"/>
                </a:lnTo>
                <a:lnTo>
                  <a:pt x="152844" y="4343400"/>
                </a:lnTo>
                <a:lnTo>
                  <a:pt x="167960" y="4297362"/>
                </a:lnTo>
                <a:lnTo>
                  <a:pt x="178038" y="4244975"/>
                </a:lnTo>
                <a:lnTo>
                  <a:pt x="188115" y="4186237"/>
                </a:lnTo>
                <a:lnTo>
                  <a:pt x="189795" y="4116387"/>
                </a:lnTo>
                <a:lnTo>
                  <a:pt x="188115" y="4048125"/>
                </a:lnTo>
                <a:lnTo>
                  <a:pt x="178038" y="3987800"/>
                </a:lnTo>
                <a:lnTo>
                  <a:pt x="167960" y="3935412"/>
                </a:lnTo>
                <a:lnTo>
                  <a:pt x="152844" y="3890962"/>
                </a:lnTo>
                <a:lnTo>
                  <a:pt x="134368" y="3848100"/>
                </a:lnTo>
                <a:lnTo>
                  <a:pt x="115893" y="3811587"/>
                </a:lnTo>
                <a:lnTo>
                  <a:pt x="75583" y="3736975"/>
                </a:lnTo>
                <a:lnTo>
                  <a:pt x="55427" y="3697287"/>
                </a:lnTo>
                <a:lnTo>
                  <a:pt x="38632" y="3656012"/>
                </a:lnTo>
                <a:lnTo>
                  <a:pt x="23515" y="3609975"/>
                </a:lnTo>
                <a:lnTo>
                  <a:pt x="11758" y="3557587"/>
                </a:lnTo>
                <a:lnTo>
                  <a:pt x="3359" y="3497262"/>
                </a:lnTo>
                <a:lnTo>
                  <a:pt x="0" y="3427412"/>
                </a:lnTo>
                <a:lnTo>
                  <a:pt x="3359" y="3360737"/>
                </a:lnTo>
                <a:lnTo>
                  <a:pt x="11758" y="3300412"/>
                </a:lnTo>
                <a:lnTo>
                  <a:pt x="23515" y="3248025"/>
                </a:lnTo>
                <a:lnTo>
                  <a:pt x="38632" y="3201987"/>
                </a:lnTo>
                <a:lnTo>
                  <a:pt x="55427" y="3160712"/>
                </a:lnTo>
                <a:lnTo>
                  <a:pt x="75583" y="3121025"/>
                </a:lnTo>
                <a:lnTo>
                  <a:pt x="95738" y="3084512"/>
                </a:lnTo>
                <a:lnTo>
                  <a:pt x="115893" y="3046412"/>
                </a:lnTo>
                <a:lnTo>
                  <a:pt x="134368" y="3009900"/>
                </a:lnTo>
                <a:lnTo>
                  <a:pt x="152844" y="2967037"/>
                </a:lnTo>
                <a:lnTo>
                  <a:pt x="167960" y="2922587"/>
                </a:lnTo>
                <a:lnTo>
                  <a:pt x="178038" y="2868612"/>
                </a:lnTo>
                <a:lnTo>
                  <a:pt x="188115" y="2809875"/>
                </a:lnTo>
                <a:lnTo>
                  <a:pt x="189795" y="2741612"/>
                </a:lnTo>
                <a:lnTo>
                  <a:pt x="188115" y="2671762"/>
                </a:lnTo>
                <a:lnTo>
                  <a:pt x="178038" y="2613025"/>
                </a:lnTo>
                <a:lnTo>
                  <a:pt x="167960" y="2560637"/>
                </a:lnTo>
                <a:lnTo>
                  <a:pt x="152844" y="2513012"/>
                </a:lnTo>
                <a:lnTo>
                  <a:pt x="134368" y="2471737"/>
                </a:lnTo>
                <a:lnTo>
                  <a:pt x="115893" y="2433637"/>
                </a:lnTo>
                <a:lnTo>
                  <a:pt x="95738" y="2395537"/>
                </a:lnTo>
                <a:lnTo>
                  <a:pt x="75583" y="2359025"/>
                </a:lnTo>
                <a:lnTo>
                  <a:pt x="55427" y="2319337"/>
                </a:lnTo>
                <a:lnTo>
                  <a:pt x="38632" y="2278062"/>
                </a:lnTo>
                <a:lnTo>
                  <a:pt x="23515" y="2232025"/>
                </a:lnTo>
                <a:lnTo>
                  <a:pt x="11758" y="2179637"/>
                </a:lnTo>
                <a:lnTo>
                  <a:pt x="3359" y="2119312"/>
                </a:lnTo>
                <a:lnTo>
                  <a:pt x="0" y="2051050"/>
                </a:lnTo>
                <a:lnTo>
                  <a:pt x="3359" y="1982787"/>
                </a:lnTo>
                <a:lnTo>
                  <a:pt x="11758" y="1922462"/>
                </a:lnTo>
                <a:lnTo>
                  <a:pt x="23515" y="1870075"/>
                </a:lnTo>
                <a:lnTo>
                  <a:pt x="38632" y="1824037"/>
                </a:lnTo>
                <a:lnTo>
                  <a:pt x="55427" y="1782762"/>
                </a:lnTo>
                <a:lnTo>
                  <a:pt x="75583" y="1743075"/>
                </a:lnTo>
                <a:lnTo>
                  <a:pt x="95738" y="1708150"/>
                </a:lnTo>
                <a:lnTo>
                  <a:pt x="115893" y="1671637"/>
                </a:lnTo>
                <a:lnTo>
                  <a:pt x="134368" y="1631950"/>
                </a:lnTo>
                <a:lnTo>
                  <a:pt x="152844" y="1589087"/>
                </a:lnTo>
                <a:lnTo>
                  <a:pt x="167960" y="1544637"/>
                </a:lnTo>
                <a:lnTo>
                  <a:pt x="178038" y="1492250"/>
                </a:lnTo>
                <a:lnTo>
                  <a:pt x="188115" y="1431925"/>
                </a:lnTo>
                <a:lnTo>
                  <a:pt x="189795" y="1363662"/>
                </a:lnTo>
                <a:lnTo>
                  <a:pt x="188115" y="1295400"/>
                </a:lnTo>
                <a:lnTo>
                  <a:pt x="178038" y="1235075"/>
                </a:lnTo>
                <a:lnTo>
                  <a:pt x="167960" y="1182687"/>
                </a:lnTo>
                <a:lnTo>
                  <a:pt x="152844" y="1136650"/>
                </a:lnTo>
                <a:lnTo>
                  <a:pt x="134368" y="1095375"/>
                </a:lnTo>
                <a:lnTo>
                  <a:pt x="115893" y="1055687"/>
                </a:lnTo>
                <a:lnTo>
                  <a:pt x="95738" y="1017587"/>
                </a:lnTo>
                <a:lnTo>
                  <a:pt x="75583" y="981075"/>
                </a:lnTo>
                <a:lnTo>
                  <a:pt x="55427" y="942975"/>
                </a:lnTo>
                <a:lnTo>
                  <a:pt x="38632" y="901700"/>
                </a:lnTo>
                <a:lnTo>
                  <a:pt x="23515" y="854075"/>
                </a:lnTo>
                <a:lnTo>
                  <a:pt x="11758" y="801687"/>
                </a:lnTo>
                <a:lnTo>
                  <a:pt x="3359" y="744537"/>
                </a:lnTo>
                <a:lnTo>
                  <a:pt x="0" y="673100"/>
                </a:lnTo>
                <a:lnTo>
                  <a:pt x="3359" y="606425"/>
                </a:lnTo>
                <a:lnTo>
                  <a:pt x="11758" y="546100"/>
                </a:lnTo>
                <a:lnTo>
                  <a:pt x="23515" y="496887"/>
                </a:lnTo>
                <a:lnTo>
                  <a:pt x="38632" y="450850"/>
                </a:lnTo>
                <a:lnTo>
                  <a:pt x="55427" y="409575"/>
                </a:lnTo>
                <a:lnTo>
                  <a:pt x="73903" y="369887"/>
                </a:lnTo>
                <a:lnTo>
                  <a:pt x="92379" y="334962"/>
                </a:lnTo>
                <a:lnTo>
                  <a:pt x="112534" y="296862"/>
                </a:lnTo>
                <a:lnTo>
                  <a:pt x="132689" y="260350"/>
                </a:lnTo>
                <a:lnTo>
                  <a:pt x="149485" y="217487"/>
                </a:lnTo>
                <a:lnTo>
                  <a:pt x="166281" y="174625"/>
                </a:lnTo>
                <a:lnTo>
                  <a:pt x="176358" y="122237"/>
                </a:lnTo>
                <a:lnTo>
                  <a:pt x="184756" y="6667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hu-HU" dirty="0"/>
          </a:p>
        </p:txBody>
      </p:sp>
      <p:pic>
        <p:nvPicPr>
          <p:cNvPr id="9" name="Kép 8">
            <a:extLst>
              <a:ext uri="{FF2B5EF4-FFF2-40B4-BE49-F238E27FC236}">
                <a16:creationId xmlns:a16="http://schemas.microsoft.com/office/drawing/2014/main" id="{D7016F7E-0C41-4169-B2E4-5937011783E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59" r="159"/>
          <a:stretch/>
        </p:blipFill>
        <p:spPr>
          <a:xfrm>
            <a:off x="6766174" y="0"/>
            <a:ext cx="5305441" cy="6858000"/>
          </a:xfrm>
          <a:prstGeom prst="rect">
            <a:avLst/>
          </a:prstGeom>
        </p:spPr>
      </p:pic>
      <p:sp>
        <p:nvSpPr>
          <p:cNvPr id="14" name="Folyamatábra: Lyukszalag 13">
            <a:extLst>
              <a:ext uri="{FF2B5EF4-FFF2-40B4-BE49-F238E27FC236}">
                <a16:creationId xmlns:a16="http://schemas.microsoft.com/office/drawing/2014/main" id="{7C5185A9-C8A6-4805-919B-FED938BA1462}"/>
              </a:ext>
            </a:extLst>
          </p:cNvPr>
          <p:cNvSpPr/>
          <p:nvPr/>
        </p:nvSpPr>
        <p:spPr>
          <a:xfrm rot="16200000">
            <a:off x="5748336" y="2796378"/>
            <a:ext cx="695325" cy="395025"/>
          </a:xfrm>
          <a:prstGeom prst="flowChartPunchedTap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5854D014-8045-4EE3-97E2-6F94E17E243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2722" t="15714" r="23090" b="35110"/>
          <a:stretch/>
        </p:blipFill>
        <p:spPr>
          <a:xfrm>
            <a:off x="7971861" y="2495623"/>
            <a:ext cx="2829489" cy="1691859"/>
          </a:xfrm>
          <a:prstGeom prst="rect">
            <a:avLst/>
          </a:prstGeom>
        </p:spPr>
      </p:pic>
      <p:sp>
        <p:nvSpPr>
          <p:cNvPr id="4" name="Kivonás jele 3">
            <a:extLst>
              <a:ext uri="{FF2B5EF4-FFF2-40B4-BE49-F238E27FC236}">
                <a16:creationId xmlns:a16="http://schemas.microsoft.com/office/drawing/2014/main" id="{633E43B4-4187-4BB5-AB4B-041DDB108B5D}"/>
              </a:ext>
            </a:extLst>
          </p:cNvPr>
          <p:cNvSpPr/>
          <p:nvPr/>
        </p:nvSpPr>
        <p:spPr>
          <a:xfrm>
            <a:off x="6892768" y="-4156452"/>
            <a:ext cx="476250" cy="10843001"/>
          </a:xfrm>
          <a:prstGeom prst="mathMinu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20" name="Kivonás jele 19">
            <a:extLst>
              <a:ext uri="{FF2B5EF4-FFF2-40B4-BE49-F238E27FC236}">
                <a16:creationId xmlns:a16="http://schemas.microsoft.com/office/drawing/2014/main" id="{2E946FCF-01D9-45E7-B97D-D5DEF42DAC72}"/>
              </a:ext>
            </a:extLst>
          </p:cNvPr>
          <p:cNvSpPr/>
          <p:nvPr/>
        </p:nvSpPr>
        <p:spPr>
          <a:xfrm>
            <a:off x="6892768" y="-1632327"/>
            <a:ext cx="476250" cy="10843001"/>
          </a:xfrm>
          <a:prstGeom prst="mathMinu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21" name="Kivonás jele 20">
            <a:extLst>
              <a:ext uri="{FF2B5EF4-FFF2-40B4-BE49-F238E27FC236}">
                <a16:creationId xmlns:a16="http://schemas.microsoft.com/office/drawing/2014/main" id="{A30F4E0D-2BC0-4A3D-953A-13099B9EA3B4}"/>
              </a:ext>
            </a:extLst>
          </p:cNvPr>
          <p:cNvSpPr/>
          <p:nvPr/>
        </p:nvSpPr>
        <p:spPr>
          <a:xfrm>
            <a:off x="6892768" y="171451"/>
            <a:ext cx="476250" cy="10843001"/>
          </a:xfrm>
          <a:prstGeom prst="mathMinu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6" name="Téglalap 5">
            <a:extLst>
              <a:ext uri="{FF2B5EF4-FFF2-40B4-BE49-F238E27FC236}">
                <a16:creationId xmlns:a16="http://schemas.microsoft.com/office/drawing/2014/main" id="{327146B0-17CC-4684-94A1-F964AE6B01D3}"/>
              </a:ext>
            </a:extLst>
          </p:cNvPr>
          <p:cNvSpPr/>
          <p:nvPr/>
        </p:nvSpPr>
        <p:spPr>
          <a:xfrm>
            <a:off x="699533" y="758053"/>
            <a:ext cx="5535535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hu-HU" dirty="0"/>
              <a:t>Bakos Henriett, </a:t>
            </a:r>
            <a:r>
              <a:rPr lang="hu-HU" dirty="0" err="1"/>
              <a:t>Gyura</a:t>
            </a:r>
            <a:r>
              <a:rPr lang="hu-HU" dirty="0"/>
              <a:t> Gabriella, Nagy Laura</a:t>
            </a:r>
          </a:p>
          <a:p>
            <a:pPr algn="ctr"/>
            <a:endParaRPr lang="hu-HU" dirty="0"/>
          </a:p>
          <a:p>
            <a:endParaRPr lang="hu-HU" dirty="0"/>
          </a:p>
          <a:p>
            <a:pPr algn="ctr"/>
            <a:endParaRPr lang="hu-HU" sz="5400" b="1" cap="none" spc="0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14053328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7933A0E-9625-4A4D-99E1-05AC1A667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3033" y="524073"/>
            <a:ext cx="10172700" cy="1493517"/>
          </a:xfrm>
        </p:spPr>
        <p:txBody>
          <a:bodyPr>
            <a:normAutofit/>
          </a:bodyPr>
          <a:lstStyle/>
          <a:p>
            <a:r>
              <a:rPr lang="hu-HU" sz="9600" dirty="0" err="1">
                <a:latin typeface="Bodoni MT Condensed" panose="02070606080606020203" pitchFamily="18" charset="0"/>
              </a:rPr>
              <a:t>DRIVEus</a:t>
            </a:r>
            <a:endParaRPr lang="hu-HU" sz="9600" dirty="0">
              <a:latin typeface="Bodoni MT Condensed" panose="02070606080606020203" pitchFamily="18" charset="0"/>
            </a:endParaRP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A066B12-822F-4795-829B-C76A5792BC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42471" y="2290790"/>
            <a:ext cx="4800600" cy="632529"/>
          </a:xfrm>
        </p:spPr>
        <p:txBody>
          <a:bodyPr/>
          <a:lstStyle/>
          <a:p>
            <a:r>
              <a:rPr lang="hu-HU" sz="2800" dirty="0">
                <a:latin typeface="Bodoni MT Condensed" panose="02070606080606020203" pitchFamily="18" charset="0"/>
              </a:rPr>
              <a:t>A Probléma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9EA5D02B-5ABA-4969-A302-4A2A9EAD84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95400" y="3467739"/>
            <a:ext cx="4800600" cy="2996398"/>
          </a:xfrm>
        </p:spPr>
        <p:txBody>
          <a:bodyPr/>
          <a:lstStyle/>
          <a:p>
            <a:r>
              <a:rPr lang="hu-HU" dirty="0"/>
              <a:t>Kizárólag hívás alapú foglalás</a:t>
            </a:r>
          </a:p>
          <a:p>
            <a:r>
              <a:rPr lang="hu-HU" dirty="0"/>
              <a:t>Vegyes, vagy gyenge minőségű autók</a:t>
            </a:r>
          </a:p>
          <a:p>
            <a:r>
              <a:rPr lang="hu-HU" dirty="0"/>
              <a:t>Bérlési információk oldalának hiánya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F1DA47AF-91B2-4DE7-BC82-8611434C7D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1296" y="2290789"/>
            <a:ext cx="4800600" cy="632529"/>
          </a:xfrm>
        </p:spPr>
        <p:txBody>
          <a:bodyPr/>
          <a:lstStyle/>
          <a:p>
            <a:r>
              <a:rPr lang="hu-HU" sz="2800" dirty="0">
                <a:latin typeface="Bodoni MT Condensed" panose="02070606080606020203" pitchFamily="18" charset="0"/>
              </a:rPr>
              <a:t>A megoldás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CF66838F-02F9-413B-B369-8985BC063E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05848" y="3196517"/>
            <a:ext cx="4800600" cy="2996398"/>
          </a:xfrm>
        </p:spPr>
        <p:txBody>
          <a:bodyPr/>
          <a:lstStyle/>
          <a:p>
            <a:r>
              <a:rPr lang="hu-HU" dirty="0" err="1"/>
              <a:t>DriveUs</a:t>
            </a:r>
            <a:endParaRPr lang="hu-HU" dirty="0"/>
          </a:p>
          <a:p>
            <a:r>
              <a:rPr lang="hu-HU" dirty="0"/>
              <a:t>Elérhető bármikor, bárkinek, bárhol és bármilyen eszközön</a:t>
            </a:r>
          </a:p>
          <a:p>
            <a:r>
              <a:rPr lang="hu-HU" dirty="0"/>
              <a:t>Könnyű kommunikációs platformok</a:t>
            </a:r>
          </a:p>
          <a:p>
            <a:r>
              <a:rPr lang="hu-HU" dirty="0"/>
              <a:t>Információs oldalak</a:t>
            </a:r>
          </a:p>
          <a:p>
            <a:r>
              <a:rPr lang="en-US" dirty="0"/>
              <a:t>Intu</a:t>
            </a:r>
            <a:r>
              <a:rPr lang="hu-HU" dirty="0" err="1"/>
              <a:t>itív</a:t>
            </a:r>
            <a:r>
              <a:rPr lang="hu-HU" dirty="0"/>
              <a:t>, könnyű felhasználás </a:t>
            </a:r>
          </a:p>
          <a:p>
            <a:r>
              <a:rPr lang="hu-HU" dirty="0"/>
              <a:t>Felhasználóbarát</a:t>
            </a:r>
          </a:p>
        </p:txBody>
      </p:sp>
    </p:spTree>
    <p:extLst>
      <p:ext uri="{BB962C8B-B14F-4D97-AF65-F5344CB8AC3E}">
        <p14:creationId xmlns:p14="http://schemas.microsoft.com/office/powerpoint/2010/main" val="1063989718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7933A0E-9625-4A4D-99E1-05AC1A667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9650" y="-7770"/>
            <a:ext cx="10172700" cy="1493517"/>
          </a:xfrm>
        </p:spPr>
        <p:txBody>
          <a:bodyPr>
            <a:normAutofit/>
          </a:bodyPr>
          <a:lstStyle/>
          <a:p>
            <a:r>
              <a:rPr lang="hu-HU" sz="9600" dirty="0" err="1">
                <a:latin typeface="Bodoni MT Condensed" panose="02070606080606020203" pitchFamily="18" charset="0"/>
              </a:rPr>
              <a:t>DRIVEus</a:t>
            </a:r>
            <a:endParaRPr lang="hu-HU" sz="9600" dirty="0">
              <a:latin typeface="Bodoni MT Condensed" panose="02070606080606020203" pitchFamily="18" charset="0"/>
            </a:endParaRP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A066B12-822F-4795-829B-C76A5792BC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96257" y="543829"/>
            <a:ext cx="4800600" cy="632529"/>
          </a:xfrm>
        </p:spPr>
        <p:txBody>
          <a:bodyPr/>
          <a:lstStyle/>
          <a:p>
            <a:r>
              <a:rPr lang="hu-HU" sz="2800" dirty="0">
                <a:latin typeface="Bodoni MT Condensed" panose="02070606080606020203" pitchFamily="18" charset="0"/>
              </a:rPr>
              <a:t>AZ oldal funkciói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9EA5D02B-5ABA-4969-A302-4A2A9EAD84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07481" y="2363680"/>
            <a:ext cx="4800600" cy="3317962"/>
          </a:xfrm>
        </p:spPr>
        <p:txBody>
          <a:bodyPr/>
          <a:lstStyle/>
          <a:p>
            <a:r>
              <a:rPr lang="hu-HU" dirty="0"/>
              <a:t>Regisztráció</a:t>
            </a:r>
          </a:p>
          <a:p>
            <a:r>
              <a:rPr lang="hu-HU" dirty="0"/>
              <a:t>Bejelentkezés</a:t>
            </a:r>
          </a:p>
          <a:p>
            <a:r>
              <a:rPr lang="hu-HU" dirty="0"/>
              <a:t>Profil szerkesztése</a:t>
            </a:r>
          </a:p>
          <a:p>
            <a:r>
              <a:rPr lang="hu-HU" dirty="0"/>
              <a:t>Keresés, barangolás az oldalon</a:t>
            </a:r>
          </a:p>
          <a:p>
            <a:r>
              <a:rPr lang="hu-HU" dirty="0"/>
              <a:t>Foglalások leadása</a:t>
            </a:r>
          </a:p>
          <a:p>
            <a:r>
              <a:rPr lang="hu-HU" dirty="0"/>
              <a:t>Keresés a már lezajlott és a közelgő, jelenleg zajló foglalások között</a:t>
            </a:r>
          </a:p>
        </p:txBody>
      </p:sp>
    </p:spTree>
    <p:extLst>
      <p:ext uri="{BB962C8B-B14F-4D97-AF65-F5344CB8AC3E}">
        <p14:creationId xmlns:p14="http://schemas.microsoft.com/office/powerpoint/2010/main" val="3563470976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7933A0E-9625-4A4D-99E1-05AC1A667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9650" y="57224"/>
            <a:ext cx="10172700" cy="1493517"/>
          </a:xfrm>
        </p:spPr>
        <p:txBody>
          <a:bodyPr>
            <a:normAutofit/>
          </a:bodyPr>
          <a:lstStyle/>
          <a:p>
            <a:r>
              <a:rPr lang="hu-HU" sz="9600" dirty="0" err="1">
                <a:latin typeface="Bodoni MT Condensed" panose="02070606080606020203" pitchFamily="18" charset="0"/>
              </a:rPr>
              <a:t>DRIVEus</a:t>
            </a:r>
            <a:endParaRPr lang="hu-HU" sz="9600" dirty="0">
              <a:latin typeface="Bodoni MT Condensed" panose="02070606080606020203" pitchFamily="18" charset="0"/>
            </a:endParaRP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A066B12-822F-4795-829B-C76A5792BC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28548" y="487717"/>
            <a:ext cx="4800600" cy="632529"/>
          </a:xfrm>
        </p:spPr>
        <p:txBody>
          <a:bodyPr/>
          <a:lstStyle/>
          <a:p>
            <a:r>
              <a:rPr lang="hu-HU" sz="2800" dirty="0">
                <a:latin typeface="Bodoni MT Condensed" panose="02070606080606020203" pitchFamily="18" charset="0"/>
              </a:rPr>
              <a:t>A program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9EA5D02B-5ABA-4969-A302-4A2A9EAD84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28548" y="2208321"/>
            <a:ext cx="4800600" cy="3317962"/>
          </a:xfrm>
        </p:spPr>
        <p:txBody>
          <a:bodyPr>
            <a:normAutofit fontScale="85000" lnSpcReduction="20000"/>
          </a:bodyPr>
          <a:lstStyle/>
          <a:p>
            <a:r>
              <a:rPr lang="hu-HU" dirty="0"/>
              <a:t>Backend </a:t>
            </a:r>
          </a:p>
          <a:p>
            <a:pPr marL="0" indent="0">
              <a:buNone/>
            </a:pPr>
            <a:r>
              <a:rPr lang="hu-HU" dirty="0"/>
              <a:t>-</a:t>
            </a:r>
          </a:p>
          <a:p>
            <a:r>
              <a:rPr lang="hu-HU" dirty="0"/>
              <a:t>Frontend </a:t>
            </a:r>
          </a:p>
          <a:p>
            <a:pPr marL="0" indent="0">
              <a:buNone/>
            </a:pPr>
            <a:r>
              <a:rPr lang="hu-HU" dirty="0"/>
              <a:t> PHP</a:t>
            </a:r>
          </a:p>
          <a:p>
            <a:pPr marL="0" indent="0">
              <a:buNone/>
            </a:pPr>
            <a:r>
              <a:rPr lang="hu-HU" dirty="0"/>
              <a:t>HTML</a:t>
            </a:r>
          </a:p>
          <a:p>
            <a:pPr marL="0" indent="0">
              <a:buNone/>
            </a:pPr>
            <a:r>
              <a:rPr lang="hu-HU" dirty="0"/>
              <a:t>CSS</a:t>
            </a:r>
          </a:p>
          <a:p>
            <a:pPr marL="0" indent="0">
              <a:buNone/>
            </a:pPr>
            <a:r>
              <a:rPr lang="hu-HU" dirty="0"/>
              <a:t>JavaScript</a:t>
            </a:r>
          </a:p>
          <a:p>
            <a:pPr marL="0" indent="0">
              <a:buNone/>
            </a:pPr>
            <a:r>
              <a:rPr lang="hu-HU" dirty="0" err="1"/>
              <a:t>Bootstrap</a:t>
            </a:r>
            <a:endParaRPr lang="hu-HU" dirty="0"/>
          </a:p>
          <a:p>
            <a:r>
              <a:rPr lang="hu-HU" dirty="0" err="1"/>
              <a:t>Database</a:t>
            </a:r>
            <a:r>
              <a:rPr lang="hu-HU" dirty="0"/>
              <a:t> – </a:t>
            </a:r>
            <a:r>
              <a:rPr lang="hu-HU" dirty="0" err="1"/>
              <a:t>MySQL</a:t>
            </a:r>
            <a:endParaRPr lang="hu-HU" dirty="0"/>
          </a:p>
          <a:p>
            <a:pPr marL="0" indent="0">
              <a:buNone/>
            </a:pPr>
            <a:r>
              <a:rPr lang="hu-HU" dirty="0" err="1"/>
              <a:t>PhpMyAdmin</a:t>
            </a:r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2858684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7933A0E-9625-4A4D-99E1-05AC1A667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9650" y="0"/>
            <a:ext cx="10172700" cy="1493517"/>
          </a:xfrm>
        </p:spPr>
        <p:txBody>
          <a:bodyPr>
            <a:normAutofit/>
          </a:bodyPr>
          <a:lstStyle/>
          <a:p>
            <a:r>
              <a:rPr lang="hu-HU" sz="9600" dirty="0" err="1">
                <a:latin typeface="Bodoni MT Condensed" panose="02070606080606020203" pitchFamily="18" charset="0"/>
              </a:rPr>
              <a:t>DRIVEus</a:t>
            </a:r>
            <a:endParaRPr lang="hu-HU" sz="9600" dirty="0">
              <a:latin typeface="Bodoni MT Condensed" panose="02070606080606020203" pitchFamily="18" charset="0"/>
            </a:endParaRP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A066B12-822F-4795-829B-C76A5792BC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869" y="385535"/>
            <a:ext cx="4800600" cy="632529"/>
          </a:xfrm>
        </p:spPr>
        <p:txBody>
          <a:bodyPr/>
          <a:lstStyle/>
          <a:p>
            <a:r>
              <a:rPr lang="hu-HU" sz="2800" dirty="0">
                <a:latin typeface="Bodoni MT Condensed" panose="02070606080606020203" pitchFamily="18" charset="0"/>
              </a:rPr>
              <a:t>Backend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9EA5D02B-5ABA-4969-A302-4A2A9EAD84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36492" y="3154503"/>
            <a:ext cx="4800600" cy="3317962"/>
          </a:xfrm>
        </p:spPr>
        <p:txBody>
          <a:bodyPr/>
          <a:lstStyle/>
          <a:p>
            <a:pPr marL="1828800" lvl="4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31108010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7933A0E-9625-4A4D-99E1-05AC1A667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9650" y="0"/>
            <a:ext cx="10172700" cy="1493517"/>
          </a:xfrm>
        </p:spPr>
        <p:txBody>
          <a:bodyPr>
            <a:normAutofit/>
          </a:bodyPr>
          <a:lstStyle/>
          <a:p>
            <a:r>
              <a:rPr lang="hu-HU" sz="9600" dirty="0" err="1">
                <a:latin typeface="Bodoni MT Condensed" panose="02070606080606020203" pitchFamily="18" charset="0"/>
              </a:rPr>
              <a:t>DRIVEus</a:t>
            </a:r>
            <a:endParaRPr lang="hu-HU" sz="9600" dirty="0">
              <a:latin typeface="Bodoni MT Condensed" panose="02070606080606020203" pitchFamily="18" charset="0"/>
            </a:endParaRP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A066B12-822F-4795-829B-C76A5792BC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869" y="385535"/>
            <a:ext cx="4800600" cy="632529"/>
          </a:xfrm>
        </p:spPr>
        <p:txBody>
          <a:bodyPr/>
          <a:lstStyle/>
          <a:p>
            <a:r>
              <a:rPr lang="hu-HU" sz="2800" dirty="0" err="1">
                <a:latin typeface="Bodoni MT Condensed" panose="02070606080606020203" pitchFamily="18" charset="0"/>
              </a:rPr>
              <a:t>Models</a:t>
            </a:r>
            <a:endParaRPr lang="hu-HU" sz="2800" dirty="0">
              <a:latin typeface="Bodoni MT Condensed" panose="02070606080606020203" pitchFamily="18" charset="0"/>
            </a:endParaRP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9EA5D02B-5ABA-4969-A302-4A2A9EAD84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36492" y="3154503"/>
            <a:ext cx="4800600" cy="3317962"/>
          </a:xfrm>
        </p:spPr>
        <p:txBody>
          <a:bodyPr/>
          <a:lstStyle/>
          <a:p>
            <a:pPr marL="1828800" lvl="4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500538982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7933A0E-9625-4A4D-99E1-05AC1A667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9650" y="0"/>
            <a:ext cx="10172700" cy="1493517"/>
          </a:xfrm>
        </p:spPr>
        <p:txBody>
          <a:bodyPr>
            <a:normAutofit/>
          </a:bodyPr>
          <a:lstStyle/>
          <a:p>
            <a:r>
              <a:rPr lang="hu-HU" sz="9600" dirty="0" err="1">
                <a:latin typeface="Bodoni MT Condensed" panose="02070606080606020203" pitchFamily="18" charset="0"/>
              </a:rPr>
              <a:t>DRIVEus</a:t>
            </a:r>
            <a:endParaRPr lang="hu-HU" sz="9600" dirty="0">
              <a:latin typeface="Bodoni MT Condensed" panose="02070606080606020203" pitchFamily="18" charset="0"/>
            </a:endParaRP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A066B12-822F-4795-829B-C76A5792BC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869" y="385535"/>
            <a:ext cx="4800600" cy="632529"/>
          </a:xfrm>
        </p:spPr>
        <p:txBody>
          <a:bodyPr/>
          <a:lstStyle/>
          <a:p>
            <a:r>
              <a:rPr lang="hu-HU" sz="2800" dirty="0" err="1">
                <a:latin typeface="Bodoni MT Condensed" panose="02070606080606020203" pitchFamily="18" charset="0"/>
              </a:rPr>
              <a:t>controllers</a:t>
            </a:r>
            <a:endParaRPr lang="hu-HU" sz="2800" dirty="0">
              <a:latin typeface="Bodoni MT Condensed" panose="02070606080606020203" pitchFamily="18" charset="0"/>
            </a:endParaRP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9EA5D02B-5ABA-4969-A302-4A2A9EAD84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36492" y="3154503"/>
            <a:ext cx="4800600" cy="3317962"/>
          </a:xfrm>
        </p:spPr>
        <p:txBody>
          <a:bodyPr/>
          <a:lstStyle/>
          <a:p>
            <a:pPr marL="1828800" lvl="4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55202786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7933A0E-9625-4A4D-99E1-05AC1A667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9650" y="0"/>
            <a:ext cx="10172700" cy="1493517"/>
          </a:xfrm>
        </p:spPr>
        <p:txBody>
          <a:bodyPr>
            <a:normAutofit/>
          </a:bodyPr>
          <a:lstStyle/>
          <a:p>
            <a:r>
              <a:rPr lang="hu-HU" sz="9600" dirty="0" err="1">
                <a:latin typeface="Bodoni MT Condensed" panose="02070606080606020203" pitchFamily="18" charset="0"/>
              </a:rPr>
              <a:t>DRIVEus</a:t>
            </a:r>
            <a:endParaRPr lang="hu-HU" sz="9600" dirty="0">
              <a:latin typeface="Bodoni MT Condensed" panose="02070606080606020203" pitchFamily="18" charset="0"/>
            </a:endParaRP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A066B12-822F-4795-829B-C76A5792BC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72091" y="385535"/>
            <a:ext cx="4800600" cy="632529"/>
          </a:xfrm>
        </p:spPr>
        <p:txBody>
          <a:bodyPr/>
          <a:lstStyle/>
          <a:p>
            <a:r>
              <a:rPr lang="hu-HU" sz="2800" dirty="0">
                <a:latin typeface="Bodoni MT Condensed" panose="02070606080606020203" pitchFamily="18" charset="0"/>
              </a:rPr>
              <a:t>frontend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9EA5D02B-5ABA-4969-A302-4A2A9EAD84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36492" y="3154503"/>
            <a:ext cx="4800600" cy="3317962"/>
          </a:xfrm>
        </p:spPr>
        <p:txBody>
          <a:bodyPr/>
          <a:lstStyle/>
          <a:p>
            <a:pPr marL="1828800" lvl="4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95487620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Jelvény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05361_TF67530480.potx" id="{92EDB4BB-ADAD-4ED8-BDCA-AB545AD3C98D}" vid="{07348E2C-BFA8-474E-8C32-2977A4092C9D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32C9D10-CA80-4BC9-9D59-B4B9486E932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55D5C12-9048-448D-A69C-F00736C0732E}">
  <ds:schemaRefs>
    <ds:schemaRef ds:uri="http://purl.org/dc/elements/1.1/"/>
    <ds:schemaRef ds:uri="http://purl.org/dc/dcmitype/"/>
    <ds:schemaRef ds:uri="http://www.w3.org/XML/1998/namespace"/>
    <ds:schemaRef ds:uri="16c05727-aa75-4e4a-9b5f-8a80a1165891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DD0DBFED-7AB5-403D-9982-F81C20C3F5B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Jelvény arculat</Template>
  <TotalTime>0</TotalTime>
  <Words>310</Words>
  <Application>Microsoft Office PowerPoint</Application>
  <PresentationFormat>Szélesvásznú</PresentationFormat>
  <Paragraphs>120</Paragraphs>
  <Slides>21</Slides>
  <Notes>4</Notes>
  <HiddenSlides>2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21</vt:i4>
      </vt:variant>
    </vt:vector>
  </HeadingPairs>
  <TitlesOfParts>
    <vt:vector size="27" baseType="lpstr">
      <vt:lpstr>Arial</vt:lpstr>
      <vt:lpstr>Bodoni MT Condensed</vt:lpstr>
      <vt:lpstr>Calibri</vt:lpstr>
      <vt:lpstr>Gill Sans MT</vt:lpstr>
      <vt:lpstr>Impact</vt:lpstr>
      <vt:lpstr>Jelvény</vt:lpstr>
      <vt:lpstr>DriveUs</vt:lpstr>
      <vt:lpstr>DriveUs</vt:lpstr>
      <vt:lpstr>DRIVEus</vt:lpstr>
      <vt:lpstr>DRIVEus</vt:lpstr>
      <vt:lpstr>DRIVEus</vt:lpstr>
      <vt:lpstr>DRIVEus</vt:lpstr>
      <vt:lpstr>DRIVEus</vt:lpstr>
      <vt:lpstr>DRIVEus</vt:lpstr>
      <vt:lpstr>DRIVEus</vt:lpstr>
      <vt:lpstr>DRIVEus</vt:lpstr>
      <vt:lpstr>DRIVEus</vt:lpstr>
      <vt:lpstr>DRIVEus</vt:lpstr>
      <vt:lpstr>DRIVEus</vt:lpstr>
      <vt:lpstr>DRIVEus</vt:lpstr>
      <vt:lpstr>DRIVEus</vt:lpstr>
      <vt:lpstr>DRIVEus</vt:lpstr>
      <vt:lpstr>DRIVEus</vt:lpstr>
      <vt:lpstr>DRIVEus</vt:lpstr>
      <vt:lpstr>DRIVEus</vt:lpstr>
      <vt:lpstr>DriveUs</vt:lpstr>
      <vt:lpstr>DriveUs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2025-03-28T11:55:23Z</dcterms:created>
  <dcterms:modified xsi:type="dcterms:W3CDTF">2025-04-09T11:02:49Z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