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86" d="100"/>
          <a:sy n="86" d="100"/>
        </p:scale>
        <p:origin x="5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2025. 03. 31.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2025. 03. 31.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59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2025. 03. 31.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463258" y="2447595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924625" y="208152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710014" y="3004567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826" y="368424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responsivity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8C14D4-8A23-4E37-99B2-24E9029DC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12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1" y="2378530"/>
            <a:ext cx="6102775" cy="2750601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 err="1">
                <a:solidFill>
                  <a:schemeClr val="tx1"/>
                </a:solidFill>
              </a:rPr>
              <a:t>Made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by</a:t>
            </a:r>
            <a:r>
              <a:rPr lang="hu-HU" dirty="0">
                <a:solidFill>
                  <a:schemeClr val="tx1"/>
                </a:solidFill>
              </a:rPr>
              <a:t>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7146B0-17CC-4684-94A1-F964AE6B01D3}"/>
              </a:ext>
            </a:extLst>
          </p:cNvPr>
          <p:cNvSpPr/>
          <p:nvPr/>
        </p:nvSpPr>
        <p:spPr>
          <a:xfrm>
            <a:off x="814082" y="909115"/>
            <a:ext cx="55355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1" dirty="0"/>
              <a:t>Budapesti Gazdasági Szakképzési Centrum Pestszentlőrinci Technikum</a:t>
            </a:r>
          </a:p>
          <a:p>
            <a:pPr algn="ctr"/>
            <a:endParaRPr lang="hu-HU" b="1" dirty="0"/>
          </a:p>
          <a:p>
            <a:pPr algn="ctr"/>
            <a:r>
              <a:rPr lang="nb-NO" dirty="0"/>
              <a:t> 1184 Budapest Hengersor u. 34.</a:t>
            </a:r>
            <a:endParaRPr lang="hu-HU" dirty="0"/>
          </a:p>
          <a:p>
            <a:pPr algn="ctr"/>
            <a:endParaRPr lang="hu-HU" dirty="0"/>
          </a:p>
          <a:p>
            <a:endParaRPr lang="hu-HU" dirty="0"/>
          </a:p>
          <a:p>
            <a:pPr algn="ctr"/>
            <a:endParaRPr lang="hu-HU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56B3311-B190-4294-B92D-4F27FA6188B9}"/>
              </a:ext>
            </a:extLst>
          </p:cNvPr>
          <p:cNvSpPr/>
          <p:nvPr/>
        </p:nvSpPr>
        <p:spPr>
          <a:xfrm>
            <a:off x="-44615" y="-1152"/>
            <a:ext cx="531614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</a:t>
            </a:r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00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033" y="5240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probelem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quality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cars</a:t>
            </a:r>
            <a:endParaRPr lang="hu-HU" dirty="0"/>
          </a:p>
          <a:p>
            <a:r>
              <a:rPr lang="hu-HU" dirty="0"/>
              <a:t>No platform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renting</a:t>
            </a:r>
            <a:r>
              <a:rPr lang="hu-HU" dirty="0"/>
              <a:t> </a:t>
            </a:r>
            <a:r>
              <a:rPr lang="hu-HU" dirty="0" err="1"/>
              <a:t>informations</a:t>
            </a:r>
            <a:endParaRPr lang="hu-HU" dirty="0"/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</a:t>
            </a:r>
            <a:r>
              <a:rPr lang="hu-HU" sz="2800" dirty="0" err="1">
                <a:latin typeface="Bodoni MT Condensed" panose="02070606080606020203" pitchFamily="18" charset="0"/>
              </a:rPr>
              <a:t>solution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anyone</a:t>
            </a:r>
            <a:r>
              <a:rPr lang="hu-HU" dirty="0"/>
              <a:t> </a:t>
            </a:r>
            <a:r>
              <a:rPr lang="hu-HU" dirty="0" err="1"/>
              <a:t>anywhere</a:t>
            </a:r>
            <a:r>
              <a:rPr lang="hu-HU" dirty="0"/>
              <a:t> and </a:t>
            </a:r>
            <a:r>
              <a:rPr lang="hu-HU" dirty="0" err="1"/>
              <a:t>anytime</a:t>
            </a:r>
            <a:endParaRPr lang="hu-HU" dirty="0"/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communicaton</a:t>
            </a:r>
            <a:r>
              <a:rPr lang="hu-HU" dirty="0"/>
              <a:t> over </a:t>
            </a:r>
            <a:r>
              <a:rPr lang="hu-HU" dirty="0" err="1"/>
              <a:t>the</a:t>
            </a:r>
            <a:r>
              <a:rPr lang="hu-HU" dirty="0"/>
              <a:t> platform</a:t>
            </a:r>
          </a:p>
          <a:p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</a:t>
            </a:r>
          </a:p>
          <a:p>
            <a:r>
              <a:rPr lang="en-US" dirty="0"/>
              <a:t>Intuitive and easy to use</a:t>
            </a:r>
            <a:r>
              <a:rPr lang="hu-HU" dirty="0"/>
              <a:t> and </a:t>
            </a:r>
            <a:r>
              <a:rPr lang="hu-HU" dirty="0" err="1"/>
              <a:t>user-friendly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398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777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57" y="543829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Functions</a:t>
            </a:r>
            <a:r>
              <a:rPr lang="hu-HU" sz="2800" dirty="0">
                <a:latin typeface="Bodoni MT Condensed" panose="02070606080606020203" pitchFamily="18" charset="0"/>
              </a:rPr>
              <a:t> of </a:t>
            </a:r>
            <a:r>
              <a:rPr lang="hu-HU" sz="2800" dirty="0" err="1">
                <a:latin typeface="Bodoni MT Condensed" panose="02070606080606020203" pitchFamily="18" charset="0"/>
              </a:rPr>
              <a:t>the</a:t>
            </a:r>
            <a:r>
              <a:rPr lang="hu-HU" sz="2800" dirty="0">
                <a:latin typeface="Bodoni MT Condensed" panose="02070606080606020203" pitchFamily="18" charset="0"/>
              </a:rPr>
              <a:t>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481" y="2363680"/>
            <a:ext cx="4800600" cy="3317962"/>
          </a:xfrm>
        </p:spPr>
        <p:txBody>
          <a:bodyPr/>
          <a:lstStyle/>
          <a:p>
            <a:r>
              <a:rPr lang="hu-HU" dirty="0" err="1"/>
              <a:t>Registraton</a:t>
            </a:r>
            <a:endParaRPr lang="hu-HU" dirty="0"/>
          </a:p>
          <a:p>
            <a:r>
              <a:rPr lang="hu-HU" dirty="0"/>
              <a:t>Login</a:t>
            </a:r>
          </a:p>
          <a:p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editing</a:t>
            </a:r>
            <a:endParaRPr lang="hu-HU" dirty="0"/>
          </a:p>
          <a:p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err="1"/>
              <a:t>browse</a:t>
            </a:r>
            <a:endParaRPr lang="hu-HU" dirty="0"/>
          </a:p>
          <a:p>
            <a:r>
              <a:rPr lang="hu-HU" dirty="0" err="1"/>
              <a:t>Making</a:t>
            </a:r>
            <a:r>
              <a:rPr lang="hu-HU" dirty="0"/>
              <a:t> a </a:t>
            </a:r>
            <a:r>
              <a:rPr lang="hu-HU" dirty="0" err="1"/>
              <a:t>reservation</a:t>
            </a:r>
            <a:endParaRPr lang="hu-HU" dirty="0"/>
          </a:p>
          <a:p>
            <a:r>
              <a:rPr lang="hu-HU" dirty="0"/>
              <a:t>Surfing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reservations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347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48" y="4877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The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260" y="2234954"/>
            <a:ext cx="4800600" cy="331796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Backend – PHP</a:t>
            </a:r>
          </a:p>
          <a:p>
            <a:pPr marL="0" indent="0">
              <a:buNone/>
            </a:pPr>
            <a:r>
              <a:rPr lang="hu-HU" dirty="0"/>
              <a:t>Node.js</a:t>
            </a:r>
          </a:p>
          <a:p>
            <a:r>
              <a:rPr lang="hu-HU" dirty="0"/>
              <a:t>Frontend - PHP</a:t>
            </a:r>
          </a:p>
          <a:p>
            <a:pPr marL="0" indent="0">
              <a:buNone/>
            </a:pPr>
            <a:r>
              <a:rPr lang="hu-HU" dirty="0"/>
              <a:t>HTML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pPr marL="0" indent="0">
              <a:buNone/>
            </a:pPr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PhpMyAdmin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10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48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826" y="368424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database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74BC3A-293A-47F5-9FE9-1D98EE515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493517"/>
            <a:ext cx="10584101" cy="4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826" y="368424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responsivity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829CE67-0CC2-4B4F-9B06-A4AD865C8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8843" y="1431163"/>
            <a:ext cx="3709983" cy="49646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3363C9-D96E-4B70-8FBC-D05C0FC5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69" y="1420484"/>
            <a:ext cx="3709984" cy="49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7547"/>
      </p:ext>
    </p:extLst>
  </p:cSld>
  <p:clrMapOvr>
    <a:masterClrMapping/>
  </p:clrMapOvr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152</Words>
  <Application>Microsoft Office PowerPoint</Application>
  <PresentationFormat>Szélesvásznú</PresentationFormat>
  <Paragraphs>56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2025-03-31T10:25:42Z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