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7" r:id="rId5"/>
    <p:sldId id="268" r:id="rId6"/>
    <p:sldId id="261" r:id="rId7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713" autoAdjust="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C88F1-D106-4EFF-AE22-4E80C5687A16}" type="doc">
      <dgm:prSet loTypeId="urn:microsoft.com/office/officeart/2016/7/layout/RoundedRectangleTimeline" loCatId="process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F9D3BB60-FCE8-47D1-8E35-1FA3BFBFAD0E}">
      <dgm:prSet/>
      <dgm:spPr/>
      <dgm:t>
        <a:bodyPr rtlCol="0"/>
        <a:lstStyle/>
        <a:p>
          <a:pPr rtl="0"/>
          <a:r>
            <a:rPr lang="hu-HU" noProof="0" dirty="0"/>
            <a:t>2017</a:t>
          </a:r>
        </a:p>
      </dgm:t>
    </dgm:pt>
    <dgm:pt modelId="{D29805DD-5F86-446D-A5C7-0618F246E051}" type="parTrans" cxnId="{26BD8E3F-642F-4D3F-9B0D-1AD94E722CBA}">
      <dgm:prSet/>
      <dgm:spPr/>
      <dgm:t>
        <a:bodyPr rtlCol="0"/>
        <a:lstStyle/>
        <a:p>
          <a:pPr rtl="0"/>
          <a:endParaRPr lang="hu-HU" noProof="0" dirty="0"/>
        </a:p>
      </dgm:t>
    </dgm:pt>
    <dgm:pt modelId="{FAC286C4-5EEC-4EB5-9B85-F51803157FEB}" type="sibTrans" cxnId="{26BD8E3F-642F-4D3F-9B0D-1AD94E722CBA}">
      <dgm:prSet/>
      <dgm:spPr/>
      <dgm:t>
        <a:bodyPr rtlCol="0"/>
        <a:lstStyle/>
        <a:p>
          <a:pPr rtl="0"/>
          <a:endParaRPr lang="hu-HU" noProof="0" dirty="0"/>
        </a:p>
      </dgm:t>
    </dgm:pt>
    <dgm:pt modelId="{90E15F73-46B2-46D6-A41B-1DAC5570E59E}">
      <dgm:prSet/>
      <dgm:spPr/>
      <dgm:t>
        <a:bodyPr rtlCol="0"/>
        <a:lstStyle/>
        <a:p>
          <a:pPr rtl="0"/>
          <a:r>
            <a:rPr lang="hu-HU" noProof="0" dirty="0" err="1"/>
            <a:t>Lorem</a:t>
          </a:r>
          <a:r>
            <a:rPr lang="hu-HU" noProof="0" dirty="0"/>
            <a:t> </a:t>
          </a:r>
          <a:r>
            <a:rPr lang="hu-HU" noProof="0" dirty="0" err="1"/>
            <a:t>ipsum</a:t>
          </a:r>
          <a:r>
            <a:rPr lang="hu-HU" noProof="0" dirty="0"/>
            <a:t> </a:t>
          </a:r>
          <a:r>
            <a:rPr lang="hu-HU" noProof="0" dirty="0" err="1"/>
            <a:t>dolor</a:t>
          </a:r>
          <a:r>
            <a:rPr lang="hu-HU" noProof="0" dirty="0"/>
            <a:t> </a:t>
          </a:r>
          <a:r>
            <a:rPr lang="hu-HU" noProof="0" dirty="0" err="1"/>
            <a:t>sit</a:t>
          </a:r>
          <a:r>
            <a:rPr lang="hu-HU" noProof="0" dirty="0"/>
            <a:t> </a:t>
          </a:r>
          <a:r>
            <a:rPr lang="hu-HU" noProof="0" dirty="0" err="1"/>
            <a:t>amet</a:t>
          </a:r>
          <a:r>
            <a:rPr lang="hu-HU" noProof="0" dirty="0"/>
            <a:t>.</a:t>
          </a:r>
        </a:p>
      </dgm:t>
    </dgm:pt>
    <dgm:pt modelId="{445C3625-EA5B-4BD1-95A2-96FF5639D185}" type="parTrans" cxnId="{616BDF65-E35B-4B1A-AFC5-F5DDFAC4A70E}">
      <dgm:prSet/>
      <dgm:spPr/>
      <dgm:t>
        <a:bodyPr rtlCol="0"/>
        <a:lstStyle/>
        <a:p>
          <a:pPr rtl="0"/>
          <a:endParaRPr lang="hu-HU" noProof="0" dirty="0"/>
        </a:p>
      </dgm:t>
    </dgm:pt>
    <dgm:pt modelId="{43EA26E3-2CD3-440D-86EE-9B931EE59956}" type="sibTrans" cxnId="{616BDF65-E35B-4B1A-AFC5-F5DDFAC4A70E}">
      <dgm:prSet/>
      <dgm:spPr/>
      <dgm:t>
        <a:bodyPr rtlCol="0"/>
        <a:lstStyle/>
        <a:p>
          <a:pPr rtl="0"/>
          <a:endParaRPr lang="hu-HU" noProof="0" dirty="0"/>
        </a:p>
      </dgm:t>
    </dgm:pt>
    <dgm:pt modelId="{39DCD80B-8F6E-4420-A15D-2D339B4EB927}">
      <dgm:prSet/>
      <dgm:spPr/>
      <dgm:t>
        <a:bodyPr rtlCol="0"/>
        <a:lstStyle/>
        <a:p>
          <a:pPr rtl="0"/>
          <a:r>
            <a:rPr lang="hu-HU" noProof="0" dirty="0"/>
            <a:t>2018</a:t>
          </a:r>
        </a:p>
      </dgm:t>
    </dgm:pt>
    <dgm:pt modelId="{D95385BB-6A2D-4825-9F29-85C24A32E85D}" type="parTrans" cxnId="{402BFD47-2321-4C66-BF82-EA2D87089052}">
      <dgm:prSet/>
      <dgm:spPr/>
      <dgm:t>
        <a:bodyPr rtlCol="0"/>
        <a:lstStyle/>
        <a:p>
          <a:pPr rtl="0"/>
          <a:endParaRPr lang="hu-HU" noProof="0" dirty="0"/>
        </a:p>
      </dgm:t>
    </dgm:pt>
    <dgm:pt modelId="{4DCFE392-3241-4F93-A27F-F4CBAE60B03B}" type="sibTrans" cxnId="{402BFD47-2321-4C66-BF82-EA2D87089052}">
      <dgm:prSet/>
      <dgm:spPr/>
      <dgm:t>
        <a:bodyPr rtlCol="0"/>
        <a:lstStyle/>
        <a:p>
          <a:pPr rtl="0"/>
          <a:endParaRPr lang="hu-HU" noProof="0" dirty="0"/>
        </a:p>
      </dgm:t>
    </dgm:pt>
    <dgm:pt modelId="{683DF41A-7EC0-485E-8315-77EC616B4241}">
      <dgm:prSet/>
      <dgm:spPr/>
      <dgm:t>
        <a:bodyPr rtlCol="0"/>
        <a:lstStyle/>
        <a:p>
          <a:pPr rtl="0"/>
          <a:r>
            <a:rPr lang="hu-HU" noProof="0" dirty="0" err="1"/>
            <a:t>Lorem</a:t>
          </a:r>
          <a:r>
            <a:rPr lang="hu-HU" noProof="0" dirty="0"/>
            <a:t> </a:t>
          </a:r>
          <a:r>
            <a:rPr lang="hu-HU" noProof="0" dirty="0" err="1"/>
            <a:t>ipsum</a:t>
          </a:r>
          <a:r>
            <a:rPr lang="hu-HU" noProof="0" dirty="0"/>
            <a:t> </a:t>
          </a:r>
          <a:r>
            <a:rPr lang="hu-HU" noProof="0" dirty="0" err="1"/>
            <a:t>dolor</a:t>
          </a:r>
          <a:r>
            <a:rPr lang="hu-HU" noProof="0" dirty="0"/>
            <a:t> </a:t>
          </a:r>
          <a:r>
            <a:rPr lang="hu-HU" noProof="0" dirty="0" err="1"/>
            <a:t>sit</a:t>
          </a:r>
          <a:r>
            <a:rPr lang="hu-HU" noProof="0" dirty="0"/>
            <a:t> </a:t>
          </a:r>
          <a:r>
            <a:rPr lang="hu-HU" noProof="0" dirty="0" err="1"/>
            <a:t>amet</a:t>
          </a:r>
          <a:r>
            <a:rPr lang="hu-HU" noProof="0" dirty="0"/>
            <a:t>.</a:t>
          </a:r>
        </a:p>
      </dgm:t>
    </dgm:pt>
    <dgm:pt modelId="{8BC56139-1BBA-488B-820A-C0DB6A6F0471}" type="parTrans" cxnId="{7A8446CB-2225-4B14-82E1-327035DA275F}">
      <dgm:prSet/>
      <dgm:spPr/>
      <dgm:t>
        <a:bodyPr rtlCol="0"/>
        <a:lstStyle/>
        <a:p>
          <a:pPr rtl="0"/>
          <a:endParaRPr lang="hu-HU" noProof="0" dirty="0"/>
        </a:p>
      </dgm:t>
    </dgm:pt>
    <dgm:pt modelId="{61705962-0636-4754-8B83-D3B5ED2AF98A}" type="sibTrans" cxnId="{7A8446CB-2225-4B14-82E1-327035DA275F}">
      <dgm:prSet/>
      <dgm:spPr/>
      <dgm:t>
        <a:bodyPr rtlCol="0"/>
        <a:lstStyle/>
        <a:p>
          <a:pPr rtl="0"/>
          <a:endParaRPr lang="hu-HU" noProof="0" dirty="0"/>
        </a:p>
      </dgm:t>
    </dgm:pt>
    <dgm:pt modelId="{BF71C84A-B0FB-48FF-B91E-E0876B51353F}">
      <dgm:prSet/>
      <dgm:spPr/>
      <dgm:t>
        <a:bodyPr rtlCol="0"/>
        <a:lstStyle/>
        <a:p>
          <a:pPr rtl="0"/>
          <a:r>
            <a:rPr lang="hu-HU" noProof="0" dirty="0"/>
            <a:t>2019</a:t>
          </a:r>
        </a:p>
      </dgm:t>
    </dgm:pt>
    <dgm:pt modelId="{41334F68-E166-47EB-8962-8656EF5F6414}" type="parTrans" cxnId="{0916F24C-5838-476E-B10E-8246890529BB}">
      <dgm:prSet/>
      <dgm:spPr/>
      <dgm:t>
        <a:bodyPr rtlCol="0"/>
        <a:lstStyle/>
        <a:p>
          <a:pPr rtl="0"/>
          <a:endParaRPr lang="hu-HU" noProof="0" dirty="0"/>
        </a:p>
      </dgm:t>
    </dgm:pt>
    <dgm:pt modelId="{C5F3C6E2-9DFA-4C47-9BAA-A9BC66E0091A}" type="sibTrans" cxnId="{0916F24C-5838-476E-B10E-8246890529BB}">
      <dgm:prSet/>
      <dgm:spPr/>
      <dgm:t>
        <a:bodyPr rtlCol="0"/>
        <a:lstStyle/>
        <a:p>
          <a:pPr rtl="0"/>
          <a:endParaRPr lang="hu-HU" noProof="0" dirty="0"/>
        </a:p>
      </dgm:t>
    </dgm:pt>
    <dgm:pt modelId="{DDF23D30-852C-4017-9748-1AFA2AA28746}">
      <dgm:prSet/>
      <dgm:spPr/>
      <dgm:t>
        <a:bodyPr rtlCol="0"/>
        <a:lstStyle/>
        <a:p>
          <a:pPr rtl="0"/>
          <a:r>
            <a:rPr lang="hu-HU" noProof="0" dirty="0" err="1"/>
            <a:t>Lorem</a:t>
          </a:r>
          <a:r>
            <a:rPr lang="hu-HU" noProof="0" dirty="0"/>
            <a:t> </a:t>
          </a:r>
          <a:r>
            <a:rPr lang="hu-HU" noProof="0" dirty="0" err="1"/>
            <a:t>ipsum</a:t>
          </a:r>
          <a:r>
            <a:rPr lang="hu-HU" noProof="0" dirty="0"/>
            <a:t> </a:t>
          </a:r>
          <a:r>
            <a:rPr lang="hu-HU" noProof="0" dirty="0" err="1"/>
            <a:t>dolor</a:t>
          </a:r>
          <a:r>
            <a:rPr lang="hu-HU" noProof="0" dirty="0"/>
            <a:t> </a:t>
          </a:r>
          <a:r>
            <a:rPr lang="hu-HU" noProof="0" dirty="0" err="1"/>
            <a:t>sit</a:t>
          </a:r>
          <a:r>
            <a:rPr lang="hu-HU" noProof="0" dirty="0"/>
            <a:t> </a:t>
          </a:r>
          <a:r>
            <a:rPr lang="hu-HU" noProof="0" dirty="0" err="1"/>
            <a:t>amet</a:t>
          </a:r>
          <a:r>
            <a:rPr lang="hu-HU" noProof="0" dirty="0"/>
            <a:t>.</a:t>
          </a:r>
        </a:p>
      </dgm:t>
    </dgm:pt>
    <dgm:pt modelId="{1E3D22C3-431E-4A99-9F7E-62E8A888ADA5}" type="parTrans" cxnId="{29513A04-367E-41B4-8671-761FEA22A954}">
      <dgm:prSet/>
      <dgm:spPr/>
      <dgm:t>
        <a:bodyPr rtlCol="0"/>
        <a:lstStyle/>
        <a:p>
          <a:pPr rtl="0"/>
          <a:endParaRPr lang="hu-HU" noProof="0" dirty="0"/>
        </a:p>
      </dgm:t>
    </dgm:pt>
    <dgm:pt modelId="{69FF2938-7A15-4C15-ADD6-EE15EDC0B396}" type="sibTrans" cxnId="{29513A04-367E-41B4-8671-761FEA22A954}">
      <dgm:prSet/>
      <dgm:spPr/>
      <dgm:t>
        <a:bodyPr rtlCol="0"/>
        <a:lstStyle/>
        <a:p>
          <a:pPr rtl="0"/>
          <a:endParaRPr lang="hu-HU" noProof="0" dirty="0"/>
        </a:p>
      </dgm:t>
    </dgm:pt>
    <dgm:pt modelId="{8D3F1B84-38B0-4C90-9D78-82C3462F61D7}" type="pres">
      <dgm:prSet presAssocID="{809C88F1-D106-4EFF-AE22-4E80C5687A16}" presName="Name0" presStyleCnt="0">
        <dgm:presLayoutVars>
          <dgm:chMax/>
          <dgm:chPref/>
          <dgm:animLvl val="lvl"/>
        </dgm:presLayoutVars>
      </dgm:prSet>
      <dgm:spPr/>
    </dgm:pt>
    <dgm:pt modelId="{669622FF-E8C0-4E7A-8FE1-CBEB62B34607}" type="pres">
      <dgm:prSet presAssocID="{F9D3BB60-FCE8-47D1-8E35-1FA3BFBFAD0E}" presName="composite1" presStyleCnt="0"/>
      <dgm:spPr/>
    </dgm:pt>
    <dgm:pt modelId="{A373952C-B4DB-42B9-B580-BDCD94523325}" type="pres">
      <dgm:prSet presAssocID="{F9D3BB60-FCE8-47D1-8E35-1FA3BFBFAD0E}" presName="parent1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F93AF2B3-B57D-41E1-91AE-927B6EE39C3E}" type="pres">
      <dgm:prSet presAssocID="{F9D3BB60-FCE8-47D1-8E35-1FA3BFBFAD0E}" presName="Childtext1" presStyleLbl="revTx" presStyleIdx="0" presStyleCnt="3">
        <dgm:presLayoutVars>
          <dgm:bulletEnabled val="1"/>
        </dgm:presLayoutVars>
      </dgm:prSet>
      <dgm:spPr/>
    </dgm:pt>
    <dgm:pt modelId="{CD0A9EE9-18A7-482A-9A79-27792722F261}" type="pres">
      <dgm:prSet presAssocID="{F9D3BB60-FCE8-47D1-8E35-1FA3BFBFAD0E}" presName="ConnectLine1" presStyleLbl="sibTrans1D1" presStyleIdx="0" presStyleCnt="3"/>
      <dgm:spPr>
        <a:noFill/>
        <a:ln w="635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352509EE-65EB-4FC4-BE5F-CCB66A318599}" type="pres">
      <dgm:prSet presAssocID="{F9D3BB60-FCE8-47D1-8E35-1FA3BFBFAD0E}" presName="ConnectLineEnd1" presStyleLbl="lnNode1" presStyleIdx="0" presStyleCnt="3"/>
      <dgm:spPr/>
    </dgm:pt>
    <dgm:pt modelId="{BEAE05A7-8EB7-411C-9D68-86036D1D2143}" type="pres">
      <dgm:prSet presAssocID="{F9D3BB60-FCE8-47D1-8E35-1FA3BFBFAD0E}" presName="EmptyPane1" presStyleCnt="0"/>
      <dgm:spPr/>
    </dgm:pt>
    <dgm:pt modelId="{5C33C78D-4A73-46B0-A3AF-8E464C3ACC8E}" type="pres">
      <dgm:prSet presAssocID="{FAC286C4-5EEC-4EB5-9B85-F51803157FEB}" presName="spaceBetweenRectangles1" presStyleCnt="0"/>
      <dgm:spPr/>
    </dgm:pt>
    <dgm:pt modelId="{B716C1FC-8D36-4248-AF65-72872A396A10}" type="pres">
      <dgm:prSet presAssocID="{39DCD80B-8F6E-4420-A15D-2D339B4EB927}" presName="composite1" presStyleCnt="0"/>
      <dgm:spPr/>
    </dgm:pt>
    <dgm:pt modelId="{5DB6D439-65C5-474E-931F-1B870CF46FF0}" type="pres">
      <dgm:prSet presAssocID="{39DCD80B-8F6E-4420-A15D-2D339B4EB927}" presName="parent1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C01A21E2-E5A4-4E08-95F2-C23625228E1B}" type="pres">
      <dgm:prSet presAssocID="{39DCD80B-8F6E-4420-A15D-2D339B4EB927}" presName="Childtext1" presStyleLbl="revTx" presStyleIdx="1" presStyleCnt="3">
        <dgm:presLayoutVars>
          <dgm:bulletEnabled val="1"/>
        </dgm:presLayoutVars>
      </dgm:prSet>
      <dgm:spPr/>
    </dgm:pt>
    <dgm:pt modelId="{0863FB6B-EE61-4A54-88FF-626DD8330A44}" type="pres">
      <dgm:prSet presAssocID="{39DCD80B-8F6E-4420-A15D-2D339B4EB927}" presName="ConnectLine1" presStyleLbl="sibTrans1D1" presStyleIdx="1" presStyleCnt="3"/>
      <dgm:spPr>
        <a:noFill/>
        <a:ln w="635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A15950B-5C48-4FB8-A1C2-D9740CCB73DC}" type="pres">
      <dgm:prSet presAssocID="{39DCD80B-8F6E-4420-A15D-2D339B4EB927}" presName="ConnectLineEnd1" presStyleLbl="lnNode1" presStyleIdx="1" presStyleCnt="3"/>
      <dgm:spPr/>
    </dgm:pt>
    <dgm:pt modelId="{4976DE4F-596B-4682-8679-46223F40AD14}" type="pres">
      <dgm:prSet presAssocID="{39DCD80B-8F6E-4420-A15D-2D339B4EB927}" presName="EmptyPane1" presStyleCnt="0"/>
      <dgm:spPr/>
    </dgm:pt>
    <dgm:pt modelId="{BD0B9FC6-7487-4133-8795-260011EAB632}" type="pres">
      <dgm:prSet presAssocID="{4DCFE392-3241-4F93-A27F-F4CBAE60B03B}" presName="spaceBetweenRectangles1" presStyleCnt="0"/>
      <dgm:spPr/>
    </dgm:pt>
    <dgm:pt modelId="{4DB011E8-856A-4442-B73E-104E8D98F119}" type="pres">
      <dgm:prSet presAssocID="{BF71C84A-B0FB-48FF-B91E-E0876B51353F}" presName="composite1" presStyleCnt="0"/>
      <dgm:spPr/>
    </dgm:pt>
    <dgm:pt modelId="{CA8D75C5-4FBC-4F02-96E3-12159CC965FC}" type="pres">
      <dgm:prSet presAssocID="{BF71C84A-B0FB-48FF-B91E-E0876B51353F}" presName="parent1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F5EBF0E5-C455-4DBA-9DF8-22F971C436CE}" type="pres">
      <dgm:prSet presAssocID="{BF71C84A-B0FB-48FF-B91E-E0876B51353F}" presName="Childtext1" presStyleLbl="revTx" presStyleIdx="2" presStyleCnt="3">
        <dgm:presLayoutVars>
          <dgm:bulletEnabled val="1"/>
        </dgm:presLayoutVars>
      </dgm:prSet>
      <dgm:spPr/>
    </dgm:pt>
    <dgm:pt modelId="{1E21CD27-310B-413D-A50B-C503AE6796B8}" type="pres">
      <dgm:prSet presAssocID="{BF71C84A-B0FB-48FF-B91E-E0876B51353F}" presName="ConnectLine1" presStyleLbl="sibTrans1D1" presStyleIdx="2" presStyleCnt="3"/>
      <dgm:spPr>
        <a:noFill/>
        <a:ln w="635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EF9019D-AF49-40E3-830D-921BC9D110F3}" type="pres">
      <dgm:prSet presAssocID="{BF71C84A-B0FB-48FF-B91E-E0876B51353F}" presName="ConnectLineEnd1" presStyleLbl="lnNode1" presStyleIdx="2" presStyleCnt="3"/>
      <dgm:spPr/>
    </dgm:pt>
    <dgm:pt modelId="{C06CAD5D-1453-4BD5-933C-4C068A422B0D}" type="pres">
      <dgm:prSet presAssocID="{BF71C84A-B0FB-48FF-B91E-E0876B51353F}" presName="EmptyPane1" presStyleCnt="0"/>
      <dgm:spPr/>
    </dgm:pt>
  </dgm:ptLst>
  <dgm:cxnLst>
    <dgm:cxn modelId="{29513A04-367E-41B4-8671-761FEA22A954}" srcId="{BF71C84A-B0FB-48FF-B91E-E0876B51353F}" destId="{DDF23D30-852C-4017-9748-1AFA2AA28746}" srcOrd="0" destOrd="0" parTransId="{1E3D22C3-431E-4A99-9F7E-62E8A888ADA5}" sibTransId="{69FF2938-7A15-4C15-ADD6-EE15EDC0B396}"/>
    <dgm:cxn modelId="{BD25E520-600C-4915-A8C1-A571B154E3A1}" type="presOf" srcId="{F9D3BB60-FCE8-47D1-8E35-1FA3BFBFAD0E}" destId="{A373952C-B4DB-42B9-B580-BDCD94523325}" srcOrd="0" destOrd="0" presId="urn:microsoft.com/office/officeart/2016/7/layout/RoundedRectangleTimeline"/>
    <dgm:cxn modelId="{2ACB0D36-572B-4819-B520-442505DC4813}" type="presOf" srcId="{BF71C84A-B0FB-48FF-B91E-E0876B51353F}" destId="{CA8D75C5-4FBC-4F02-96E3-12159CC965FC}" srcOrd="0" destOrd="0" presId="urn:microsoft.com/office/officeart/2016/7/layout/RoundedRectangleTimeline"/>
    <dgm:cxn modelId="{26BD8E3F-642F-4D3F-9B0D-1AD94E722CBA}" srcId="{809C88F1-D106-4EFF-AE22-4E80C5687A16}" destId="{F9D3BB60-FCE8-47D1-8E35-1FA3BFBFAD0E}" srcOrd="0" destOrd="0" parTransId="{D29805DD-5F86-446D-A5C7-0618F246E051}" sibTransId="{FAC286C4-5EEC-4EB5-9B85-F51803157FEB}"/>
    <dgm:cxn modelId="{C351AB63-9429-4D57-85A8-35FA10E3020F}" type="presOf" srcId="{90E15F73-46B2-46D6-A41B-1DAC5570E59E}" destId="{F93AF2B3-B57D-41E1-91AE-927B6EE39C3E}" srcOrd="0" destOrd="0" presId="urn:microsoft.com/office/officeart/2016/7/layout/RoundedRectangleTimeline"/>
    <dgm:cxn modelId="{616BDF65-E35B-4B1A-AFC5-F5DDFAC4A70E}" srcId="{F9D3BB60-FCE8-47D1-8E35-1FA3BFBFAD0E}" destId="{90E15F73-46B2-46D6-A41B-1DAC5570E59E}" srcOrd="0" destOrd="0" parTransId="{445C3625-EA5B-4BD1-95A2-96FF5639D185}" sibTransId="{43EA26E3-2CD3-440D-86EE-9B931EE59956}"/>
    <dgm:cxn modelId="{402BFD47-2321-4C66-BF82-EA2D87089052}" srcId="{809C88F1-D106-4EFF-AE22-4E80C5687A16}" destId="{39DCD80B-8F6E-4420-A15D-2D339B4EB927}" srcOrd="1" destOrd="0" parTransId="{D95385BB-6A2D-4825-9F29-85C24A32E85D}" sibTransId="{4DCFE392-3241-4F93-A27F-F4CBAE60B03B}"/>
    <dgm:cxn modelId="{EBBAC86A-A9C5-4EE5-ACA0-2D9B0DC8A546}" type="presOf" srcId="{683DF41A-7EC0-485E-8315-77EC616B4241}" destId="{C01A21E2-E5A4-4E08-95F2-C23625228E1B}" srcOrd="0" destOrd="0" presId="urn:microsoft.com/office/officeart/2016/7/layout/RoundedRectangleTimeline"/>
    <dgm:cxn modelId="{0916F24C-5838-476E-B10E-8246890529BB}" srcId="{809C88F1-D106-4EFF-AE22-4E80C5687A16}" destId="{BF71C84A-B0FB-48FF-B91E-E0876B51353F}" srcOrd="2" destOrd="0" parTransId="{41334F68-E166-47EB-8962-8656EF5F6414}" sibTransId="{C5F3C6E2-9DFA-4C47-9BAA-A9BC66E0091A}"/>
    <dgm:cxn modelId="{696B0852-1862-4489-9462-594360AD9648}" type="presOf" srcId="{809C88F1-D106-4EFF-AE22-4E80C5687A16}" destId="{8D3F1B84-38B0-4C90-9D78-82C3462F61D7}" srcOrd="0" destOrd="0" presId="urn:microsoft.com/office/officeart/2016/7/layout/RoundedRectangleTimeline"/>
    <dgm:cxn modelId="{FDEA0C73-C65A-4B98-B619-3DC17318DC5B}" type="presOf" srcId="{DDF23D30-852C-4017-9748-1AFA2AA28746}" destId="{F5EBF0E5-C455-4DBA-9DF8-22F971C436CE}" srcOrd="0" destOrd="0" presId="urn:microsoft.com/office/officeart/2016/7/layout/RoundedRectangleTimeline"/>
    <dgm:cxn modelId="{7A8446CB-2225-4B14-82E1-327035DA275F}" srcId="{39DCD80B-8F6E-4420-A15D-2D339B4EB927}" destId="{683DF41A-7EC0-485E-8315-77EC616B4241}" srcOrd="0" destOrd="0" parTransId="{8BC56139-1BBA-488B-820A-C0DB6A6F0471}" sibTransId="{61705962-0636-4754-8B83-D3B5ED2AF98A}"/>
    <dgm:cxn modelId="{35F9BFD8-E417-4909-8952-1D5E44468FDB}" type="presOf" srcId="{39DCD80B-8F6E-4420-A15D-2D339B4EB927}" destId="{5DB6D439-65C5-474E-931F-1B870CF46FF0}" srcOrd="0" destOrd="0" presId="urn:microsoft.com/office/officeart/2016/7/layout/RoundedRectangleTimeline"/>
    <dgm:cxn modelId="{0E3972AE-039A-4EF5-96A6-43397800A882}" type="presParOf" srcId="{8D3F1B84-38B0-4C90-9D78-82C3462F61D7}" destId="{669622FF-E8C0-4E7A-8FE1-CBEB62B34607}" srcOrd="0" destOrd="0" presId="urn:microsoft.com/office/officeart/2016/7/layout/RoundedRectangleTimeline"/>
    <dgm:cxn modelId="{C1149134-E9C4-48FF-99B8-2E155E9D1B48}" type="presParOf" srcId="{669622FF-E8C0-4E7A-8FE1-CBEB62B34607}" destId="{A373952C-B4DB-42B9-B580-BDCD94523325}" srcOrd="0" destOrd="0" presId="urn:microsoft.com/office/officeart/2016/7/layout/RoundedRectangleTimeline"/>
    <dgm:cxn modelId="{C0CF24C1-D041-496C-8CB4-7C73355D8ABD}" type="presParOf" srcId="{669622FF-E8C0-4E7A-8FE1-CBEB62B34607}" destId="{F93AF2B3-B57D-41E1-91AE-927B6EE39C3E}" srcOrd="1" destOrd="0" presId="urn:microsoft.com/office/officeart/2016/7/layout/RoundedRectangleTimeline"/>
    <dgm:cxn modelId="{02F5AFEA-9D41-40A1-8399-53216A1428FE}" type="presParOf" srcId="{669622FF-E8C0-4E7A-8FE1-CBEB62B34607}" destId="{CD0A9EE9-18A7-482A-9A79-27792722F261}" srcOrd="2" destOrd="0" presId="urn:microsoft.com/office/officeart/2016/7/layout/RoundedRectangleTimeline"/>
    <dgm:cxn modelId="{AE99AA97-CB42-4000-98B0-472F8F74D4E3}" type="presParOf" srcId="{669622FF-E8C0-4E7A-8FE1-CBEB62B34607}" destId="{352509EE-65EB-4FC4-BE5F-CCB66A318599}" srcOrd="3" destOrd="0" presId="urn:microsoft.com/office/officeart/2016/7/layout/RoundedRectangleTimeline"/>
    <dgm:cxn modelId="{40495B30-EA4C-4E00-AF86-F2974E30102E}" type="presParOf" srcId="{669622FF-E8C0-4E7A-8FE1-CBEB62B34607}" destId="{BEAE05A7-8EB7-411C-9D68-86036D1D2143}" srcOrd="4" destOrd="0" presId="urn:microsoft.com/office/officeart/2016/7/layout/RoundedRectangleTimeline"/>
    <dgm:cxn modelId="{BBC92E44-F36B-48A1-9521-938F8B48BA7C}" type="presParOf" srcId="{8D3F1B84-38B0-4C90-9D78-82C3462F61D7}" destId="{5C33C78D-4A73-46B0-A3AF-8E464C3ACC8E}" srcOrd="1" destOrd="0" presId="urn:microsoft.com/office/officeart/2016/7/layout/RoundedRectangleTimeline"/>
    <dgm:cxn modelId="{B9F465E6-0D91-4DB1-9DFF-F2B352809E37}" type="presParOf" srcId="{8D3F1B84-38B0-4C90-9D78-82C3462F61D7}" destId="{B716C1FC-8D36-4248-AF65-72872A396A10}" srcOrd="2" destOrd="0" presId="urn:microsoft.com/office/officeart/2016/7/layout/RoundedRectangleTimeline"/>
    <dgm:cxn modelId="{102AAFDD-AC6F-449D-B5FE-E22A55FCCD1B}" type="presParOf" srcId="{B716C1FC-8D36-4248-AF65-72872A396A10}" destId="{5DB6D439-65C5-474E-931F-1B870CF46FF0}" srcOrd="0" destOrd="0" presId="urn:microsoft.com/office/officeart/2016/7/layout/RoundedRectangleTimeline"/>
    <dgm:cxn modelId="{B103425F-7731-4E6E-BA12-614F34F32FEE}" type="presParOf" srcId="{B716C1FC-8D36-4248-AF65-72872A396A10}" destId="{C01A21E2-E5A4-4E08-95F2-C23625228E1B}" srcOrd="1" destOrd="0" presId="urn:microsoft.com/office/officeart/2016/7/layout/RoundedRectangleTimeline"/>
    <dgm:cxn modelId="{FCCC90D0-0D46-43B6-B934-9FD0D67198F7}" type="presParOf" srcId="{B716C1FC-8D36-4248-AF65-72872A396A10}" destId="{0863FB6B-EE61-4A54-88FF-626DD8330A44}" srcOrd="2" destOrd="0" presId="urn:microsoft.com/office/officeart/2016/7/layout/RoundedRectangleTimeline"/>
    <dgm:cxn modelId="{FE4E2138-766F-4E15-BA73-F9DA52D39FC6}" type="presParOf" srcId="{B716C1FC-8D36-4248-AF65-72872A396A10}" destId="{0A15950B-5C48-4FB8-A1C2-D9740CCB73DC}" srcOrd="3" destOrd="0" presId="urn:microsoft.com/office/officeart/2016/7/layout/RoundedRectangleTimeline"/>
    <dgm:cxn modelId="{A810F4C8-A044-42BD-AEC1-0029E1225F62}" type="presParOf" srcId="{B716C1FC-8D36-4248-AF65-72872A396A10}" destId="{4976DE4F-596B-4682-8679-46223F40AD14}" srcOrd="4" destOrd="0" presId="urn:microsoft.com/office/officeart/2016/7/layout/RoundedRectangleTimeline"/>
    <dgm:cxn modelId="{4840454A-C6F4-411F-9E3F-9E78821D4FC1}" type="presParOf" srcId="{8D3F1B84-38B0-4C90-9D78-82C3462F61D7}" destId="{BD0B9FC6-7487-4133-8795-260011EAB632}" srcOrd="3" destOrd="0" presId="urn:microsoft.com/office/officeart/2016/7/layout/RoundedRectangleTimeline"/>
    <dgm:cxn modelId="{DC88C02C-E877-421F-BE05-41C0164DECA8}" type="presParOf" srcId="{8D3F1B84-38B0-4C90-9D78-82C3462F61D7}" destId="{4DB011E8-856A-4442-B73E-104E8D98F119}" srcOrd="4" destOrd="0" presId="urn:microsoft.com/office/officeart/2016/7/layout/RoundedRectangleTimeline"/>
    <dgm:cxn modelId="{8251AB55-BF39-4A00-B469-94D661227164}" type="presParOf" srcId="{4DB011E8-856A-4442-B73E-104E8D98F119}" destId="{CA8D75C5-4FBC-4F02-96E3-12159CC965FC}" srcOrd="0" destOrd="0" presId="urn:microsoft.com/office/officeart/2016/7/layout/RoundedRectangleTimeline"/>
    <dgm:cxn modelId="{6CC50ADD-D9C8-4BE9-ADB0-A6A182AAFC2B}" type="presParOf" srcId="{4DB011E8-856A-4442-B73E-104E8D98F119}" destId="{F5EBF0E5-C455-4DBA-9DF8-22F971C436CE}" srcOrd="1" destOrd="0" presId="urn:microsoft.com/office/officeart/2016/7/layout/RoundedRectangleTimeline"/>
    <dgm:cxn modelId="{6310546D-2E5B-4EB7-BF32-3DF43AD432D7}" type="presParOf" srcId="{4DB011E8-856A-4442-B73E-104E8D98F119}" destId="{1E21CD27-310B-413D-A50B-C503AE6796B8}" srcOrd="2" destOrd="0" presId="urn:microsoft.com/office/officeart/2016/7/layout/RoundedRectangleTimeline"/>
    <dgm:cxn modelId="{EE99926B-82E7-47AC-99D4-5A5080F4CC56}" type="presParOf" srcId="{4DB011E8-856A-4442-B73E-104E8D98F119}" destId="{7EF9019D-AF49-40E3-830D-921BC9D110F3}" srcOrd="3" destOrd="0" presId="urn:microsoft.com/office/officeart/2016/7/layout/RoundedRectangleTimeline"/>
    <dgm:cxn modelId="{5FA2B07C-DC35-45F1-8A77-02E3D32A82E5}" type="presParOf" srcId="{4DB011E8-856A-4442-B73E-104E8D98F119}" destId="{C06CAD5D-1453-4BD5-933C-4C068A422B0D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3952C-B4DB-42B9-B580-BDCD94523325}">
      <dsp:nvSpPr>
        <dsp:cNvPr id="0" name=""/>
        <dsp:cNvSpPr/>
      </dsp:nvSpPr>
      <dsp:spPr>
        <a:xfrm rot="16200000">
          <a:off x="1156094" y="1927633"/>
          <a:ext cx="557328" cy="1718016"/>
        </a:xfrm>
        <a:prstGeom prst="round2Same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rtlCol="0" anchor="ctr" anchorCtr="1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noProof="0" dirty="0"/>
            <a:t>2017</a:t>
          </a:r>
        </a:p>
      </dsp:txBody>
      <dsp:txXfrm rot="5400000">
        <a:off x="602958" y="2535184"/>
        <a:ext cx="1690809" cy="502914"/>
      </dsp:txXfrm>
    </dsp:sp>
    <dsp:sp modelId="{F93AF2B3-B57D-41E1-91AE-927B6EE39C3E}">
      <dsp:nvSpPr>
        <dsp:cNvPr id="0" name=""/>
        <dsp:cNvSpPr/>
      </dsp:nvSpPr>
      <dsp:spPr>
        <a:xfrm>
          <a:off x="3078" y="0"/>
          <a:ext cx="2863360" cy="1950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9540" numCol="1" spcCol="1270" rtlCol="0" anchor="b" anchorCtr="1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noProof="0" dirty="0" err="1"/>
            <a:t>Lorem</a:t>
          </a:r>
          <a:r>
            <a:rPr lang="hu-HU" sz="1700" kern="1200" noProof="0" dirty="0"/>
            <a:t> </a:t>
          </a:r>
          <a:r>
            <a:rPr lang="hu-HU" sz="1700" kern="1200" noProof="0" dirty="0" err="1"/>
            <a:t>ipsum</a:t>
          </a:r>
          <a:r>
            <a:rPr lang="hu-HU" sz="1700" kern="1200" noProof="0" dirty="0"/>
            <a:t> </a:t>
          </a:r>
          <a:r>
            <a:rPr lang="hu-HU" sz="1700" kern="1200" noProof="0" dirty="0" err="1"/>
            <a:t>dolor</a:t>
          </a:r>
          <a:r>
            <a:rPr lang="hu-HU" sz="1700" kern="1200" noProof="0" dirty="0"/>
            <a:t> </a:t>
          </a:r>
          <a:r>
            <a:rPr lang="hu-HU" sz="1700" kern="1200" noProof="0" dirty="0" err="1"/>
            <a:t>sit</a:t>
          </a:r>
          <a:r>
            <a:rPr lang="hu-HU" sz="1700" kern="1200" noProof="0" dirty="0"/>
            <a:t> </a:t>
          </a:r>
          <a:r>
            <a:rPr lang="hu-HU" sz="1700" kern="1200" noProof="0" dirty="0" err="1"/>
            <a:t>amet</a:t>
          </a:r>
          <a:r>
            <a:rPr lang="hu-HU" sz="1700" kern="1200" noProof="0" dirty="0"/>
            <a:t>.</a:t>
          </a:r>
        </a:p>
      </dsp:txBody>
      <dsp:txXfrm>
        <a:off x="3078" y="0"/>
        <a:ext cx="2863360" cy="1950649"/>
      </dsp:txXfrm>
    </dsp:sp>
    <dsp:sp modelId="{CD0A9EE9-18A7-482A-9A79-27792722F261}">
      <dsp:nvSpPr>
        <dsp:cNvPr id="0" name=""/>
        <dsp:cNvSpPr/>
      </dsp:nvSpPr>
      <dsp:spPr>
        <a:xfrm>
          <a:off x="1434758" y="2062115"/>
          <a:ext cx="0" cy="445862"/>
        </a:xfrm>
        <a:prstGeom prst="line">
          <a:avLst/>
        </a:prstGeom>
        <a:noFill/>
        <a:ln w="635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509EE-65EB-4FC4-BE5F-CCB66A318599}">
      <dsp:nvSpPr>
        <dsp:cNvPr id="0" name=""/>
        <dsp:cNvSpPr/>
      </dsp:nvSpPr>
      <dsp:spPr>
        <a:xfrm>
          <a:off x="1379026" y="1950649"/>
          <a:ext cx="111465" cy="111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6D439-65C5-474E-931F-1B870CF46FF0}">
      <dsp:nvSpPr>
        <dsp:cNvPr id="0" name=""/>
        <dsp:cNvSpPr/>
      </dsp:nvSpPr>
      <dsp:spPr>
        <a:xfrm>
          <a:off x="2293766" y="2507977"/>
          <a:ext cx="1718016" cy="557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rtlCol="0" anchor="ctr" anchorCtr="1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noProof="0" dirty="0"/>
            <a:t>2018</a:t>
          </a:r>
        </a:p>
      </dsp:txBody>
      <dsp:txXfrm>
        <a:off x="2293766" y="2507977"/>
        <a:ext cx="1718016" cy="557328"/>
      </dsp:txXfrm>
    </dsp:sp>
    <dsp:sp modelId="{C01A21E2-E5A4-4E08-95F2-C23625228E1B}">
      <dsp:nvSpPr>
        <dsp:cNvPr id="0" name=""/>
        <dsp:cNvSpPr/>
      </dsp:nvSpPr>
      <dsp:spPr>
        <a:xfrm>
          <a:off x="1721094" y="3622634"/>
          <a:ext cx="2863360" cy="1950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9540" rIns="0" bIns="0" numCol="1" spcCol="1270" rtlCol="0" anchor="t" anchorCtr="1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noProof="0" dirty="0" err="1"/>
            <a:t>Lorem</a:t>
          </a:r>
          <a:r>
            <a:rPr lang="hu-HU" sz="1700" kern="1200" noProof="0" dirty="0"/>
            <a:t> </a:t>
          </a:r>
          <a:r>
            <a:rPr lang="hu-HU" sz="1700" kern="1200" noProof="0" dirty="0" err="1"/>
            <a:t>ipsum</a:t>
          </a:r>
          <a:r>
            <a:rPr lang="hu-HU" sz="1700" kern="1200" noProof="0" dirty="0"/>
            <a:t> </a:t>
          </a:r>
          <a:r>
            <a:rPr lang="hu-HU" sz="1700" kern="1200" noProof="0" dirty="0" err="1"/>
            <a:t>dolor</a:t>
          </a:r>
          <a:r>
            <a:rPr lang="hu-HU" sz="1700" kern="1200" noProof="0" dirty="0"/>
            <a:t> </a:t>
          </a:r>
          <a:r>
            <a:rPr lang="hu-HU" sz="1700" kern="1200" noProof="0" dirty="0" err="1"/>
            <a:t>sit</a:t>
          </a:r>
          <a:r>
            <a:rPr lang="hu-HU" sz="1700" kern="1200" noProof="0" dirty="0"/>
            <a:t> </a:t>
          </a:r>
          <a:r>
            <a:rPr lang="hu-HU" sz="1700" kern="1200" noProof="0" dirty="0" err="1"/>
            <a:t>amet</a:t>
          </a:r>
          <a:r>
            <a:rPr lang="hu-HU" sz="1700" kern="1200" noProof="0" dirty="0"/>
            <a:t>.</a:t>
          </a:r>
        </a:p>
      </dsp:txBody>
      <dsp:txXfrm>
        <a:off x="1721094" y="3622634"/>
        <a:ext cx="2863360" cy="1950649"/>
      </dsp:txXfrm>
    </dsp:sp>
    <dsp:sp modelId="{0863FB6B-EE61-4A54-88FF-626DD8330A44}">
      <dsp:nvSpPr>
        <dsp:cNvPr id="0" name=""/>
        <dsp:cNvSpPr/>
      </dsp:nvSpPr>
      <dsp:spPr>
        <a:xfrm>
          <a:off x="3152775" y="3065306"/>
          <a:ext cx="0" cy="445862"/>
        </a:xfrm>
        <a:prstGeom prst="line">
          <a:avLst/>
        </a:prstGeom>
        <a:noFill/>
        <a:ln w="635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5950B-5C48-4FB8-A1C2-D9740CCB73DC}">
      <dsp:nvSpPr>
        <dsp:cNvPr id="0" name=""/>
        <dsp:cNvSpPr/>
      </dsp:nvSpPr>
      <dsp:spPr>
        <a:xfrm>
          <a:off x="3097042" y="3511168"/>
          <a:ext cx="111465" cy="111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D75C5-4FBC-4F02-96E3-12159CC965FC}">
      <dsp:nvSpPr>
        <dsp:cNvPr id="0" name=""/>
        <dsp:cNvSpPr/>
      </dsp:nvSpPr>
      <dsp:spPr>
        <a:xfrm rot="5400000">
          <a:off x="4592126" y="1927633"/>
          <a:ext cx="557328" cy="1718016"/>
        </a:xfrm>
        <a:prstGeom prst="round2Same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rtlCol="0" anchor="ctr" anchorCtr="1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noProof="0" dirty="0"/>
            <a:t>2019</a:t>
          </a:r>
        </a:p>
      </dsp:txBody>
      <dsp:txXfrm rot="-5400000">
        <a:off x="4011783" y="2535184"/>
        <a:ext cx="1690809" cy="502914"/>
      </dsp:txXfrm>
    </dsp:sp>
    <dsp:sp modelId="{F5EBF0E5-C455-4DBA-9DF8-22F971C436CE}">
      <dsp:nvSpPr>
        <dsp:cNvPr id="0" name=""/>
        <dsp:cNvSpPr/>
      </dsp:nvSpPr>
      <dsp:spPr>
        <a:xfrm>
          <a:off x="3439111" y="0"/>
          <a:ext cx="2863360" cy="1950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9540" numCol="1" spcCol="1270" rtlCol="0" anchor="b" anchorCtr="1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noProof="0" dirty="0" err="1"/>
            <a:t>Lorem</a:t>
          </a:r>
          <a:r>
            <a:rPr lang="hu-HU" sz="1700" kern="1200" noProof="0" dirty="0"/>
            <a:t> </a:t>
          </a:r>
          <a:r>
            <a:rPr lang="hu-HU" sz="1700" kern="1200" noProof="0" dirty="0" err="1"/>
            <a:t>ipsum</a:t>
          </a:r>
          <a:r>
            <a:rPr lang="hu-HU" sz="1700" kern="1200" noProof="0" dirty="0"/>
            <a:t> </a:t>
          </a:r>
          <a:r>
            <a:rPr lang="hu-HU" sz="1700" kern="1200" noProof="0" dirty="0" err="1"/>
            <a:t>dolor</a:t>
          </a:r>
          <a:r>
            <a:rPr lang="hu-HU" sz="1700" kern="1200" noProof="0" dirty="0"/>
            <a:t> </a:t>
          </a:r>
          <a:r>
            <a:rPr lang="hu-HU" sz="1700" kern="1200" noProof="0" dirty="0" err="1"/>
            <a:t>sit</a:t>
          </a:r>
          <a:r>
            <a:rPr lang="hu-HU" sz="1700" kern="1200" noProof="0" dirty="0"/>
            <a:t> </a:t>
          </a:r>
          <a:r>
            <a:rPr lang="hu-HU" sz="1700" kern="1200" noProof="0" dirty="0" err="1"/>
            <a:t>amet</a:t>
          </a:r>
          <a:r>
            <a:rPr lang="hu-HU" sz="1700" kern="1200" noProof="0" dirty="0"/>
            <a:t>.</a:t>
          </a:r>
        </a:p>
      </dsp:txBody>
      <dsp:txXfrm>
        <a:off x="3439111" y="0"/>
        <a:ext cx="2863360" cy="1950649"/>
      </dsp:txXfrm>
    </dsp:sp>
    <dsp:sp modelId="{1E21CD27-310B-413D-A50B-C503AE6796B8}">
      <dsp:nvSpPr>
        <dsp:cNvPr id="0" name=""/>
        <dsp:cNvSpPr/>
      </dsp:nvSpPr>
      <dsp:spPr>
        <a:xfrm>
          <a:off x="4870791" y="2062115"/>
          <a:ext cx="0" cy="445862"/>
        </a:xfrm>
        <a:prstGeom prst="line">
          <a:avLst/>
        </a:prstGeom>
        <a:noFill/>
        <a:ln w="635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9019D-AF49-40E3-830D-921BC9D110F3}">
      <dsp:nvSpPr>
        <dsp:cNvPr id="0" name=""/>
        <dsp:cNvSpPr/>
      </dsp:nvSpPr>
      <dsp:spPr>
        <a:xfrm>
          <a:off x="4815058" y="1950649"/>
          <a:ext cx="111465" cy="111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Lekerekített téglalap idősor"/>
  <dgm:desc val="Események időrendi sorrendben történő megjelenítésére használható. A leírás egy láthatatlan dobozban jelenik meg, míg a dátum a téglalapokon belül látható, kivéve az első és utolsó csomópontot, ahol a téglalap sarkai lekerekítettek. Nagy mennyiségű szöveget jeleníthet meg hosszú leíró dátumformátummal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418C4-22FD-4352-8451-6B7EEE2AD120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9C38C-46A1-49BC-A836-83A1BCB4B54C}" type="datetime1">
              <a:rPr lang="hu-HU" smtClean="0"/>
              <a:pPr/>
              <a:t>2025. 03. 28.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059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155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abadkézi sokszög 6" title="cakkozott kör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6B3AEB3-8840-4374-BE55-BA5D38482A5F}" type="datetime1">
              <a:rPr lang="hu-HU" noProof="0" smtClean="0"/>
              <a:t>2025. 03. 28.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13" name="Téglalap 12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7B076-7D47-417E-A212-16720A39AA90}" type="datetime1">
              <a:rPr lang="hu-HU" noProof="0" smtClean="0"/>
              <a:t>2025. 03. 28.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697C2-C046-40CE-A31F-19ECB12C351B}" type="datetime1">
              <a:rPr lang="hu-HU" noProof="0" smtClean="0"/>
              <a:t>2025. 03. 28.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BCB8F4-51B1-4DFA-8560-A375567797EC}" type="datetime1">
              <a:rPr lang="hu-HU" noProof="0" smtClean="0"/>
              <a:t>2025. 03. 28.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6EC440D-8A93-4033-A0F0-612FDCD702A2}" type="datetime1">
              <a:rPr lang="hu-HU" noProof="0" smtClean="0"/>
              <a:t>2025. 03. 28.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grpSp>
        <p:nvGrpSpPr>
          <p:cNvPr id="7" name="Csoport 6" title="bal oldali cakkozott alakzat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Szabadkézi sokszög 6" title="bal oldali cakkozott alakzat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Szabadkézi sokszög 11" title="bal oldali cakkozott vonal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1B6BC6-FB12-4482-ACA7-06A24FCED2F6}" type="datetime1">
              <a:rPr lang="hu-HU" noProof="0" smtClean="0"/>
              <a:t>2025. 03. 28.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05903E-2028-4856-AD81-3E94D03924A9}" type="datetime1">
              <a:rPr lang="hu-HU" noProof="0" smtClean="0"/>
              <a:t>2025. 03. 28.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9701F-A3ED-4423-B1E8-3C4DBBD212D0}" type="datetime1">
              <a:rPr lang="hu-HU" noProof="0" smtClean="0"/>
              <a:t>2025. 03. 28.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DC0063-A2D4-4262-B24C-21A1809BBDEE}" type="datetime1">
              <a:rPr lang="hu-HU" noProof="0" smtClean="0"/>
              <a:t>2025. 03. 28.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zabadkézi sokszög 11" title="jobb oldali cakkozott háttéralakzat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C8F29687-3339-422A-AC2E-4FEB21647174}" type="datetime1">
              <a:rPr lang="hu-HU" noProof="0" smtClean="0"/>
              <a:t>2025. 03. 28.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11" name="Szabadkézi sokszög 11" title="jobb oldali cakkozott háttéralakzat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Téglalap 11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652E0B18-67A6-4160-900D-A2BA740807C9}" type="datetime1">
              <a:rPr lang="hu-HU" noProof="0" smtClean="0"/>
              <a:t>2025. 03. 28.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C86BE91-3060-4B4A-BA02-98FAA90B9ADE}" type="datetime1">
              <a:rPr lang="hu-HU" noProof="0" smtClean="0"/>
              <a:t>2025. 03. 28.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11" name="Szabadkézi sokszög 6" title="Bal oldali cakkozott szegély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Téglalap 11" title="jobb oldali szegély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03" y="954923"/>
            <a:ext cx="5875694" cy="4504620"/>
          </a:xfrm>
        </p:spPr>
        <p:txBody>
          <a:bodyPr rtlCol="0">
            <a:normAutofit/>
          </a:bodyPr>
          <a:lstStyle/>
          <a:p>
            <a:r>
              <a:rPr lang="hu-HU" sz="9600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DriveUs</a:t>
            </a:r>
            <a:endParaRPr lang="hu-HU" sz="96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hu-HU" dirty="0" err="1">
                <a:solidFill>
                  <a:schemeClr val="tx1"/>
                </a:solidFill>
              </a:rPr>
              <a:t>Made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by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  <a:p>
            <a:pPr rtl="0"/>
            <a:r>
              <a:rPr lang="hu-HU" dirty="0">
                <a:solidFill>
                  <a:schemeClr val="tx1"/>
                </a:solidFill>
              </a:rPr>
              <a:t>Bakos </a:t>
            </a:r>
            <a:r>
              <a:rPr lang="hu-HU" dirty="0" err="1">
                <a:solidFill>
                  <a:schemeClr val="tx1"/>
                </a:solidFill>
              </a:rPr>
              <a:t>henriett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Gyura</a:t>
            </a:r>
            <a:r>
              <a:rPr lang="hu-HU" dirty="0">
                <a:solidFill>
                  <a:schemeClr val="tx1"/>
                </a:solidFill>
              </a:rPr>
              <a:t> Gabriella, nagy </a:t>
            </a:r>
            <a:r>
              <a:rPr lang="hu-HU" dirty="0" err="1">
                <a:solidFill>
                  <a:schemeClr val="tx1"/>
                </a:solidFill>
              </a:rPr>
              <a:t>laura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9" name="Szabadkézi alakzat: Alakzat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016F7E-0C41-4169-B2E4-593701178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" r="159"/>
          <a:stretch/>
        </p:blipFill>
        <p:spPr>
          <a:xfrm>
            <a:off x="6792478" y="-1"/>
            <a:ext cx="5279137" cy="6858000"/>
          </a:xfrm>
          <a:prstGeom prst="rect">
            <a:avLst/>
          </a:prstGeom>
        </p:spPr>
      </p:pic>
      <p:sp>
        <p:nvSpPr>
          <p:cNvPr id="10" name="Folyamatábra: Lyukszalag 9">
            <a:extLst>
              <a:ext uri="{FF2B5EF4-FFF2-40B4-BE49-F238E27FC236}">
                <a16:creationId xmlns:a16="http://schemas.microsoft.com/office/drawing/2014/main" id="{FC508780-AF6A-4B9D-BC62-7DBC45E8687D}"/>
              </a:ext>
            </a:extLst>
          </p:cNvPr>
          <p:cNvSpPr/>
          <p:nvPr/>
        </p:nvSpPr>
        <p:spPr>
          <a:xfrm rot="16200000">
            <a:off x="6440398" y="182472"/>
            <a:ext cx="1028700" cy="663754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Folyamatábra: Lyukszalag 12">
            <a:extLst>
              <a:ext uri="{FF2B5EF4-FFF2-40B4-BE49-F238E27FC236}">
                <a16:creationId xmlns:a16="http://schemas.microsoft.com/office/drawing/2014/main" id="{02108CE3-919F-4AC5-91F8-0947703D06FA}"/>
              </a:ext>
            </a:extLst>
          </p:cNvPr>
          <p:cNvSpPr/>
          <p:nvPr/>
        </p:nvSpPr>
        <p:spPr>
          <a:xfrm rot="16200000">
            <a:off x="6396783" y="3280679"/>
            <a:ext cx="894499" cy="814436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Folyamatábra: Lyukszalag 13">
            <a:extLst>
              <a:ext uri="{FF2B5EF4-FFF2-40B4-BE49-F238E27FC236}">
                <a16:creationId xmlns:a16="http://schemas.microsoft.com/office/drawing/2014/main" id="{7C5185A9-C8A6-4805-919B-FED938BA1462}"/>
              </a:ext>
            </a:extLst>
          </p:cNvPr>
          <p:cNvSpPr/>
          <p:nvPr/>
        </p:nvSpPr>
        <p:spPr>
          <a:xfrm rot="16200000">
            <a:off x="5748336" y="2796378"/>
            <a:ext cx="695325" cy="395025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Folyamatábra: Lyukszalag 14">
            <a:extLst>
              <a:ext uri="{FF2B5EF4-FFF2-40B4-BE49-F238E27FC236}">
                <a16:creationId xmlns:a16="http://schemas.microsoft.com/office/drawing/2014/main" id="{D7CE508C-C52C-45BC-9059-4FA4EAEEAE9B}"/>
              </a:ext>
            </a:extLst>
          </p:cNvPr>
          <p:cNvSpPr/>
          <p:nvPr/>
        </p:nvSpPr>
        <p:spPr>
          <a:xfrm rot="17125943">
            <a:off x="6463258" y="2447595"/>
            <a:ext cx="982979" cy="663752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Folyamatábra: Kijelzés 21">
            <a:extLst>
              <a:ext uri="{FF2B5EF4-FFF2-40B4-BE49-F238E27FC236}">
                <a16:creationId xmlns:a16="http://schemas.microsoft.com/office/drawing/2014/main" id="{97DF0C8D-B6A6-40AA-88B6-2108F7DCC533}"/>
              </a:ext>
            </a:extLst>
          </p:cNvPr>
          <p:cNvSpPr/>
          <p:nvPr/>
        </p:nvSpPr>
        <p:spPr>
          <a:xfrm>
            <a:off x="6256635" y="977608"/>
            <a:ext cx="1314450" cy="1431175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Folyamatábra: Kijelzés 22">
            <a:extLst>
              <a:ext uri="{FF2B5EF4-FFF2-40B4-BE49-F238E27FC236}">
                <a16:creationId xmlns:a16="http://schemas.microsoft.com/office/drawing/2014/main" id="{07E42F61-3F4B-4188-AB06-C71A2694D782}"/>
              </a:ext>
            </a:extLst>
          </p:cNvPr>
          <p:cNvSpPr/>
          <p:nvPr/>
        </p:nvSpPr>
        <p:spPr>
          <a:xfrm>
            <a:off x="6108103" y="4135148"/>
            <a:ext cx="1314450" cy="993984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Folyamatábra: Kijelzés 23">
            <a:extLst>
              <a:ext uri="{FF2B5EF4-FFF2-40B4-BE49-F238E27FC236}">
                <a16:creationId xmlns:a16="http://schemas.microsoft.com/office/drawing/2014/main" id="{70005F30-AB82-4131-BEF1-0D2F15208AC5}"/>
              </a:ext>
            </a:extLst>
          </p:cNvPr>
          <p:cNvSpPr/>
          <p:nvPr/>
        </p:nvSpPr>
        <p:spPr>
          <a:xfrm>
            <a:off x="5862472" y="5122994"/>
            <a:ext cx="1314450" cy="993984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Folyamatábra: Lyukszalag 24">
            <a:extLst>
              <a:ext uri="{FF2B5EF4-FFF2-40B4-BE49-F238E27FC236}">
                <a16:creationId xmlns:a16="http://schemas.microsoft.com/office/drawing/2014/main" id="{871F1003-BEB2-4E98-8695-ADD0702E9E44}"/>
              </a:ext>
            </a:extLst>
          </p:cNvPr>
          <p:cNvSpPr/>
          <p:nvPr/>
        </p:nvSpPr>
        <p:spPr>
          <a:xfrm rot="17338295">
            <a:off x="6150916" y="5969077"/>
            <a:ext cx="964096" cy="707296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54D014-8045-4EE3-97E2-6F94E17E2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22" t="15714" r="23090" b="35110"/>
          <a:stretch/>
        </p:blipFill>
        <p:spPr>
          <a:xfrm>
            <a:off x="8371911" y="2453317"/>
            <a:ext cx="2633483" cy="1574660"/>
          </a:xfrm>
          <a:prstGeom prst="rect">
            <a:avLst/>
          </a:prstGeom>
        </p:spPr>
      </p:pic>
      <p:sp>
        <p:nvSpPr>
          <p:cNvPr id="26" name="Felhő 25">
            <a:extLst>
              <a:ext uri="{FF2B5EF4-FFF2-40B4-BE49-F238E27FC236}">
                <a16:creationId xmlns:a16="http://schemas.microsoft.com/office/drawing/2014/main" id="{FA066628-E7C6-4A44-9724-7E589E501D5D}"/>
              </a:ext>
            </a:extLst>
          </p:cNvPr>
          <p:cNvSpPr/>
          <p:nvPr/>
        </p:nvSpPr>
        <p:spPr>
          <a:xfrm rot="2763978">
            <a:off x="6924625" y="2081527"/>
            <a:ext cx="1390860" cy="143117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Felhő 26">
            <a:extLst>
              <a:ext uri="{FF2B5EF4-FFF2-40B4-BE49-F238E27FC236}">
                <a16:creationId xmlns:a16="http://schemas.microsoft.com/office/drawing/2014/main" id="{0E4F7DDF-A800-4F32-82B0-4D23154A5F7E}"/>
              </a:ext>
            </a:extLst>
          </p:cNvPr>
          <p:cNvSpPr/>
          <p:nvPr/>
        </p:nvSpPr>
        <p:spPr>
          <a:xfrm rot="2763978">
            <a:off x="7832572" y="2865845"/>
            <a:ext cx="838510" cy="74960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Felhő 27">
            <a:extLst>
              <a:ext uri="{FF2B5EF4-FFF2-40B4-BE49-F238E27FC236}">
                <a16:creationId xmlns:a16="http://schemas.microsoft.com/office/drawing/2014/main" id="{A1EF8A48-F426-493D-BA4D-15AAAFD93379}"/>
              </a:ext>
            </a:extLst>
          </p:cNvPr>
          <p:cNvSpPr/>
          <p:nvPr/>
        </p:nvSpPr>
        <p:spPr>
          <a:xfrm rot="2763978">
            <a:off x="6710014" y="3004567"/>
            <a:ext cx="1390860" cy="143117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03" y="954923"/>
            <a:ext cx="5875694" cy="4504620"/>
          </a:xfrm>
        </p:spPr>
        <p:txBody>
          <a:bodyPr rtlCol="0">
            <a:normAutofit/>
          </a:bodyPr>
          <a:lstStyle/>
          <a:p>
            <a:r>
              <a:rPr lang="hu-HU" sz="9600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DriveUs</a:t>
            </a:r>
            <a:endParaRPr lang="hu-HU" sz="96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hu-HU" dirty="0" err="1">
                <a:solidFill>
                  <a:schemeClr val="tx1"/>
                </a:solidFill>
              </a:rPr>
              <a:t>Made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by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  <a:p>
            <a:pPr rtl="0"/>
            <a:r>
              <a:rPr lang="hu-HU" dirty="0">
                <a:solidFill>
                  <a:schemeClr val="tx1"/>
                </a:solidFill>
              </a:rPr>
              <a:t>Bakos </a:t>
            </a:r>
            <a:r>
              <a:rPr lang="hu-HU" dirty="0" err="1">
                <a:solidFill>
                  <a:schemeClr val="tx1"/>
                </a:solidFill>
              </a:rPr>
              <a:t>henriett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Gyura</a:t>
            </a:r>
            <a:r>
              <a:rPr lang="hu-HU" dirty="0">
                <a:solidFill>
                  <a:schemeClr val="tx1"/>
                </a:solidFill>
              </a:rPr>
              <a:t> Gabriella, nagy </a:t>
            </a:r>
            <a:r>
              <a:rPr lang="hu-HU" dirty="0" err="1">
                <a:solidFill>
                  <a:schemeClr val="tx1"/>
                </a:solidFill>
              </a:rPr>
              <a:t>laura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9" name="Szabadkézi alakzat: Alakzat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016F7E-0C41-4169-B2E4-593701178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" r="159"/>
          <a:stretch/>
        </p:blipFill>
        <p:spPr>
          <a:xfrm>
            <a:off x="6766174" y="0"/>
            <a:ext cx="5305441" cy="6858000"/>
          </a:xfrm>
          <a:prstGeom prst="rect">
            <a:avLst/>
          </a:prstGeom>
        </p:spPr>
      </p:pic>
      <p:sp>
        <p:nvSpPr>
          <p:cNvPr id="14" name="Folyamatábra: Lyukszalag 13">
            <a:extLst>
              <a:ext uri="{FF2B5EF4-FFF2-40B4-BE49-F238E27FC236}">
                <a16:creationId xmlns:a16="http://schemas.microsoft.com/office/drawing/2014/main" id="{7C5185A9-C8A6-4805-919B-FED938BA1462}"/>
              </a:ext>
            </a:extLst>
          </p:cNvPr>
          <p:cNvSpPr/>
          <p:nvPr/>
        </p:nvSpPr>
        <p:spPr>
          <a:xfrm rot="16200000">
            <a:off x="5748336" y="2796378"/>
            <a:ext cx="695325" cy="395025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54D014-8045-4EE3-97E2-6F94E17E2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22" t="15714" r="23090" b="35110"/>
          <a:stretch/>
        </p:blipFill>
        <p:spPr>
          <a:xfrm>
            <a:off x="7971861" y="2495623"/>
            <a:ext cx="2829489" cy="1691859"/>
          </a:xfrm>
          <a:prstGeom prst="rect">
            <a:avLst/>
          </a:prstGeom>
        </p:spPr>
      </p:pic>
      <p:sp>
        <p:nvSpPr>
          <p:cNvPr id="4" name="Kivonás jele 3">
            <a:extLst>
              <a:ext uri="{FF2B5EF4-FFF2-40B4-BE49-F238E27FC236}">
                <a16:creationId xmlns:a16="http://schemas.microsoft.com/office/drawing/2014/main" id="{633E43B4-4187-4BB5-AB4B-041DDB108B5D}"/>
              </a:ext>
            </a:extLst>
          </p:cNvPr>
          <p:cNvSpPr/>
          <p:nvPr/>
        </p:nvSpPr>
        <p:spPr>
          <a:xfrm>
            <a:off x="6892768" y="-4156452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Kivonás jele 19">
            <a:extLst>
              <a:ext uri="{FF2B5EF4-FFF2-40B4-BE49-F238E27FC236}">
                <a16:creationId xmlns:a16="http://schemas.microsoft.com/office/drawing/2014/main" id="{2E946FCF-01D9-45E7-B97D-D5DEF42DAC72}"/>
              </a:ext>
            </a:extLst>
          </p:cNvPr>
          <p:cNvSpPr/>
          <p:nvPr/>
        </p:nvSpPr>
        <p:spPr>
          <a:xfrm>
            <a:off x="6892768" y="-1632327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Kivonás jele 20">
            <a:extLst>
              <a:ext uri="{FF2B5EF4-FFF2-40B4-BE49-F238E27FC236}">
                <a16:creationId xmlns:a16="http://schemas.microsoft.com/office/drawing/2014/main" id="{A30F4E0D-2BC0-4A3D-953A-13099B9EA3B4}"/>
              </a:ext>
            </a:extLst>
          </p:cNvPr>
          <p:cNvSpPr/>
          <p:nvPr/>
        </p:nvSpPr>
        <p:spPr>
          <a:xfrm>
            <a:off x="6892768" y="171451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000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Téglalap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hu-HU" dirty="0"/>
          </a:p>
        </p:txBody>
      </p:sp>
      <p:sp>
        <p:nvSpPr>
          <p:cNvPr id="17" name="Szabadkézi sokszög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Téglalap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Tartalom helye 2" descr="SmartArt idővonal helykitöltő">
            <a:extLst>
              <a:ext uri="{FF2B5EF4-FFF2-40B4-BE49-F238E27FC236}">
                <a16:creationId xmlns:a16="http://schemas.microsoft.com/office/drawing/2014/main" id="{93C3D81C-D261-4493-942F-A53CECB4A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630337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784806D2-3CDF-4070-AF3B-DC017A5A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rtlCol="0" anchor="ctr">
            <a:normAutofit/>
          </a:bodyPr>
          <a:lstStyle/>
          <a:p>
            <a:pPr rtl="0"/>
            <a:r>
              <a:rPr lang="hu-HU" dirty="0"/>
              <a:t>Cím </a:t>
            </a:r>
            <a:r>
              <a:rPr lang="hu-HU" dirty="0" err="1"/>
              <a:t>Ipsum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</a:t>
            </a:r>
            <a:r>
              <a:rPr lang="hu-HU" dirty="0" err="1"/>
              <a:t>sit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8787915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61_TF67530480.potx" id="{92EDB4BB-ADAD-4ED8-BDCA-AB545AD3C98D}" vid="{07348E2C-BFA8-474E-8C32-2977A4092C9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5D5C12-9048-448D-A69C-F00736C0732E}">
  <ds:schemaRefs>
    <ds:schemaRef ds:uri="http://purl.org/dc/elements/1.1/"/>
    <ds:schemaRef ds:uri="http://purl.org/dc/dcmitype/"/>
    <ds:schemaRef ds:uri="http://www.w3.org/XML/1998/namespace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Jelvény arculat</Template>
  <TotalTime>0</TotalTime>
  <Words>52</Words>
  <Application>Microsoft Office PowerPoint</Application>
  <PresentationFormat>Szélesvásznú</PresentationFormat>
  <Paragraphs>16</Paragraphs>
  <Slides>3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Arial</vt:lpstr>
      <vt:lpstr>Bodoni MT Condensed</vt:lpstr>
      <vt:lpstr>Calibri</vt:lpstr>
      <vt:lpstr>Gill Sans MT</vt:lpstr>
      <vt:lpstr>Impact</vt:lpstr>
      <vt:lpstr>Jelvény</vt:lpstr>
      <vt:lpstr>DriveUs</vt:lpstr>
      <vt:lpstr>DriveUs</vt:lpstr>
      <vt:lpstr>Cím Ipsum dolor 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2025-03-28T11:55:23Z</dcterms:created>
  <dcterms:modified xsi:type="dcterms:W3CDTF">2025-03-28T12:24:22Z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