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7" r:id="rId5"/>
    <p:sldId id="268" r:id="rId6"/>
    <p:sldId id="269" r:id="rId7"/>
    <p:sldId id="270" r:id="rId8"/>
    <p:sldId id="271" r:id="rId9"/>
    <p:sldId id="272" r:id="rId10"/>
    <p:sldId id="278" r:id="rId11"/>
    <p:sldId id="279" r:id="rId12"/>
    <p:sldId id="273" r:id="rId13"/>
    <p:sldId id="280" r:id="rId14"/>
    <p:sldId id="274" r:id="rId15"/>
    <p:sldId id="276" r:id="rId16"/>
    <p:sldId id="275" r:id="rId17"/>
    <p:sldId id="281" r:id="rId18"/>
    <p:sldId id="282" r:id="rId19"/>
    <p:sldId id="283" r:id="rId20"/>
    <p:sldId id="284" r:id="rId21"/>
    <p:sldId id="285" r:id="rId22"/>
    <p:sldId id="286" r:id="rId23"/>
    <p:sldId id="277" r:id="rId24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713" autoAdjust="0"/>
  </p:normalViewPr>
  <p:slideViewPr>
    <p:cSldViewPr snapToGrid="0">
      <p:cViewPr varScale="1">
        <p:scale>
          <a:sx n="86" d="100"/>
          <a:sy n="86" d="100"/>
        </p:scale>
        <p:origin x="5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1418C4-22FD-4352-8451-6B7EEE2AD120}" type="datetime1">
              <a:rPr lang="hu-HU" smtClean="0"/>
              <a:t>2025. 04. 01.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9C38C-46A1-49BC-A836-83A1BCB4B54C}" type="datetime1">
              <a:rPr lang="hu-HU" smtClean="0"/>
              <a:pPr/>
              <a:t>2025. 04. 01.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B46F2B-1084-40BA-9F0A-B1F6847335C5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825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059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abadkézi sokszög 6" title="cakkozott kör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26B3AEB3-8840-4374-BE55-BA5D38482A5F}" type="datetime1">
              <a:rPr lang="hu-HU" noProof="0" smtClean="0"/>
              <a:t>2025. 04. 01.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13" name="Téglalap 12" title="bal oldali szegély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07B076-7D47-417E-A212-16720A39AA90}" type="datetime1">
              <a:rPr lang="hu-HU" noProof="0" smtClean="0"/>
              <a:t>2025. 04. 01.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697C2-C046-40CE-A31F-19ECB12C351B}" type="datetime1">
              <a:rPr lang="hu-HU" noProof="0" smtClean="0"/>
              <a:t>2025. 04. 01.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BCB8F4-51B1-4DFA-8560-A375567797EC}" type="datetime1">
              <a:rPr lang="hu-HU" noProof="0" smtClean="0"/>
              <a:t>2025. 04. 01.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6EC440D-8A93-4033-A0F0-612FDCD702A2}" type="datetime1">
              <a:rPr lang="hu-HU" noProof="0" smtClean="0"/>
              <a:t>2025. 04. 01.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grpSp>
        <p:nvGrpSpPr>
          <p:cNvPr id="7" name="Csoport 6" title="bal oldali cakkozott alakzat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Szabadkézi sokszög 6" title="bal oldali cakkozott alakzat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Szabadkézi sokszög 11" title="bal oldali cakkozott vonal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1B6BC6-FB12-4482-ACA7-06A24FCED2F6}" type="datetime1">
              <a:rPr lang="hu-HU" noProof="0" smtClean="0"/>
              <a:t>2025. 04. 01.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05903E-2028-4856-AD81-3E94D03924A9}" type="datetime1">
              <a:rPr lang="hu-HU" noProof="0" smtClean="0"/>
              <a:t>2025. 04. 01.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9701F-A3ED-4423-B1E8-3C4DBBD212D0}" type="datetime1">
              <a:rPr lang="hu-HU" noProof="0" smtClean="0"/>
              <a:t>2025. 04. 01.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DC0063-A2D4-4262-B24C-21A1809BBDEE}" type="datetime1">
              <a:rPr lang="hu-HU" noProof="0" smtClean="0"/>
              <a:t>2025. 04. 01.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zabadkézi sokszög 11" title="jobb oldali cakkozott háttéralakzat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C8F29687-3339-422A-AC2E-4FEB21647174}" type="datetime1">
              <a:rPr lang="hu-HU" noProof="0" smtClean="0"/>
              <a:t>2025. 04. 01.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Téglalap 7" title="bal oldali szegély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11" name="Szabadkézi sokszög 11" title="jobb oldali cakkozott háttéralakzat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Téglalap 11" title="bal oldali szegély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652E0B18-67A6-4160-900D-A2BA740807C9}" type="datetime1">
              <a:rPr lang="hu-HU" noProof="0" smtClean="0"/>
              <a:t>2025. 04. 01.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C86BE91-3060-4B4A-BA02-98FAA90B9ADE}" type="datetime1">
              <a:rPr lang="hu-HU" noProof="0" smtClean="0"/>
              <a:t>2025. 04. 01.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11" name="Szabadkézi sokszög 6" title="Bal oldali cakkozott szegély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Téglalap 11" title="jobb oldali szegély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titkar@hengersor.hu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titkar@hengersor.hu" TargetMode="Externa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003" y="954923"/>
            <a:ext cx="5875694" cy="4504620"/>
          </a:xfrm>
        </p:spPr>
        <p:txBody>
          <a:bodyPr rtlCol="0">
            <a:normAutofit/>
          </a:bodyPr>
          <a:lstStyle/>
          <a:p>
            <a:r>
              <a:rPr lang="hu-HU" sz="9600" dirty="0" err="1">
                <a:solidFill>
                  <a:schemeClr val="tx1"/>
                </a:solidFill>
                <a:latin typeface="Bodoni MT Condensed" panose="02070606080606020203" pitchFamily="18" charset="0"/>
              </a:rPr>
              <a:t>DriveUs</a:t>
            </a:r>
            <a:endParaRPr lang="hu-HU" sz="96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8" y="5572664"/>
            <a:ext cx="5877385" cy="841803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hu-HU" dirty="0" err="1">
                <a:solidFill>
                  <a:schemeClr val="tx1"/>
                </a:solidFill>
              </a:rPr>
              <a:t>Made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by</a:t>
            </a:r>
            <a:r>
              <a:rPr lang="hu-HU" dirty="0">
                <a:solidFill>
                  <a:schemeClr val="tx1"/>
                </a:solidFill>
              </a:rPr>
              <a:t>:</a:t>
            </a:r>
          </a:p>
          <a:p>
            <a:pPr rtl="0"/>
            <a:r>
              <a:rPr lang="hu-HU" dirty="0">
                <a:solidFill>
                  <a:schemeClr val="tx1"/>
                </a:solidFill>
              </a:rPr>
              <a:t>Bakos </a:t>
            </a:r>
            <a:r>
              <a:rPr lang="hu-HU" dirty="0" err="1">
                <a:solidFill>
                  <a:schemeClr val="tx1"/>
                </a:solidFill>
              </a:rPr>
              <a:t>henriett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Gyura</a:t>
            </a:r>
            <a:r>
              <a:rPr lang="hu-HU" dirty="0">
                <a:solidFill>
                  <a:schemeClr val="tx1"/>
                </a:solidFill>
              </a:rPr>
              <a:t> Gabriella, nagy </a:t>
            </a:r>
            <a:r>
              <a:rPr lang="hu-HU" dirty="0" err="1">
                <a:solidFill>
                  <a:schemeClr val="tx1"/>
                </a:solidFill>
              </a:rPr>
              <a:t>laura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9" name="Szabadkézi alakzat: Alakzat 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7016F7E-0C41-4169-B2E4-593701178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9" r="159"/>
          <a:stretch/>
        </p:blipFill>
        <p:spPr>
          <a:xfrm>
            <a:off x="6792478" y="-1"/>
            <a:ext cx="5279137" cy="6858000"/>
          </a:xfrm>
          <a:prstGeom prst="rect">
            <a:avLst/>
          </a:prstGeom>
        </p:spPr>
      </p:pic>
      <p:sp>
        <p:nvSpPr>
          <p:cNvPr id="10" name="Folyamatábra: Lyukszalag 9">
            <a:extLst>
              <a:ext uri="{FF2B5EF4-FFF2-40B4-BE49-F238E27FC236}">
                <a16:creationId xmlns:a16="http://schemas.microsoft.com/office/drawing/2014/main" id="{FC508780-AF6A-4B9D-BC62-7DBC45E8687D}"/>
              </a:ext>
            </a:extLst>
          </p:cNvPr>
          <p:cNvSpPr/>
          <p:nvPr/>
        </p:nvSpPr>
        <p:spPr>
          <a:xfrm rot="16200000">
            <a:off x="6440398" y="182472"/>
            <a:ext cx="1028700" cy="663754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Folyamatábra: Lyukszalag 12">
            <a:extLst>
              <a:ext uri="{FF2B5EF4-FFF2-40B4-BE49-F238E27FC236}">
                <a16:creationId xmlns:a16="http://schemas.microsoft.com/office/drawing/2014/main" id="{02108CE3-919F-4AC5-91F8-0947703D06FA}"/>
              </a:ext>
            </a:extLst>
          </p:cNvPr>
          <p:cNvSpPr/>
          <p:nvPr/>
        </p:nvSpPr>
        <p:spPr>
          <a:xfrm rot="16200000">
            <a:off x="6396783" y="3280679"/>
            <a:ext cx="894499" cy="814436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Folyamatábra: Lyukszalag 13">
            <a:extLst>
              <a:ext uri="{FF2B5EF4-FFF2-40B4-BE49-F238E27FC236}">
                <a16:creationId xmlns:a16="http://schemas.microsoft.com/office/drawing/2014/main" id="{7C5185A9-C8A6-4805-919B-FED938BA1462}"/>
              </a:ext>
            </a:extLst>
          </p:cNvPr>
          <p:cNvSpPr/>
          <p:nvPr/>
        </p:nvSpPr>
        <p:spPr>
          <a:xfrm rot="16200000">
            <a:off x="5748336" y="2796378"/>
            <a:ext cx="695325" cy="395025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Folyamatábra: Lyukszalag 14">
            <a:extLst>
              <a:ext uri="{FF2B5EF4-FFF2-40B4-BE49-F238E27FC236}">
                <a16:creationId xmlns:a16="http://schemas.microsoft.com/office/drawing/2014/main" id="{D7CE508C-C52C-45BC-9059-4FA4EAEEAE9B}"/>
              </a:ext>
            </a:extLst>
          </p:cNvPr>
          <p:cNvSpPr/>
          <p:nvPr/>
        </p:nvSpPr>
        <p:spPr>
          <a:xfrm rot="17125943">
            <a:off x="6377160" y="2556867"/>
            <a:ext cx="982979" cy="663752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Folyamatábra: Kijelzés 21">
            <a:extLst>
              <a:ext uri="{FF2B5EF4-FFF2-40B4-BE49-F238E27FC236}">
                <a16:creationId xmlns:a16="http://schemas.microsoft.com/office/drawing/2014/main" id="{97DF0C8D-B6A6-40AA-88B6-2108F7DCC533}"/>
              </a:ext>
            </a:extLst>
          </p:cNvPr>
          <p:cNvSpPr/>
          <p:nvPr/>
        </p:nvSpPr>
        <p:spPr>
          <a:xfrm>
            <a:off x="6256635" y="977608"/>
            <a:ext cx="1314450" cy="1431175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Folyamatábra: Kijelzés 22">
            <a:extLst>
              <a:ext uri="{FF2B5EF4-FFF2-40B4-BE49-F238E27FC236}">
                <a16:creationId xmlns:a16="http://schemas.microsoft.com/office/drawing/2014/main" id="{07E42F61-3F4B-4188-AB06-C71A2694D782}"/>
              </a:ext>
            </a:extLst>
          </p:cNvPr>
          <p:cNvSpPr/>
          <p:nvPr/>
        </p:nvSpPr>
        <p:spPr>
          <a:xfrm>
            <a:off x="6108103" y="4135148"/>
            <a:ext cx="1314450" cy="993984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Folyamatábra: Kijelzés 23">
            <a:extLst>
              <a:ext uri="{FF2B5EF4-FFF2-40B4-BE49-F238E27FC236}">
                <a16:creationId xmlns:a16="http://schemas.microsoft.com/office/drawing/2014/main" id="{70005F30-AB82-4131-BEF1-0D2F15208AC5}"/>
              </a:ext>
            </a:extLst>
          </p:cNvPr>
          <p:cNvSpPr/>
          <p:nvPr/>
        </p:nvSpPr>
        <p:spPr>
          <a:xfrm>
            <a:off x="5862472" y="5122994"/>
            <a:ext cx="1314450" cy="993984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Folyamatábra: Lyukszalag 24">
            <a:extLst>
              <a:ext uri="{FF2B5EF4-FFF2-40B4-BE49-F238E27FC236}">
                <a16:creationId xmlns:a16="http://schemas.microsoft.com/office/drawing/2014/main" id="{871F1003-BEB2-4E98-8695-ADD0702E9E44}"/>
              </a:ext>
            </a:extLst>
          </p:cNvPr>
          <p:cNvSpPr/>
          <p:nvPr/>
        </p:nvSpPr>
        <p:spPr>
          <a:xfrm rot="17338295">
            <a:off x="6150916" y="5969077"/>
            <a:ext cx="964096" cy="707296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54D014-8045-4EE3-97E2-6F94E17E2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22" t="15714" r="23090" b="35110"/>
          <a:stretch/>
        </p:blipFill>
        <p:spPr>
          <a:xfrm>
            <a:off x="8371911" y="2453317"/>
            <a:ext cx="2633483" cy="1574660"/>
          </a:xfrm>
          <a:prstGeom prst="rect">
            <a:avLst/>
          </a:prstGeom>
        </p:spPr>
      </p:pic>
      <p:sp>
        <p:nvSpPr>
          <p:cNvPr id="26" name="Felhő 25">
            <a:extLst>
              <a:ext uri="{FF2B5EF4-FFF2-40B4-BE49-F238E27FC236}">
                <a16:creationId xmlns:a16="http://schemas.microsoft.com/office/drawing/2014/main" id="{FA066628-E7C6-4A44-9724-7E589E501D5D}"/>
              </a:ext>
            </a:extLst>
          </p:cNvPr>
          <p:cNvSpPr/>
          <p:nvPr/>
        </p:nvSpPr>
        <p:spPr>
          <a:xfrm rot="2763978">
            <a:off x="6683415" y="1933173"/>
            <a:ext cx="1390860" cy="143117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Felhő 26">
            <a:extLst>
              <a:ext uri="{FF2B5EF4-FFF2-40B4-BE49-F238E27FC236}">
                <a16:creationId xmlns:a16="http://schemas.microsoft.com/office/drawing/2014/main" id="{0E4F7DDF-A800-4F32-82B0-4D23154A5F7E}"/>
              </a:ext>
            </a:extLst>
          </p:cNvPr>
          <p:cNvSpPr/>
          <p:nvPr/>
        </p:nvSpPr>
        <p:spPr>
          <a:xfrm rot="2763978">
            <a:off x="7832572" y="2865845"/>
            <a:ext cx="838510" cy="74960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Felhő 27">
            <a:extLst>
              <a:ext uri="{FF2B5EF4-FFF2-40B4-BE49-F238E27FC236}">
                <a16:creationId xmlns:a16="http://schemas.microsoft.com/office/drawing/2014/main" id="{A1EF8A48-F426-493D-BA4D-15AAAFD93379}"/>
              </a:ext>
            </a:extLst>
          </p:cNvPr>
          <p:cNvSpPr/>
          <p:nvPr/>
        </p:nvSpPr>
        <p:spPr>
          <a:xfrm rot="2763978">
            <a:off x="6710014" y="3004567"/>
            <a:ext cx="1390860" cy="143117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23862014-F6CF-4D28-AD5C-0264EBE56E63}"/>
              </a:ext>
            </a:extLst>
          </p:cNvPr>
          <p:cNvSpPr/>
          <p:nvPr/>
        </p:nvSpPr>
        <p:spPr>
          <a:xfrm>
            <a:off x="-70575" y="-35559"/>
            <a:ext cx="608073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50" dirty="0"/>
              <a:t>OM kód: 203061/012</a:t>
            </a:r>
          </a:p>
          <a:p>
            <a:r>
              <a:rPr lang="hu-HU" sz="1050" dirty="0"/>
              <a:t>E-mail cím: </a:t>
            </a:r>
            <a:r>
              <a:rPr lang="hu-HU" sz="1050" dirty="0">
                <a:hlinkClick r:id="rId5"/>
              </a:rPr>
              <a:t>titkar@hengersor.hu</a:t>
            </a:r>
            <a:endParaRPr lang="hu-HU" sz="1050" dirty="0"/>
          </a:p>
          <a:p>
            <a:r>
              <a:rPr lang="nb-NO" sz="1050" dirty="0"/>
              <a:t>Telefon:</a:t>
            </a:r>
          </a:p>
          <a:p>
            <a:r>
              <a:rPr lang="nb-NO" sz="1050" dirty="0"/>
              <a:t>Telefon: +36 30 369 7855</a:t>
            </a:r>
          </a:p>
          <a:p>
            <a:pPr algn="ctr"/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FBD528B-4355-4866-8037-3408CD22D7AE}"/>
              </a:ext>
            </a:extLst>
          </p:cNvPr>
          <p:cNvSpPr/>
          <p:nvPr/>
        </p:nvSpPr>
        <p:spPr>
          <a:xfrm>
            <a:off x="-3565973" y="1293504"/>
            <a:ext cx="14295645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200" b="1" dirty="0"/>
              <a:t>Budapesti Gazdasági Szakképzési Centrum Pestszentlőrinci Technikum</a:t>
            </a:r>
          </a:p>
          <a:p>
            <a:pPr algn="ctr"/>
            <a:endParaRPr lang="hu-HU" sz="1200" b="1" dirty="0"/>
          </a:p>
          <a:p>
            <a:pPr algn="ctr"/>
            <a:r>
              <a:rPr lang="nb-NO" sz="1200" dirty="0"/>
              <a:t> 1184 Budapest Hengersor u. 34.</a:t>
            </a:r>
            <a:endParaRPr lang="hu-HU" sz="1200" dirty="0"/>
          </a:p>
          <a:p>
            <a:pPr algn="ctr"/>
            <a:endParaRPr lang="hu-HU" sz="1200" dirty="0"/>
          </a:p>
          <a:p>
            <a:endParaRPr lang="hu-HU" sz="1200" dirty="0"/>
          </a:p>
          <a:p>
            <a:pPr algn="ctr"/>
            <a:endParaRPr lang="hu-HU" sz="12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endParaRPr lang="hu-HU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827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2091" y="385535"/>
            <a:ext cx="4800600" cy="632529"/>
          </a:xfrm>
        </p:spPr>
        <p:txBody>
          <a:bodyPr/>
          <a:lstStyle/>
          <a:p>
            <a:r>
              <a:rPr lang="hu-HU" sz="2800" dirty="0" err="1">
                <a:latin typeface="Bodoni MT Condensed" panose="02070606080606020203" pitchFamily="18" charset="0"/>
              </a:rPr>
              <a:t>database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492" y="3154503"/>
            <a:ext cx="4800600" cy="3317962"/>
          </a:xfrm>
        </p:spPr>
        <p:txBody>
          <a:bodyPr/>
          <a:lstStyle/>
          <a:p>
            <a:pPr marL="1828800" lvl="4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311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8826" y="368424"/>
            <a:ext cx="4800600" cy="632529"/>
          </a:xfrm>
        </p:spPr>
        <p:txBody>
          <a:bodyPr/>
          <a:lstStyle/>
          <a:p>
            <a:r>
              <a:rPr lang="hu-HU" sz="2800" dirty="0" err="1">
                <a:latin typeface="Bodoni MT Condensed" panose="02070606080606020203" pitchFamily="18" charset="0"/>
              </a:rPr>
              <a:t>database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A74BC3A-293A-47F5-9FE9-1D98EE515B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9650" y="1493517"/>
            <a:ext cx="10584101" cy="49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1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9734" y="319971"/>
            <a:ext cx="4800600" cy="632529"/>
          </a:xfrm>
        </p:spPr>
        <p:txBody>
          <a:bodyPr/>
          <a:lstStyle/>
          <a:p>
            <a:r>
              <a:rPr lang="hu-HU" sz="2800" dirty="0" err="1">
                <a:latin typeface="Bodoni MT Condensed" panose="02070606080606020203" pitchFamily="18" charset="0"/>
              </a:rPr>
              <a:t>Without</a:t>
            </a:r>
            <a:r>
              <a:rPr lang="hu-HU" sz="2800" dirty="0">
                <a:latin typeface="Bodoni MT Condensed" panose="02070606080606020203" pitchFamily="18" charset="0"/>
              </a:rPr>
              <a:t> </a:t>
            </a:r>
            <a:r>
              <a:rPr lang="hu-HU" sz="2800" dirty="0" err="1">
                <a:latin typeface="Bodoni MT Condensed" panose="02070606080606020203" pitchFamily="18" charset="0"/>
              </a:rPr>
              <a:t>responsivity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7106696-EBDA-4C64-A845-E0CE8F55DF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9650" y="1186573"/>
            <a:ext cx="5625104" cy="286460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7D86067-E54C-4198-9FE9-613E66F63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77" y="3923259"/>
            <a:ext cx="5666358" cy="28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2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5346" y="315158"/>
            <a:ext cx="4800600" cy="632529"/>
          </a:xfrm>
        </p:spPr>
        <p:txBody>
          <a:bodyPr/>
          <a:lstStyle/>
          <a:p>
            <a:r>
              <a:rPr lang="hu-HU" sz="2800" dirty="0" err="1">
                <a:latin typeface="Bodoni MT Condensed" panose="02070606080606020203" pitchFamily="18" charset="0"/>
              </a:rPr>
              <a:t>With</a:t>
            </a:r>
            <a:r>
              <a:rPr lang="hu-HU" sz="2800" dirty="0">
                <a:latin typeface="Bodoni MT Condensed" panose="02070606080606020203" pitchFamily="18" charset="0"/>
              </a:rPr>
              <a:t> </a:t>
            </a:r>
            <a:r>
              <a:rPr lang="hu-HU" sz="2800" dirty="0" err="1">
                <a:latin typeface="Bodoni MT Condensed" panose="02070606080606020203" pitchFamily="18" charset="0"/>
              </a:rPr>
              <a:t>responsivity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7829CE67-0CC2-4B4F-9B06-A4AD865C8E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08843" y="1431163"/>
            <a:ext cx="3709983" cy="496460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B3363C9-D96E-4B70-8FBC-D05C0FC59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69" y="1420484"/>
            <a:ext cx="3709984" cy="4975284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F7444CD1-71E2-4DF8-A5A9-6217DE2AAA63}"/>
              </a:ext>
            </a:extLst>
          </p:cNvPr>
          <p:cNvSpPr/>
          <p:nvPr/>
        </p:nvSpPr>
        <p:spPr>
          <a:xfrm>
            <a:off x="6531884" y="462232"/>
            <a:ext cx="68556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hu-HU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Optimized</a:t>
            </a:r>
            <a:r>
              <a:rPr lang="hu-HU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u-HU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hu-HU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mobile </a:t>
            </a:r>
            <a:r>
              <a:rPr lang="hu-HU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devices</a:t>
            </a:r>
            <a:endParaRPr lang="hu-HU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hu-HU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</a:t>
            </a:r>
            <a:r>
              <a:rPr lang="hu-HU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</a:t>
            </a:r>
            <a:r>
              <a:rPr lang="hu-HU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u-HU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anywhere</a:t>
            </a:r>
            <a:r>
              <a:rPr lang="hu-HU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u-HU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hu-HU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u-HU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</a:t>
            </a:r>
            <a:r>
              <a:rPr lang="hu-HU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u-HU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</a:t>
            </a:r>
            <a:r>
              <a:rPr lang="hu-HU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hu-HU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701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66873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2471" y="2290790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Frontend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3467739"/>
            <a:ext cx="4800600" cy="2996398"/>
          </a:xfrm>
        </p:spPr>
        <p:txBody>
          <a:bodyPr/>
          <a:lstStyle/>
          <a:p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call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reservations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quality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cars</a:t>
            </a:r>
            <a:endParaRPr lang="hu-HU" dirty="0"/>
          </a:p>
          <a:p>
            <a:r>
              <a:rPr lang="hu-HU" dirty="0"/>
              <a:t>No platform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renting</a:t>
            </a:r>
            <a:r>
              <a:rPr lang="hu-HU" dirty="0"/>
              <a:t> </a:t>
            </a:r>
            <a:r>
              <a:rPr lang="hu-HU" dirty="0" err="1"/>
              <a:t>informations</a:t>
            </a:r>
            <a:endParaRPr lang="hu-HU" dirty="0"/>
          </a:p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1DA47AF-91B2-4DE7-BC82-8611434C7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1296" y="2290789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backend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66838F-02F9-413B-B369-8985BC063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5848" y="3196517"/>
            <a:ext cx="4800600" cy="2996398"/>
          </a:xfrm>
        </p:spPr>
        <p:txBody>
          <a:bodyPr/>
          <a:lstStyle/>
          <a:p>
            <a:r>
              <a:rPr lang="hu-HU" dirty="0" err="1"/>
              <a:t>DriveUs</a:t>
            </a:r>
            <a:endParaRPr lang="hu-HU" dirty="0"/>
          </a:p>
          <a:p>
            <a:r>
              <a:rPr lang="hu-HU" dirty="0" err="1"/>
              <a:t>Available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anyone</a:t>
            </a:r>
            <a:r>
              <a:rPr lang="hu-HU" dirty="0"/>
              <a:t> </a:t>
            </a:r>
            <a:r>
              <a:rPr lang="hu-HU" dirty="0" err="1"/>
              <a:t>anywhere</a:t>
            </a:r>
            <a:r>
              <a:rPr lang="hu-HU" dirty="0"/>
              <a:t> and </a:t>
            </a:r>
            <a:r>
              <a:rPr lang="hu-HU" dirty="0" err="1"/>
              <a:t>anytime</a:t>
            </a:r>
            <a:endParaRPr lang="hu-HU" dirty="0"/>
          </a:p>
          <a:p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communicaton</a:t>
            </a:r>
            <a:r>
              <a:rPr lang="hu-HU" dirty="0"/>
              <a:t> over </a:t>
            </a:r>
            <a:r>
              <a:rPr lang="hu-HU" dirty="0" err="1"/>
              <a:t>the</a:t>
            </a:r>
            <a:r>
              <a:rPr lang="hu-HU" dirty="0"/>
              <a:t> platform</a:t>
            </a:r>
          </a:p>
          <a:p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pages</a:t>
            </a:r>
            <a:r>
              <a:rPr lang="hu-HU" dirty="0"/>
              <a:t> </a:t>
            </a:r>
          </a:p>
          <a:p>
            <a:r>
              <a:rPr lang="en-US" dirty="0"/>
              <a:t>Intuitive and easy to use</a:t>
            </a:r>
            <a:r>
              <a:rPr lang="hu-HU" dirty="0"/>
              <a:t> and </a:t>
            </a:r>
            <a:r>
              <a:rPr lang="hu-HU" dirty="0" err="1"/>
              <a:t>user-friendly</a:t>
            </a:r>
            <a:endParaRPr lang="hu-HU" dirty="0"/>
          </a:p>
          <a:p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F5A5A71-4F75-44CA-997E-4BBCC057809A}"/>
              </a:ext>
            </a:extLst>
          </p:cNvPr>
          <p:cNvSpPr/>
          <p:nvPr/>
        </p:nvSpPr>
        <p:spPr>
          <a:xfrm>
            <a:off x="5331789" y="540798"/>
            <a:ext cx="15284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Condensed" panose="02070606080606020203" pitchFamily="18" charset="0"/>
              </a:rPr>
              <a:t>TESTS</a:t>
            </a:r>
            <a:endParaRPr lang="hu-H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76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57224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8548" y="487717"/>
            <a:ext cx="4800600" cy="632529"/>
          </a:xfrm>
        </p:spPr>
        <p:txBody>
          <a:bodyPr/>
          <a:lstStyle/>
          <a:p>
            <a:r>
              <a:rPr lang="hu-HU" sz="2800" dirty="0" err="1">
                <a:latin typeface="Bodoni MT Condensed" panose="02070606080606020203" pitchFamily="18" charset="0"/>
              </a:rPr>
              <a:t>Teamwork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655937"/>
            <a:ext cx="4800600" cy="3317962"/>
          </a:xfrm>
        </p:spPr>
        <p:txBody>
          <a:bodyPr>
            <a:normAutofit/>
          </a:bodyPr>
          <a:lstStyle/>
          <a:p>
            <a:r>
              <a:rPr lang="hu-HU" dirty="0"/>
              <a:t>GitHub</a:t>
            </a:r>
          </a:p>
          <a:p>
            <a:r>
              <a:rPr lang="hu-HU" dirty="0"/>
              <a:t>Google Drive</a:t>
            </a:r>
          </a:p>
          <a:p>
            <a:r>
              <a:rPr lang="hu-HU" dirty="0"/>
              <a:t>Microsoft </a:t>
            </a:r>
            <a:r>
              <a:rPr lang="hu-HU" dirty="0" err="1"/>
              <a:t>Teams</a:t>
            </a:r>
            <a:endParaRPr lang="hu-HU" dirty="0"/>
          </a:p>
          <a:p>
            <a:r>
              <a:rPr lang="hu-HU" dirty="0" err="1"/>
              <a:t>Trello</a:t>
            </a:r>
            <a:endParaRPr lang="hu-HU" dirty="0"/>
          </a:p>
          <a:p>
            <a:r>
              <a:rPr lang="hu-HU" dirty="0" err="1"/>
              <a:t>Live</a:t>
            </a:r>
            <a:r>
              <a:rPr lang="hu-HU" dirty="0"/>
              <a:t> </a:t>
            </a:r>
            <a:r>
              <a:rPr lang="hu-HU" dirty="0" err="1"/>
              <a:t>communication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8CA17DD-CA4B-479F-8D53-93D10997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316" y="1553108"/>
            <a:ext cx="4427368" cy="249039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250EB92-E52C-4232-A381-93D68D4CB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006" y="1431398"/>
            <a:ext cx="5152994" cy="289855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364BA49-7178-44F7-80C0-9C147B2E9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984" y="4456590"/>
            <a:ext cx="3735594" cy="214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9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66873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5248" y="1982617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BAKOS HENRIETT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3672" y="3367969"/>
            <a:ext cx="1367901" cy="2958109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1DA47AF-91B2-4DE7-BC82-8611434C7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75244" y="2029902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GYURA GABRIELLA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66838F-02F9-413B-B369-8985BC063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367969"/>
            <a:ext cx="1367901" cy="2958110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F5A5A71-4F75-44CA-997E-4BBCC057809A}"/>
              </a:ext>
            </a:extLst>
          </p:cNvPr>
          <p:cNvSpPr/>
          <p:nvPr/>
        </p:nvSpPr>
        <p:spPr>
          <a:xfrm>
            <a:off x="4479894" y="531921"/>
            <a:ext cx="4051908" cy="719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Condensed" panose="02070606080606020203" pitchFamily="18" charset="0"/>
              </a:rPr>
              <a:t>TEAMWORK - BACKEND</a:t>
            </a:r>
            <a:endParaRPr lang="hu-H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Condensed" panose="02070606080606020203" pitchFamily="18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F099F5B-6366-4CBF-8C85-681CE8A3E656}"/>
              </a:ext>
            </a:extLst>
          </p:cNvPr>
          <p:cNvSpPr/>
          <p:nvPr/>
        </p:nvSpPr>
        <p:spPr>
          <a:xfrm>
            <a:off x="7586485" y="2139211"/>
            <a:ext cx="49043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Condensed" panose="02070606080606020203" pitchFamily="18" charset="0"/>
              </a:rPr>
              <a:t>NAGY LAURA</a:t>
            </a:r>
          </a:p>
        </p:txBody>
      </p:sp>
    </p:spTree>
    <p:extLst>
      <p:ext uri="{BB962C8B-B14F-4D97-AF65-F5344CB8AC3E}">
        <p14:creationId xmlns:p14="http://schemas.microsoft.com/office/powerpoint/2010/main" val="698353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66873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5248" y="1982617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BAKOS HENRIETT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3672" y="3367969"/>
            <a:ext cx="1367901" cy="2958109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1DA47AF-91B2-4DE7-BC82-8611434C7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75244" y="2029902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GYURA GABRIELLA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66838F-02F9-413B-B369-8985BC063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367969"/>
            <a:ext cx="1367901" cy="2958110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F5A5A71-4F75-44CA-997E-4BBCC057809A}"/>
              </a:ext>
            </a:extLst>
          </p:cNvPr>
          <p:cNvSpPr/>
          <p:nvPr/>
        </p:nvSpPr>
        <p:spPr>
          <a:xfrm>
            <a:off x="4479894" y="531921"/>
            <a:ext cx="4051908" cy="719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Condensed" panose="02070606080606020203" pitchFamily="18" charset="0"/>
              </a:rPr>
              <a:t>TEAMWORK - FRONTEND</a:t>
            </a:r>
            <a:endParaRPr lang="hu-H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Condensed" panose="02070606080606020203" pitchFamily="18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F099F5B-6366-4CBF-8C85-681CE8A3E656}"/>
              </a:ext>
            </a:extLst>
          </p:cNvPr>
          <p:cNvSpPr/>
          <p:nvPr/>
        </p:nvSpPr>
        <p:spPr>
          <a:xfrm>
            <a:off x="7586485" y="2139211"/>
            <a:ext cx="49043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Condensed" panose="02070606080606020203" pitchFamily="18" charset="0"/>
              </a:rPr>
              <a:t>NAGY LAURA</a:t>
            </a:r>
          </a:p>
        </p:txBody>
      </p:sp>
    </p:spTree>
    <p:extLst>
      <p:ext uri="{BB962C8B-B14F-4D97-AF65-F5344CB8AC3E}">
        <p14:creationId xmlns:p14="http://schemas.microsoft.com/office/powerpoint/2010/main" val="1810387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2091" y="385535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PUBLICATION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9343" y="2257858"/>
            <a:ext cx="4800600" cy="3317962"/>
          </a:xfrm>
        </p:spPr>
        <p:txBody>
          <a:bodyPr>
            <a:normAutofit/>
          </a:bodyPr>
          <a:lstStyle/>
          <a:p>
            <a:pPr lvl="4"/>
            <a:r>
              <a:rPr lang="hu-HU" sz="2800" dirty="0"/>
              <a:t>GitHub </a:t>
            </a:r>
            <a:r>
              <a:rPr lang="hu-HU" sz="2800" dirty="0" err="1"/>
              <a:t>actions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0758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2091" y="385535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FUTURE PLANS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9343" y="2257858"/>
            <a:ext cx="4800600" cy="3317962"/>
          </a:xfrm>
        </p:spPr>
        <p:txBody>
          <a:bodyPr>
            <a:normAutofit/>
          </a:bodyPr>
          <a:lstStyle/>
          <a:p>
            <a:pPr lvl="4"/>
            <a:r>
              <a:rPr lang="hu-HU" sz="2800" dirty="0"/>
              <a:t>Mobile </a:t>
            </a:r>
            <a:r>
              <a:rPr lang="hu-HU" sz="2800" dirty="0" err="1"/>
              <a:t>application</a:t>
            </a:r>
            <a:endParaRPr lang="hu-HU" sz="2800" dirty="0"/>
          </a:p>
          <a:p>
            <a:pPr lvl="4"/>
            <a:r>
              <a:rPr lang="hu-HU" sz="2800" dirty="0" err="1"/>
              <a:t>Advertisements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98662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571" y="2378530"/>
            <a:ext cx="6102775" cy="2750601"/>
          </a:xfrm>
        </p:spPr>
        <p:txBody>
          <a:bodyPr rtlCol="0">
            <a:normAutofit/>
          </a:bodyPr>
          <a:lstStyle/>
          <a:p>
            <a:r>
              <a:rPr lang="hu-HU" sz="9600" dirty="0" err="1">
                <a:solidFill>
                  <a:schemeClr val="tx1"/>
                </a:solidFill>
                <a:latin typeface="Bodoni MT Condensed" panose="02070606080606020203" pitchFamily="18" charset="0"/>
              </a:rPr>
              <a:t>DriveUs</a:t>
            </a:r>
            <a:endParaRPr lang="hu-HU" sz="96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8" y="5572664"/>
            <a:ext cx="5877385" cy="841803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hu-HU" dirty="0" err="1">
                <a:solidFill>
                  <a:schemeClr val="tx1"/>
                </a:solidFill>
              </a:rPr>
              <a:t>Made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by</a:t>
            </a:r>
            <a:r>
              <a:rPr lang="hu-HU" dirty="0">
                <a:solidFill>
                  <a:schemeClr val="tx1"/>
                </a:solidFill>
              </a:rPr>
              <a:t>:</a:t>
            </a:r>
          </a:p>
          <a:p>
            <a:pPr rtl="0"/>
            <a:r>
              <a:rPr lang="hu-HU" dirty="0">
                <a:solidFill>
                  <a:schemeClr val="tx1"/>
                </a:solidFill>
              </a:rPr>
              <a:t>Bakos </a:t>
            </a:r>
            <a:r>
              <a:rPr lang="hu-HU" dirty="0" err="1">
                <a:solidFill>
                  <a:schemeClr val="tx1"/>
                </a:solidFill>
              </a:rPr>
              <a:t>henriett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Gyura</a:t>
            </a:r>
            <a:r>
              <a:rPr lang="hu-HU" dirty="0">
                <a:solidFill>
                  <a:schemeClr val="tx1"/>
                </a:solidFill>
              </a:rPr>
              <a:t> Gabriella, nagy </a:t>
            </a:r>
            <a:r>
              <a:rPr lang="hu-HU" dirty="0" err="1">
                <a:solidFill>
                  <a:schemeClr val="tx1"/>
                </a:solidFill>
              </a:rPr>
              <a:t>laura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9" name="Szabadkézi alakzat: Alakzat 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7016F7E-0C41-4169-B2E4-593701178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9" r="159"/>
          <a:stretch/>
        </p:blipFill>
        <p:spPr>
          <a:xfrm>
            <a:off x="6766174" y="0"/>
            <a:ext cx="5305441" cy="6858000"/>
          </a:xfrm>
          <a:prstGeom prst="rect">
            <a:avLst/>
          </a:prstGeom>
        </p:spPr>
      </p:pic>
      <p:sp>
        <p:nvSpPr>
          <p:cNvPr id="14" name="Folyamatábra: Lyukszalag 13">
            <a:extLst>
              <a:ext uri="{FF2B5EF4-FFF2-40B4-BE49-F238E27FC236}">
                <a16:creationId xmlns:a16="http://schemas.microsoft.com/office/drawing/2014/main" id="{7C5185A9-C8A6-4805-919B-FED938BA1462}"/>
              </a:ext>
            </a:extLst>
          </p:cNvPr>
          <p:cNvSpPr/>
          <p:nvPr/>
        </p:nvSpPr>
        <p:spPr>
          <a:xfrm rot="16200000">
            <a:off x="5748336" y="2796378"/>
            <a:ext cx="695325" cy="395025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54D014-8045-4EE3-97E2-6F94E17E2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22" t="15714" r="23090" b="35110"/>
          <a:stretch/>
        </p:blipFill>
        <p:spPr>
          <a:xfrm>
            <a:off x="7971861" y="2495623"/>
            <a:ext cx="2829489" cy="1691859"/>
          </a:xfrm>
          <a:prstGeom prst="rect">
            <a:avLst/>
          </a:prstGeom>
        </p:spPr>
      </p:pic>
      <p:sp>
        <p:nvSpPr>
          <p:cNvPr id="4" name="Kivonás jele 3">
            <a:extLst>
              <a:ext uri="{FF2B5EF4-FFF2-40B4-BE49-F238E27FC236}">
                <a16:creationId xmlns:a16="http://schemas.microsoft.com/office/drawing/2014/main" id="{633E43B4-4187-4BB5-AB4B-041DDB108B5D}"/>
              </a:ext>
            </a:extLst>
          </p:cNvPr>
          <p:cNvSpPr/>
          <p:nvPr/>
        </p:nvSpPr>
        <p:spPr>
          <a:xfrm>
            <a:off x="6892768" y="-4156452"/>
            <a:ext cx="476250" cy="10843001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Kivonás jele 19">
            <a:extLst>
              <a:ext uri="{FF2B5EF4-FFF2-40B4-BE49-F238E27FC236}">
                <a16:creationId xmlns:a16="http://schemas.microsoft.com/office/drawing/2014/main" id="{2E946FCF-01D9-45E7-B97D-D5DEF42DAC72}"/>
              </a:ext>
            </a:extLst>
          </p:cNvPr>
          <p:cNvSpPr/>
          <p:nvPr/>
        </p:nvSpPr>
        <p:spPr>
          <a:xfrm>
            <a:off x="6892768" y="-1632327"/>
            <a:ext cx="476250" cy="10843001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Kivonás jele 20">
            <a:extLst>
              <a:ext uri="{FF2B5EF4-FFF2-40B4-BE49-F238E27FC236}">
                <a16:creationId xmlns:a16="http://schemas.microsoft.com/office/drawing/2014/main" id="{A30F4E0D-2BC0-4A3D-953A-13099B9EA3B4}"/>
              </a:ext>
            </a:extLst>
          </p:cNvPr>
          <p:cNvSpPr/>
          <p:nvPr/>
        </p:nvSpPr>
        <p:spPr>
          <a:xfrm>
            <a:off x="6892768" y="171451"/>
            <a:ext cx="476250" cy="10843001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27146B0-17CC-4684-94A1-F964AE6B01D3}"/>
              </a:ext>
            </a:extLst>
          </p:cNvPr>
          <p:cNvSpPr/>
          <p:nvPr/>
        </p:nvSpPr>
        <p:spPr>
          <a:xfrm>
            <a:off x="814082" y="909115"/>
            <a:ext cx="553553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b="1" dirty="0"/>
              <a:t>Budapesti Gazdasági Szakképzési Centrum Pestszentlőrinci Technikum</a:t>
            </a:r>
          </a:p>
          <a:p>
            <a:pPr algn="ctr"/>
            <a:endParaRPr lang="hu-HU" b="1" dirty="0"/>
          </a:p>
          <a:p>
            <a:pPr algn="ctr"/>
            <a:r>
              <a:rPr lang="nb-NO" dirty="0"/>
              <a:t> 1184 Budapest Hengersor u. 34.</a:t>
            </a:r>
            <a:endParaRPr lang="hu-HU" dirty="0"/>
          </a:p>
          <a:p>
            <a:pPr algn="ctr"/>
            <a:endParaRPr lang="hu-HU" dirty="0"/>
          </a:p>
          <a:p>
            <a:endParaRPr lang="hu-HU" dirty="0"/>
          </a:p>
          <a:p>
            <a:pPr algn="ctr"/>
            <a:endParaRPr lang="hu-HU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56B3311-B190-4294-B92D-4F27FA6188B9}"/>
              </a:ext>
            </a:extLst>
          </p:cNvPr>
          <p:cNvSpPr/>
          <p:nvPr/>
        </p:nvSpPr>
        <p:spPr>
          <a:xfrm>
            <a:off x="-44615" y="-1152"/>
            <a:ext cx="531614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50" dirty="0"/>
              <a:t>OM kód: 203061/012</a:t>
            </a:r>
          </a:p>
          <a:p>
            <a:r>
              <a:rPr lang="hu-HU" sz="1050" dirty="0"/>
              <a:t>E-mail cím: </a:t>
            </a:r>
            <a:r>
              <a:rPr lang="hu-HU" sz="1050" dirty="0">
                <a:hlinkClick r:id="rId5"/>
              </a:rPr>
              <a:t>titkar@hengersor.hu</a:t>
            </a:r>
            <a:endParaRPr lang="hu-HU" sz="1050" dirty="0"/>
          </a:p>
          <a:p>
            <a:r>
              <a:rPr lang="nb-NO" sz="1050" dirty="0"/>
              <a:t>Telefon:</a:t>
            </a:r>
          </a:p>
          <a:p>
            <a:r>
              <a:rPr lang="nb-NO" sz="1050" dirty="0"/>
              <a:t>Telefon: +36 30 369 7855</a:t>
            </a:r>
          </a:p>
          <a:p>
            <a:pPr algn="ctr"/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0007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CE6518-4BE9-4116-A177-F26ADCA3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6A197DD-BC05-4910-86D3-648818756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3625C81-4877-4419-BB2D-BDFE978FC9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BA295F5-8E84-461C-A2E6-EC4E1CF3A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225BFB2-BFA8-4E08-879E-B0E3F149A9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709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033" y="524073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2471" y="2290790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The </a:t>
            </a:r>
            <a:r>
              <a:rPr lang="hu-HU" sz="2800" dirty="0" err="1">
                <a:latin typeface="Bodoni MT Condensed" panose="02070606080606020203" pitchFamily="18" charset="0"/>
              </a:rPr>
              <a:t>probelem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3467739"/>
            <a:ext cx="4800600" cy="2996398"/>
          </a:xfrm>
        </p:spPr>
        <p:txBody>
          <a:bodyPr/>
          <a:lstStyle/>
          <a:p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call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reservations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quality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cars</a:t>
            </a:r>
            <a:endParaRPr lang="hu-HU" dirty="0"/>
          </a:p>
          <a:p>
            <a:r>
              <a:rPr lang="hu-HU" dirty="0"/>
              <a:t>No platform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renting</a:t>
            </a:r>
            <a:r>
              <a:rPr lang="hu-HU" dirty="0"/>
              <a:t> </a:t>
            </a:r>
            <a:r>
              <a:rPr lang="hu-HU" dirty="0" err="1"/>
              <a:t>informations</a:t>
            </a:r>
            <a:endParaRPr lang="hu-HU" dirty="0"/>
          </a:p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1DA47AF-91B2-4DE7-BC82-8611434C7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1296" y="2290789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The </a:t>
            </a:r>
            <a:r>
              <a:rPr lang="hu-HU" sz="2800" dirty="0" err="1">
                <a:latin typeface="Bodoni MT Condensed" panose="02070606080606020203" pitchFamily="18" charset="0"/>
              </a:rPr>
              <a:t>solution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66838F-02F9-413B-B369-8985BC063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5848" y="3196517"/>
            <a:ext cx="4800600" cy="2996398"/>
          </a:xfrm>
        </p:spPr>
        <p:txBody>
          <a:bodyPr/>
          <a:lstStyle/>
          <a:p>
            <a:r>
              <a:rPr lang="hu-HU" dirty="0" err="1"/>
              <a:t>DriveUs</a:t>
            </a:r>
            <a:endParaRPr lang="hu-HU" dirty="0"/>
          </a:p>
          <a:p>
            <a:r>
              <a:rPr lang="hu-HU" dirty="0" err="1"/>
              <a:t>Available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anyone</a:t>
            </a:r>
            <a:r>
              <a:rPr lang="hu-HU" dirty="0"/>
              <a:t> </a:t>
            </a:r>
            <a:r>
              <a:rPr lang="hu-HU" dirty="0" err="1"/>
              <a:t>anywhere</a:t>
            </a:r>
            <a:r>
              <a:rPr lang="hu-HU" dirty="0"/>
              <a:t> and </a:t>
            </a:r>
            <a:r>
              <a:rPr lang="hu-HU" dirty="0" err="1"/>
              <a:t>anytime</a:t>
            </a:r>
            <a:endParaRPr lang="hu-HU" dirty="0"/>
          </a:p>
          <a:p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communicaton</a:t>
            </a:r>
            <a:r>
              <a:rPr lang="hu-HU" dirty="0"/>
              <a:t> over </a:t>
            </a:r>
            <a:r>
              <a:rPr lang="hu-HU" dirty="0" err="1"/>
              <a:t>the</a:t>
            </a:r>
            <a:r>
              <a:rPr lang="hu-HU" dirty="0"/>
              <a:t> platform</a:t>
            </a:r>
          </a:p>
          <a:p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pages</a:t>
            </a:r>
            <a:r>
              <a:rPr lang="hu-HU" dirty="0"/>
              <a:t> </a:t>
            </a:r>
          </a:p>
          <a:p>
            <a:r>
              <a:rPr lang="en-US" dirty="0"/>
              <a:t>Intuitive and easy to use</a:t>
            </a:r>
            <a:r>
              <a:rPr lang="hu-HU" dirty="0"/>
              <a:t> and </a:t>
            </a:r>
            <a:r>
              <a:rPr lang="hu-HU" dirty="0" err="1"/>
              <a:t>user-friendly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398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-777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6257" y="543829"/>
            <a:ext cx="4800600" cy="632529"/>
          </a:xfrm>
        </p:spPr>
        <p:txBody>
          <a:bodyPr/>
          <a:lstStyle/>
          <a:p>
            <a:r>
              <a:rPr lang="hu-HU" sz="2800" dirty="0" err="1">
                <a:latin typeface="Bodoni MT Condensed" panose="02070606080606020203" pitchFamily="18" charset="0"/>
              </a:rPr>
              <a:t>Functions</a:t>
            </a:r>
            <a:r>
              <a:rPr lang="hu-HU" sz="2800" dirty="0">
                <a:latin typeface="Bodoni MT Condensed" panose="02070606080606020203" pitchFamily="18" charset="0"/>
              </a:rPr>
              <a:t> of </a:t>
            </a:r>
            <a:r>
              <a:rPr lang="hu-HU" sz="2800" dirty="0" err="1">
                <a:latin typeface="Bodoni MT Condensed" panose="02070606080606020203" pitchFamily="18" charset="0"/>
              </a:rPr>
              <a:t>the</a:t>
            </a:r>
            <a:r>
              <a:rPr lang="hu-HU" sz="2800" dirty="0">
                <a:latin typeface="Bodoni MT Condensed" panose="02070606080606020203" pitchFamily="18" charset="0"/>
              </a:rPr>
              <a:t> program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7481" y="2363680"/>
            <a:ext cx="4800600" cy="3317962"/>
          </a:xfrm>
        </p:spPr>
        <p:txBody>
          <a:bodyPr/>
          <a:lstStyle/>
          <a:p>
            <a:r>
              <a:rPr lang="hu-HU" dirty="0" err="1"/>
              <a:t>Registraton</a:t>
            </a:r>
            <a:endParaRPr lang="hu-HU" dirty="0"/>
          </a:p>
          <a:p>
            <a:r>
              <a:rPr lang="hu-HU" dirty="0"/>
              <a:t>Login</a:t>
            </a:r>
          </a:p>
          <a:p>
            <a:r>
              <a:rPr lang="hu-HU" dirty="0" err="1"/>
              <a:t>Profile</a:t>
            </a:r>
            <a:r>
              <a:rPr lang="hu-HU" dirty="0"/>
              <a:t> </a:t>
            </a:r>
            <a:r>
              <a:rPr lang="hu-HU" dirty="0" err="1"/>
              <a:t>editing</a:t>
            </a:r>
            <a:endParaRPr lang="hu-HU" dirty="0"/>
          </a:p>
          <a:p>
            <a:r>
              <a:rPr lang="hu-HU" dirty="0" err="1"/>
              <a:t>Search</a:t>
            </a:r>
            <a:r>
              <a:rPr lang="hu-HU" dirty="0"/>
              <a:t>, </a:t>
            </a:r>
            <a:r>
              <a:rPr lang="hu-HU" dirty="0" err="1"/>
              <a:t>browse</a:t>
            </a:r>
            <a:endParaRPr lang="hu-HU" dirty="0"/>
          </a:p>
          <a:p>
            <a:r>
              <a:rPr lang="hu-HU" dirty="0" err="1"/>
              <a:t>Making</a:t>
            </a:r>
            <a:r>
              <a:rPr lang="hu-HU" dirty="0"/>
              <a:t> a </a:t>
            </a:r>
            <a:r>
              <a:rPr lang="hu-HU" dirty="0" err="1"/>
              <a:t>reservation</a:t>
            </a:r>
            <a:endParaRPr lang="hu-HU" dirty="0"/>
          </a:p>
          <a:p>
            <a:r>
              <a:rPr lang="hu-HU" dirty="0"/>
              <a:t>Surfing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previous</a:t>
            </a:r>
            <a:r>
              <a:rPr lang="hu-HU" dirty="0"/>
              <a:t> </a:t>
            </a:r>
            <a:r>
              <a:rPr lang="hu-HU" dirty="0" err="1"/>
              <a:t>reservations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347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57224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8548" y="487717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The program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4260" y="2234954"/>
            <a:ext cx="4800600" cy="3317962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Backend – PHP</a:t>
            </a:r>
          </a:p>
          <a:p>
            <a:pPr marL="0" indent="0">
              <a:buNone/>
            </a:pPr>
            <a:r>
              <a:rPr lang="hu-HU" dirty="0"/>
              <a:t>Node.js</a:t>
            </a:r>
          </a:p>
          <a:p>
            <a:r>
              <a:rPr lang="hu-HU" dirty="0"/>
              <a:t>Frontend - PHP</a:t>
            </a:r>
          </a:p>
          <a:p>
            <a:pPr marL="0" indent="0">
              <a:buNone/>
            </a:pPr>
            <a:r>
              <a:rPr lang="hu-HU" dirty="0"/>
              <a:t>HTML</a:t>
            </a:r>
          </a:p>
          <a:p>
            <a:pPr marL="0" indent="0">
              <a:buNone/>
            </a:pPr>
            <a:r>
              <a:rPr lang="hu-HU" dirty="0"/>
              <a:t>CSS</a:t>
            </a:r>
          </a:p>
          <a:p>
            <a:pPr marL="0" indent="0">
              <a:buNone/>
            </a:pPr>
            <a:r>
              <a:rPr lang="hu-HU" dirty="0"/>
              <a:t>JavaScript</a:t>
            </a:r>
          </a:p>
          <a:p>
            <a:pPr marL="0" indent="0">
              <a:buNone/>
            </a:pPr>
            <a:r>
              <a:rPr lang="hu-HU" dirty="0" err="1"/>
              <a:t>Bootstrap</a:t>
            </a:r>
            <a:endParaRPr lang="hu-HU" dirty="0"/>
          </a:p>
          <a:p>
            <a:r>
              <a:rPr lang="hu-HU" dirty="0" err="1"/>
              <a:t>Database</a:t>
            </a:r>
            <a:r>
              <a:rPr lang="hu-HU" dirty="0"/>
              <a:t> – </a:t>
            </a:r>
            <a:r>
              <a:rPr lang="hu-HU" dirty="0" err="1"/>
              <a:t>MySQL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PhpMyAdmin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85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869" y="385535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Backend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492" y="3154503"/>
            <a:ext cx="4800600" cy="3317962"/>
          </a:xfrm>
        </p:spPr>
        <p:txBody>
          <a:bodyPr/>
          <a:lstStyle/>
          <a:p>
            <a:pPr marL="1828800" lvl="4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110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869" y="385535"/>
            <a:ext cx="4800600" cy="632529"/>
          </a:xfrm>
        </p:spPr>
        <p:txBody>
          <a:bodyPr/>
          <a:lstStyle/>
          <a:p>
            <a:r>
              <a:rPr lang="hu-HU" sz="2800" dirty="0" err="1">
                <a:latin typeface="Bodoni MT Condensed" panose="02070606080606020203" pitchFamily="18" charset="0"/>
              </a:rPr>
              <a:t>Models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492" y="3154503"/>
            <a:ext cx="4800600" cy="3317962"/>
          </a:xfrm>
        </p:spPr>
        <p:txBody>
          <a:bodyPr/>
          <a:lstStyle/>
          <a:p>
            <a:pPr marL="1828800" lvl="4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053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869" y="385535"/>
            <a:ext cx="4800600" cy="632529"/>
          </a:xfrm>
        </p:spPr>
        <p:txBody>
          <a:bodyPr/>
          <a:lstStyle/>
          <a:p>
            <a:r>
              <a:rPr lang="hu-HU" sz="2800" dirty="0" err="1">
                <a:latin typeface="Bodoni MT Condensed" panose="02070606080606020203" pitchFamily="18" charset="0"/>
              </a:rPr>
              <a:t>controllers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492" y="3154503"/>
            <a:ext cx="4800600" cy="3317962"/>
          </a:xfrm>
        </p:spPr>
        <p:txBody>
          <a:bodyPr/>
          <a:lstStyle/>
          <a:p>
            <a:pPr marL="1828800" lvl="4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520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2091" y="385535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frontend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492" y="3154503"/>
            <a:ext cx="4800600" cy="3317962"/>
          </a:xfrm>
        </p:spPr>
        <p:txBody>
          <a:bodyPr/>
          <a:lstStyle/>
          <a:p>
            <a:pPr marL="1828800" lvl="4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487620"/>
      </p:ext>
    </p:extLst>
  </p:cSld>
  <p:clrMapOvr>
    <a:masterClrMapping/>
  </p:clrMapOvr>
</p:sld>
</file>

<file path=ppt/theme/theme1.xml><?xml version="1.0" encoding="utf-8"?>
<a:theme xmlns:a="http://schemas.openxmlformats.org/drawingml/2006/main" name="Jelvény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361_TF67530480.potx" id="{92EDB4BB-ADAD-4ED8-BDCA-AB545AD3C98D}" vid="{07348E2C-BFA8-474E-8C32-2977A4092C9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D5C12-9048-448D-A69C-F00736C0732E}">
  <ds:schemaRefs>
    <ds:schemaRef ds:uri="http://purl.org/dc/elements/1.1/"/>
    <ds:schemaRef ds:uri="http://purl.org/dc/dcmitype/"/>
    <ds:schemaRef ds:uri="http://www.w3.org/XML/1998/namespace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Jelvény arculat</Template>
  <TotalTime>0</TotalTime>
  <Words>286</Words>
  <Application>Microsoft Office PowerPoint</Application>
  <PresentationFormat>Szélesvásznú</PresentationFormat>
  <Paragraphs>109</Paragraphs>
  <Slides>20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6" baseType="lpstr">
      <vt:lpstr>Arial</vt:lpstr>
      <vt:lpstr>Bodoni MT Condensed</vt:lpstr>
      <vt:lpstr>Calibri</vt:lpstr>
      <vt:lpstr>Gill Sans MT</vt:lpstr>
      <vt:lpstr>Impact</vt:lpstr>
      <vt:lpstr>Jelvény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2025-03-28T11:55:23Z</dcterms:created>
  <dcterms:modified xsi:type="dcterms:W3CDTF">2025-04-01T06:46:05Z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