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59" r:id="rId5"/>
    <p:sldId id="262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52216-340D-48C4-844B-4C19007B988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3F5B-6A94-43B1-9E90-3B7AEAFA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0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880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9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6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3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9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8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1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F0EC-231C-42A0-8052-DD64560B883C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D665-BCC3-44F3-B6BA-03B3CB685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4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1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7058" y="2813538"/>
            <a:ext cx="241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TASK </a:t>
            </a:r>
            <a:r>
              <a:rPr lang="en-US" sz="3600" b="1" dirty="0" smtClean="0">
                <a:solidFill>
                  <a:srgbClr val="FF0000"/>
                </a:solidFill>
              </a:rPr>
              <a:t>NO</a:t>
            </a:r>
            <a:r>
              <a:rPr lang="en-US" sz="3600" b="1" dirty="0" smtClean="0">
                <a:solidFill>
                  <a:srgbClr val="FF0000"/>
                </a:solidFill>
              </a:rPr>
              <a:t> -4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2847" y="392346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b="1" dirty="0" smtClean="0"/>
              <a:t>Code Refactoring and Bug Fixing</a:t>
            </a:r>
          </a:p>
          <a:p>
            <a:pPr lvl="0" algn="ctr"/>
            <a:endParaRPr lang="en-US" sz="2800" dirty="0" smtClean="0"/>
          </a:p>
          <a:p>
            <a:pPr lvl="0" algn="ctr"/>
            <a:endParaRPr lang="en-US" sz="2800" dirty="0" smtClean="0"/>
          </a:p>
          <a:p>
            <a:pPr lvl="0" algn="ctr"/>
            <a:r>
              <a:rPr lang="en-US" sz="2800" dirty="0"/>
              <a:t>Prepared-by Naga </a:t>
            </a:r>
            <a:r>
              <a:rPr lang="en-US" sz="2800" dirty="0" err="1"/>
              <a:t>Babu</a:t>
            </a:r>
            <a:r>
              <a:rPr lang="en-US" sz="2800" b="1" dirty="0"/>
              <a:t> </a:t>
            </a:r>
            <a:r>
              <a:rPr lang="en-US" sz="2800" dirty="0" err="1"/>
              <a:t>Katarapu</a:t>
            </a:r>
            <a:endParaRPr lang="en-US" sz="2800" dirty="0"/>
          </a:p>
          <a:p>
            <a:pPr lvl="0" algn="ctr"/>
            <a:r>
              <a:rPr lang="en-US" sz="2800" dirty="0"/>
              <a:t>Intern ID :- IN1241118</a:t>
            </a:r>
          </a:p>
        </p:txBody>
      </p:sp>
    </p:spTree>
    <p:extLst>
      <p:ext uri="{BB962C8B-B14F-4D97-AF65-F5344CB8AC3E}">
        <p14:creationId xmlns:p14="http://schemas.microsoft.com/office/powerpoint/2010/main" val="33243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2013439"/>
            <a:ext cx="5286104" cy="37386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1645" y="3627770"/>
            <a:ext cx="3191609" cy="267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18599" y="3200399"/>
            <a:ext cx="3414847" cy="228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163727" y="759893"/>
            <a:ext cx="6279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Finding Bugs in the Server  </a:t>
            </a:r>
            <a:endParaRPr lang="en-IN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559062" y="2013439"/>
            <a:ext cx="5117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In this Server red borders are Bugs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Method is to be used here POST only.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effectLst/>
              </a:rPr>
              <a:t>The post() method is used when you want to send some data to the server.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Data is transfer to HTML form element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In this no form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0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4" y="2003455"/>
            <a:ext cx="5411822" cy="1443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6" y="4440116"/>
            <a:ext cx="4730260" cy="13188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3685" y="683054"/>
            <a:ext cx="600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Fixing Bugs In Sever code 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025052" y="2247966"/>
            <a:ext cx="432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1). I fix this bug with the help of the “GET” method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25053" y="4145432"/>
            <a:ext cx="451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2). To read data from HTML form element. </a:t>
            </a:r>
            <a:r>
              <a:rPr lang="en-US" sz="2400" dirty="0" err="1" smtClean="0"/>
              <a:t>request.form.get</a:t>
            </a:r>
            <a:r>
              <a:rPr lang="en-US" sz="2400" dirty="0" smtClean="0"/>
              <a:t>(“note”)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62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4" y="1899017"/>
            <a:ext cx="5347057" cy="379486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14423" y="2571058"/>
            <a:ext cx="422030" cy="8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95678" y="2004644"/>
            <a:ext cx="422030" cy="7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3046" y="1890346"/>
            <a:ext cx="1784172" cy="351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133536" y="2510117"/>
            <a:ext cx="1784172" cy="298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795954" y="896815"/>
            <a:ext cx="6814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Finding Bugs in HTML code</a:t>
            </a:r>
            <a:endParaRPr lang="en-IN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4231" y="2044209"/>
            <a:ext cx="47302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 smtClean="0"/>
              <a:t>The highlighted was given action but in that route is missing. and missing post-method.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/>
              <a:t>button tags is empty in this second red line. Here we have to give a button for “add note”.</a:t>
            </a:r>
            <a:endParaRPr lang="en-IN" sz="2400" dirty="0"/>
          </a:p>
          <a:p>
            <a:r>
              <a:rPr lang="en-IN" dirty="0"/>
              <a:t> </a:t>
            </a:r>
            <a:r>
              <a:rPr lang="en-IN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773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26" y="2329655"/>
            <a:ext cx="3696111" cy="571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3" y="3914024"/>
            <a:ext cx="3554844" cy="9657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39039" y="1053932"/>
            <a:ext cx="59956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/>
              <a:t>Fixing </a:t>
            </a:r>
            <a:r>
              <a:rPr lang="en-IN" sz="4400" dirty="0"/>
              <a:t>Bugs in HTML </a:t>
            </a:r>
            <a:r>
              <a:rPr lang="en-IN" sz="4400" dirty="0" smtClean="0"/>
              <a:t>page</a:t>
            </a:r>
            <a:endParaRPr lang="en-IN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936879" y="2391508"/>
            <a:ext cx="453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fill the method and missing element in action.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6028285" y="4027545"/>
            <a:ext cx="4128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Button was fill with “ Add note”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40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39" y="2155110"/>
            <a:ext cx="4739216" cy="2530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08" y="2517198"/>
            <a:ext cx="5082980" cy="14569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86245" y="773696"/>
            <a:ext cx="2827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Server Output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007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173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Libre Baskerville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Erik</cp:lastModifiedBy>
  <cp:revision>16</cp:revision>
  <dcterms:created xsi:type="dcterms:W3CDTF">2024-02-29T12:25:16Z</dcterms:created>
  <dcterms:modified xsi:type="dcterms:W3CDTF">2024-03-01T06:47:28Z</dcterms:modified>
</cp:coreProperties>
</file>