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8" r:id="rId10"/>
    <p:sldId id="266" r:id="rId11"/>
    <p:sldId id="270" r:id="rId12"/>
    <p:sldId id="267" r:id="rId13"/>
    <p:sldId id="259" r:id="rId14"/>
  </p:sldIdLst>
  <p:sldSz cx="12192000" cy="6858000"/>
  <p:notesSz cx="6858000" cy="9144000"/>
  <p:embeddedFontLst>
    <p:embeddedFont>
      <p:font typeface="Libre Baskerville" panose="020B0604020202020204" charset="0"/>
      <p:regular r:id="rId16"/>
      <p:bold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 Black" panose="020B0604020202020204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484026" y="3773970"/>
            <a:ext cx="9563725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IN" sz="3200" b="1" dirty="0" smtClean="0"/>
              <a:t>AMCAT</a:t>
            </a:r>
            <a:r>
              <a:rPr lang="en-IN" sz="3200" dirty="0" smtClean="0"/>
              <a:t> </a:t>
            </a:r>
            <a:r>
              <a:rPr lang="en-IN" sz="3200" u="sng" dirty="0" smtClean="0"/>
              <a:t>Exploratory </a:t>
            </a:r>
            <a:r>
              <a:rPr lang="en-IN" sz="3200" u="sng" dirty="0"/>
              <a:t>Data Analysis </a:t>
            </a:r>
            <a:r>
              <a:rPr lang="en-IN" sz="3200" dirty="0" smtClean="0"/>
              <a:t>Project</a:t>
            </a:r>
          </a:p>
          <a:p>
            <a:pPr lvl="0" algn="ctr"/>
            <a:endParaRPr lang="en-IN" sz="2400" b="1" dirty="0"/>
          </a:p>
          <a:p>
            <a:pPr lvl="0" algn="ctr"/>
            <a:r>
              <a:rPr lang="en-IN" sz="2400" b="1" dirty="0" smtClean="0"/>
              <a:t>Prepared-by Naga </a:t>
            </a:r>
            <a:r>
              <a:rPr lang="en-IN" sz="2400" b="1" dirty="0" err="1" smtClean="0"/>
              <a:t>Babu</a:t>
            </a:r>
            <a:r>
              <a:rPr lang="en-IN" sz="2400" b="1" dirty="0" smtClean="0"/>
              <a:t> </a:t>
            </a:r>
            <a:r>
              <a:rPr lang="en-IN" sz="2400" b="1" dirty="0" err="1" smtClean="0"/>
              <a:t>Katarapu</a:t>
            </a:r>
            <a:endParaRPr lang="en-IN" sz="2400" b="1" dirty="0" smtClean="0"/>
          </a:p>
          <a:p>
            <a:pPr lvl="0" algn="ctr"/>
            <a:r>
              <a:rPr lang="en-IN" sz="2000" dirty="0" smtClean="0"/>
              <a:t>Intern </a:t>
            </a:r>
            <a:r>
              <a:rPr lang="en-IN" sz="2000" dirty="0"/>
              <a:t>ID :- </a:t>
            </a:r>
            <a:r>
              <a:rPr lang="en-IN" sz="2000" dirty="0" smtClean="0"/>
              <a:t>IN9249205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3020" y="699796"/>
            <a:ext cx="537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 Steps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5" y="1942689"/>
            <a:ext cx="4098545" cy="30771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906" y="1544691"/>
            <a:ext cx="3517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r>
              <a:rPr lang="en-IN" dirty="0" smtClean="0"/>
              <a:t> vs cat ( salary, Gender)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03" y="1427583"/>
            <a:ext cx="5850295" cy="33503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34473" y="1099906"/>
            <a:ext cx="5719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 smtClean="0"/>
              <a:t>Num</a:t>
            </a:r>
            <a:r>
              <a:rPr lang="en-IN" dirty="0" smtClean="0"/>
              <a:t> vs </a:t>
            </a:r>
            <a:r>
              <a:rPr lang="en-IN" dirty="0" err="1" smtClean="0"/>
              <a:t>Num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473455" y="5262465"/>
            <a:ext cx="45090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Bivariate analysis taken this columns Salary,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using the plot of bar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this plot male persons are got a salary of 3.9, min(0.25)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Female persons got the max salary of 3.5, min(0.25)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5710335" y="5262465"/>
            <a:ext cx="43667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is </a:t>
            </a:r>
            <a:r>
              <a:rPr lang="en-IN" dirty="0" err="1" smtClean="0"/>
              <a:t>num</a:t>
            </a:r>
            <a:r>
              <a:rPr lang="en-IN" dirty="0" smtClean="0"/>
              <a:t> vs </a:t>
            </a:r>
            <a:r>
              <a:rPr lang="en-IN" dirty="0" err="1" smtClean="0"/>
              <a:t>num</a:t>
            </a:r>
            <a:r>
              <a:rPr lang="en-IN" dirty="0" smtClean="0"/>
              <a:t> columns.</a:t>
            </a:r>
          </a:p>
          <a:p>
            <a:r>
              <a:rPr lang="en-IN" dirty="0" smtClean="0"/>
              <a:t>Here using the pair plot for these three columns based on the Gender column</a:t>
            </a:r>
          </a:p>
          <a:p>
            <a:r>
              <a:rPr lang="en-IN" dirty="0" smtClean="0"/>
              <a:t>Here blue is represents the female </a:t>
            </a:r>
          </a:p>
          <a:p>
            <a:r>
              <a:rPr lang="en-IN" dirty="0" smtClean="0"/>
              <a:t>Red is represent the male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5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45" y="1097993"/>
            <a:ext cx="9182100" cy="33738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28210" y="433137"/>
            <a:ext cx="6769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C</a:t>
            </a:r>
            <a:r>
              <a:rPr lang="en-IN" sz="2800" dirty="0" smtClean="0"/>
              <a:t>ollege States</a:t>
            </a:r>
            <a:endParaRPr lang="en-IN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459832" y="4764505"/>
            <a:ext cx="20694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Uttar Pradesh </a:t>
            </a:r>
            <a:r>
              <a:rPr lang="en-IN" dirty="0" smtClean="0"/>
              <a:t>915,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Karnataka 370,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Tamil </a:t>
            </a:r>
            <a:r>
              <a:rPr lang="en-IN" dirty="0"/>
              <a:t>Nadu 367 </a:t>
            </a:r>
            <a:r>
              <a:rPr lang="en-IN" dirty="0" smtClean="0"/>
              <a:t>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Telangana 319,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r>
              <a:rPr lang="en-IN" dirty="0"/>
              <a:t>Maharashtra </a:t>
            </a:r>
            <a:r>
              <a:rPr lang="en-IN" dirty="0" smtClean="0"/>
              <a:t>262.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818020" y="4764505"/>
            <a:ext cx="240631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Andhra Pradesh 225,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West Bengal 196,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Punjab 193,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Madhya Pradesh 189,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Haryana 180,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Rajasthan 174,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Orissa 172</a:t>
            </a:r>
            <a:r>
              <a:rPr lang="en-IN" dirty="0" smtClean="0"/>
              <a:t>,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513093" y="466161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Delhi 162,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Uttarakhand</a:t>
            </a:r>
            <a:r>
              <a:rPr lang="en-IN" dirty="0"/>
              <a:t> 113,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Kerala 33,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Jharkhand 28,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Chhattisgarh 27,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Gujarat 24 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Himachal Pradesh 16,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Bihar 10,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Jammu and Kashmir 7</a:t>
            </a:r>
            <a:r>
              <a:rPr lang="en-IN" dirty="0" smtClean="0"/>
              <a:t>,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9144000" y="4764505"/>
            <a:ext cx="6096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 Assam 5 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Union Territory 5 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Sikkim 3 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Meghalaya 2 ,</a:t>
            </a: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dirty="0"/>
              <a:t>Goa 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94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8779" y="657726"/>
            <a:ext cx="4860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: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9411" y="1475874"/>
            <a:ext cx="903170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analysis Done on Aspiring minds employees , the salaries of the employees is varying based on different features.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salary of most of the employees is below 5 lakhs.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employees are from B-tech/ B.E background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company , here is a domination of male count over female count.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Salary of the employment is based on the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specialization,Degree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Designstion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it is not depends on the 10</a:t>
            </a:r>
            <a:r>
              <a:rPr lang="en-IN" sz="20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and 12th grades.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employees with M-tech degree have a higher salary compare to other degrees.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make are having salary as compare to the female.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3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1" y="1299172"/>
            <a:ext cx="10074567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completed my 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B-tech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at 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Amrita Sai institute of Science 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stream of 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Civil Engineering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 </a:t>
            </a:r>
            <a:r>
              <a:rPr lang="en-IN" sz="20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Science 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one of the demands in this world. I’m a 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enthusiast currently interning at </a:t>
            </a:r>
            <a:r>
              <a:rPr lang="en-IN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Innomatics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esearch Labs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choose to pursue further learning Data Science at </a:t>
            </a:r>
            <a:r>
              <a:rPr lang="en-IN" sz="20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Innomatics</a:t>
            </a:r>
            <a:r>
              <a:rPr lang="en-IN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Research Labs.  Currently, I’m gaining hands-on experience as an intern in this field.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linkedin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</a:t>
            </a:r>
            <a:r>
              <a:rPr lang="en-IN" sz="2000" u="sng" dirty="0">
                <a:solidFill>
                  <a:srgbClr val="0070C0"/>
                </a:solidFill>
              </a:rPr>
              <a:t>www.linkedin.com/in/nagababukatarapu</a:t>
            </a:r>
          </a:p>
          <a:p>
            <a:r>
              <a:rPr lang="en-IN" sz="2000" dirty="0"/>
              <a:t/>
            </a:r>
            <a:br>
              <a:rPr lang="en-IN" sz="2000" dirty="0"/>
            </a:br>
            <a:endParaRPr lang="en-IN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profile </a:t>
            </a:r>
            <a:r>
              <a:rPr lang="en-IN" sz="20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en-IN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IN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</a:t>
            </a:r>
            <a:r>
              <a:rPr lang="en-IN" sz="2000" u="sng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https://github.com/Naga-Babu-K</a:t>
            </a:r>
            <a:endParaRPr sz="2000" u="sng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2162585" y="507267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 dirty="0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hevron 1"/>
          <p:cNvSpPr/>
          <p:nvPr/>
        </p:nvSpPr>
        <p:spPr>
          <a:xfrm>
            <a:off x="427656" y="51318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38765" y="513184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258359" y="507267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>
                <a:solidFill>
                  <a:srgbClr val="FF0000"/>
                </a:solidFill>
              </a:rPr>
              <a:t>Agenda (This should be the PPT flow) 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Business Problem and Use case domain understanding(If Required)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Objective of the Project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Web Scraping – Details (Websites, Processor you followed)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Summary of the Data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IN" b="1" u="sng" dirty="0">
                <a:solidFill>
                  <a:srgbClr val="FF0000"/>
                </a:solidFill>
              </a:rPr>
              <a:t>Exploratory Data Analysis: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Cleaning Steps  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Data Manipulation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Univariate Analysis  Steps</a:t>
            </a:r>
            <a:endParaRPr dirty="0"/>
          </a:p>
          <a:p>
            <a:pPr marL="51435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eriod"/>
            </a:pPr>
            <a:r>
              <a:rPr lang="en-IN" b="1" i="1" dirty="0"/>
              <a:t>Bivariate Analysis  Steps </a:t>
            </a:r>
            <a:endParaRPr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Key Business Question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Conclusion (Key finding overall)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Q&amp;A Slide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b="1" dirty="0"/>
              <a:t>Your Experience/Challenges working on Web Scraping – Data Analysis Project.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51518" y="858416"/>
            <a:ext cx="920931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 smtClean="0"/>
              <a:t>	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is primarily limited  only to students with engineering disciplines.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the employment outcomes of engineering graduates as dependent variables (Salary, Job Titles, and Job Locations) along with the standardized scores from three different areas – cognitive skills, technical skills and personality skills.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also contains demographic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independent variables are both continuous and categorical in nature.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contains a unique identifier for each candidate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57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500620" y="428226"/>
            <a:ext cx="665301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 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olumns in this table)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/>
              <a:t>ID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/>
              <a:t>A unique ID to identify a </a:t>
            </a:r>
            <a:r>
              <a:rPr lang="en-US" dirty="0" smtClean="0"/>
              <a:t>candidate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dirty="0"/>
              <a:t>Annual CTC oﬀered to the candidate (in INR</a:t>
            </a:r>
            <a:r>
              <a:rPr lang="en-US" dirty="0" smtClean="0"/>
              <a:t>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DOJ  : Date of joining in company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 :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leaving a company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: Designation offered in the job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Job City : Location of the city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: Candidates Gender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DOB : Date of birth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percentage : Overall marks obtained in grade 10 examination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board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/>
              <a:t>The school board whose curriculum the candidate followed in grade </a:t>
            </a:r>
            <a:r>
              <a:rPr lang="en-US" dirty="0" smtClean="0"/>
              <a:t>10</a:t>
            </a:r>
          </a:p>
          <a:p>
            <a:r>
              <a:rPr lang="en-IN" dirty="0" smtClean="0"/>
              <a:t>12graduation : </a:t>
            </a:r>
            <a:r>
              <a:rPr lang="en-US" dirty="0"/>
              <a:t>Year of graduation - senior year high </a:t>
            </a:r>
            <a:r>
              <a:rPr lang="en-US" dirty="0" smtClean="0"/>
              <a:t>school</a:t>
            </a:r>
          </a:p>
          <a:p>
            <a:r>
              <a:rPr lang="en-IN" dirty="0" smtClean="0"/>
              <a:t>12percentage : </a:t>
            </a:r>
            <a:r>
              <a:rPr lang="en-US" dirty="0"/>
              <a:t>Overall marks obtained in grade </a:t>
            </a:r>
            <a:r>
              <a:rPr lang="en-US" dirty="0" smtClean="0"/>
              <a:t>12  examinations</a:t>
            </a:r>
            <a:endParaRPr lang="en-US" dirty="0"/>
          </a:p>
          <a:p>
            <a:r>
              <a:rPr lang="en-IN" dirty="0" smtClean="0"/>
              <a:t>12board : </a:t>
            </a:r>
            <a:r>
              <a:rPr lang="en-US" dirty="0"/>
              <a:t>The school board whose curriculum the candidate followed in grade </a:t>
            </a:r>
            <a:r>
              <a:rPr lang="en-US" dirty="0" smtClean="0"/>
              <a:t>12</a:t>
            </a:r>
          </a:p>
          <a:p>
            <a:r>
              <a:rPr lang="en-IN" dirty="0" err="1" smtClean="0"/>
              <a:t>CollegeID</a:t>
            </a:r>
            <a:r>
              <a:rPr lang="en-IN" dirty="0" smtClean="0"/>
              <a:t> : </a:t>
            </a:r>
            <a:r>
              <a:rPr lang="en-US" dirty="0"/>
              <a:t>Unique ID identifying the college which the candidate </a:t>
            </a:r>
            <a:r>
              <a:rPr lang="en-US" dirty="0" smtClean="0"/>
              <a:t>attended</a:t>
            </a:r>
          </a:p>
          <a:p>
            <a:r>
              <a:rPr lang="en-IN" dirty="0" err="1" smtClean="0"/>
              <a:t>CollegeTier</a:t>
            </a:r>
            <a:r>
              <a:rPr lang="en-IN" dirty="0" smtClean="0"/>
              <a:t> : </a:t>
            </a:r>
            <a:r>
              <a:rPr lang="en-IN" dirty="0"/>
              <a:t>Tier of </a:t>
            </a:r>
            <a:r>
              <a:rPr lang="en-IN" dirty="0" smtClean="0"/>
              <a:t>college</a:t>
            </a:r>
          </a:p>
          <a:p>
            <a:r>
              <a:rPr lang="en-IN" dirty="0" smtClean="0"/>
              <a:t>Degree : </a:t>
            </a:r>
            <a:r>
              <a:rPr lang="en-US" dirty="0"/>
              <a:t>Degree obtained/pursued by the </a:t>
            </a:r>
            <a:r>
              <a:rPr lang="en-US" dirty="0" smtClean="0"/>
              <a:t>candidate</a:t>
            </a:r>
          </a:p>
          <a:p>
            <a:r>
              <a:rPr lang="en-IN" dirty="0" smtClean="0"/>
              <a:t>Specialization :  </a:t>
            </a:r>
            <a:r>
              <a:rPr lang="en-US" dirty="0"/>
              <a:t>Specialization pursued by the </a:t>
            </a:r>
            <a:r>
              <a:rPr lang="en-US" dirty="0" smtClean="0"/>
              <a:t>candidate</a:t>
            </a:r>
          </a:p>
          <a:p>
            <a:r>
              <a:rPr lang="en-IN" dirty="0" err="1" smtClean="0"/>
              <a:t>CollegeGPA</a:t>
            </a:r>
            <a:r>
              <a:rPr lang="en-IN" dirty="0" smtClean="0"/>
              <a:t> : </a:t>
            </a:r>
            <a:r>
              <a:rPr lang="en-IN" dirty="0"/>
              <a:t>Aggregate GPA at </a:t>
            </a:r>
            <a:r>
              <a:rPr lang="en-IN" dirty="0" smtClean="0"/>
              <a:t>graduation</a:t>
            </a:r>
          </a:p>
          <a:p>
            <a:r>
              <a:rPr lang="en-IN" dirty="0" err="1" smtClean="0"/>
              <a:t>CollegeCityID</a:t>
            </a:r>
            <a:r>
              <a:rPr lang="en-IN" dirty="0"/>
              <a:t> </a:t>
            </a:r>
            <a:r>
              <a:rPr lang="en-IN" dirty="0" smtClean="0"/>
              <a:t>: </a:t>
            </a:r>
            <a:r>
              <a:rPr lang="en-US" dirty="0"/>
              <a:t>A unique ID to identify the city in which the college is located in</a:t>
            </a:r>
            <a:br>
              <a:rPr lang="en-US" dirty="0"/>
            </a:br>
            <a:r>
              <a:rPr lang="en-IN" dirty="0" err="1" smtClean="0"/>
              <a:t>CollegeCityTier</a:t>
            </a:r>
            <a:r>
              <a:rPr lang="en-IN" dirty="0" smtClean="0"/>
              <a:t>  : </a:t>
            </a:r>
            <a:r>
              <a:rPr lang="en-US" dirty="0"/>
              <a:t>The tier of the city in which the college is </a:t>
            </a:r>
            <a:r>
              <a:rPr lang="en-US" dirty="0" smtClean="0"/>
              <a:t>located</a:t>
            </a:r>
          </a:p>
          <a:p>
            <a:r>
              <a:rPr lang="en-IN" dirty="0" err="1" smtClean="0"/>
              <a:t>CollegeState</a:t>
            </a:r>
            <a:r>
              <a:rPr lang="en-IN" dirty="0" smtClean="0"/>
              <a:t> : </a:t>
            </a:r>
            <a:r>
              <a:rPr lang="en-IN" dirty="0"/>
              <a:t>Name of </a:t>
            </a:r>
            <a:r>
              <a:rPr lang="en-IN" dirty="0" smtClean="0"/>
              <a:t>States</a:t>
            </a:r>
          </a:p>
          <a:p>
            <a:r>
              <a:rPr lang="en-IN" dirty="0" smtClean="0"/>
              <a:t>English : </a:t>
            </a:r>
            <a:r>
              <a:rPr lang="en-US" dirty="0"/>
              <a:t>Scores in AMCAT English section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53634" y="548580"/>
            <a:ext cx="482392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Logical: </a:t>
            </a:r>
            <a:r>
              <a:rPr lang="en-IN" dirty="0"/>
              <a:t>Scores in AMCAT Logical </a:t>
            </a:r>
            <a:r>
              <a:rPr lang="en-IN" dirty="0" smtClean="0"/>
              <a:t>section</a:t>
            </a:r>
          </a:p>
          <a:p>
            <a:r>
              <a:rPr lang="en-IN" dirty="0" smtClean="0"/>
              <a:t>Quant : </a:t>
            </a:r>
            <a:r>
              <a:rPr lang="fr-FR" dirty="0"/>
              <a:t>Scores in AMCAT Quantitative </a:t>
            </a:r>
            <a:r>
              <a:rPr lang="fr-FR" dirty="0" smtClean="0"/>
              <a:t>section</a:t>
            </a:r>
          </a:p>
          <a:p>
            <a:r>
              <a:rPr lang="en-IN" dirty="0" smtClean="0"/>
              <a:t>Domain : </a:t>
            </a:r>
            <a:r>
              <a:rPr lang="en-IN" dirty="0"/>
              <a:t>Scores in AMCAT’s domain </a:t>
            </a:r>
            <a:r>
              <a:rPr lang="en-IN" dirty="0" smtClean="0"/>
              <a:t>module</a:t>
            </a:r>
          </a:p>
          <a:p>
            <a:r>
              <a:rPr lang="en-IN" dirty="0" err="1" smtClean="0"/>
              <a:t>ComputerProgramming</a:t>
            </a:r>
            <a:r>
              <a:rPr lang="en-IN" dirty="0" smtClean="0"/>
              <a:t> : </a:t>
            </a:r>
            <a:r>
              <a:rPr lang="it-IT" dirty="0"/>
              <a:t>Score in AMCAT’s Computer </a:t>
            </a:r>
            <a:r>
              <a:rPr lang="it-IT" dirty="0" smtClean="0"/>
              <a:t>programming</a:t>
            </a:r>
          </a:p>
          <a:p>
            <a:r>
              <a:rPr lang="en-IN" dirty="0" err="1" smtClean="0"/>
              <a:t>ElectronicsAndSemicon</a:t>
            </a:r>
            <a:r>
              <a:rPr lang="en-IN" dirty="0" smtClean="0"/>
              <a:t> : </a:t>
            </a:r>
            <a:r>
              <a:rPr lang="en-US" dirty="0"/>
              <a:t>Score in AMCAT’s Electronics &amp; Semiconductor Engineering </a:t>
            </a:r>
            <a:r>
              <a:rPr lang="en-US" dirty="0" smtClean="0"/>
              <a:t>section</a:t>
            </a:r>
          </a:p>
          <a:p>
            <a:r>
              <a:rPr lang="en-IN" dirty="0" err="1" smtClean="0"/>
              <a:t>ComputerScience</a:t>
            </a:r>
            <a:r>
              <a:rPr lang="en-IN" dirty="0" smtClean="0"/>
              <a:t> : </a:t>
            </a:r>
            <a:r>
              <a:rPr lang="en-IN" dirty="0"/>
              <a:t>Score in AMCAT’s Computer Science </a:t>
            </a:r>
            <a:r>
              <a:rPr lang="en-IN" dirty="0" smtClean="0"/>
              <a:t>section</a:t>
            </a:r>
          </a:p>
          <a:p>
            <a:r>
              <a:rPr lang="en-IN" dirty="0" err="1" smtClean="0"/>
              <a:t>MechanicalEngg</a:t>
            </a:r>
            <a:r>
              <a:rPr lang="en-IN" dirty="0" smtClean="0"/>
              <a:t>  : </a:t>
            </a:r>
            <a:r>
              <a:rPr lang="en-US" dirty="0"/>
              <a:t>Score in AMCAT’s Mechanical </a:t>
            </a:r>
            <a:r>
              <a:rPr lang="en-US" dirty="0" smtClean="0"/>
              <a:t>Engineering section</a:t>
            </a:r>
            <a:endParaRPr lang="en-US" dirty="0"/>
          </a:p>
          <a:p>
            <a:r>
              <a:rPr lang="en-IN" dirty="0" err="1" smtClean="0"/>
              <a:t>ElectricalEngg</a:t>
            </a:r>
            <a:r>
              <a:rPr lang="en-IN" dirty="0" smtClean="0"/>
              <a:t> : </a:t>
            </a:r>
            <a:r>
              <a:rPr lang="en-US" dirty="0"/>
              <a:t>Score in AMCAT’s Electrical Engineering </a:t>
            </a:r>
            <a:r>
              <a:rPr lang="en-US" dirty="0" smtClean="0"/>
              <a:t>section</a:t>
            </a:r>
          </a:p>
          <a:p>
            <a:r>
              <a:rPr lang="en-IN" dirty="0" err="1" smtClean="0"/>
              <a:t>TelecomEngg</a:t>
            </a:r>
            <a:r>
              <a:rPr lang="en-IN" dirty="0" smtClean="0"/>
              <a:t> : </a:t>
            </a:r>
            <a:r>
              <a:rPr lang="en-US" dirty="0"/>
              <a:t>Score in AMCAT’s Telecommunication Engineering </a:t>
            </a:r>
            <a:r>
              <a:rPr lang="en-US" dirty="0" smtClean="0"/>
              <a:t>section</a:t>
            </a:r>
          </a:p>
          <a:p>
            <a:r>
              <a:rPr lang="en-IN" dirty="0" err="1" smtClean="0"/>
              <a:t>CivilEngg</a:t>
            </a:r>
            <a:r>
              <a:rPr lang="en-IN" dirty="0" smtClean="0"/>
              <a:t> : </a:t>
            </a:r>
            <a:r>
              <a:rPr lang="en-US" dirty="0"/>
              <a:t>Score in AMCAT’s Civil Engineering </a:t>
            </a:r>
            <a:r>
              <a:rPr lang="en-US" dirty="0" smtClean="0"/>
              <a:t>section</a:t>
            </a:r>
          </a:p>
          <a:p>
            <a:r>
              <a:rPr lang="en-IN" dirty="0" smtClean="0"/>
              <a:t>Conscientiousness: </a:t>
            </a:r>
            <a:r>
              <a:rPr lang="en-US" dirty="0"/>
              <a:t>Scores in one of the sections of AMCAT’s personality </a:t>
            </a:r>
            <a:r>
              <a:rPr lang="en-US" dirty="0" smtClean="0"/>
              <a:t>test</a:t>
            </a:r>
          </a:p>
          <a:p>
            <a:r>
              <a:rPr lang="en-IN" dirty="0" smtClean="0"/>
              <a:t>Agreeableness : </a:t>
            </a:r>
            <a:r>
              <a:rPr lang="en-US" dirty="0"/>
              <a:t>Scores in one of the sections of AMCAT’s</a:t>
            </a:r>
          </a:p>
          <a:p>
            <a:r>
              <a:rPr lang="en-US" dirty="0"/>
              <a:t>personality </a:t>
            </a:r>
            <a:r>
              <a:rPr lang="en-US" dirty="0" smtClean="0"/>
              <a:t>test</a:t>
            </a:r>
          </a:p>
          <a:p>
            <a:r>
              <a:rPr lang="en-IN" dirty="0" smtClean="0"/>
              <a:t>Extraversion : </a:t>
            </a:r>
            <a:r>
              <a:rPr lang="en-US" dirty="0"/>
              <a:t>Scores in one of the sections of AMCAT’s personality </a:t>
            </a:r>
            <a:r>
              <a:rPr lang="en-US" dirty="0" smtClean="0"/>
              <a:t>test</a:t>
            </a:r>
          </a:p>
          <a:p>
            <a:r>
              <a:rPr lang="en-IN" dirty="0" smtClean="0"/>
              <a:t>Neuroticism : </a:t>
            </a:r>
            <a:r>
              <a:rPr lang="en-US" dirty="0"/>
              <a:t>Scores in one of the sections of AMCAT’s</a:t>
            </a:r>
          </a:p>
          <a:p>
            <a:r>
              <a:rPr lang="en-US" dirty="0"/>
              <a:t>personality </a:t>
            </a:r>
            <a:r>
              <a:rPr lang="en-US" dirty="0" smtClean="0"/>
              <a:t>test</a:t>
            </a:r>
            <a:r>
              <a:rPr lang="en-US" dirty="0"/>
              <a:t/>
            </a:r>
            <a:br>
              <a:rPr lang="en-US" dirty="0"/>
            </a:br>
            <a:r>
              <a:rPr lang="en-IN" dirty="0" err="1" smtClean="0"/>
              <a:t>openess_to_experience</a:t>
            </a:r>
            <a:r>
              <a:rPr lang="en-IN" dirty="0" smtClean="0"/>
              <a:t> :</a:t>
            </a:r>
            <a:r>
              <a:rPr lang="en-US" dirty="0"/>
              <a:t>Scores in one of the sections of AMCAT’s personality test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82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206482" y="1118832"/>
            <a:ext cx="4310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64835" y="887999"/>
            <a:ext cx="6073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/>
              <a:t>Data Cleaning and Data manipulation   </a:t>
            </a:r>
            <a:endParaRPr lang="en-IN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892968" y="1812758"/>
            <a:ext cx="9095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65" y="1569635"/>
            <a:ext cx="8878069" cy="32006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616" y="2145482"/>
            <a:ext cx="3023399" cy="27931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665" y="2132826"/>
            <a:ext cx="3797559" cy="287008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1722" y="5478664"/>
            <a:ext cx="40588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this </a:t>
            </a:r>
            <a:r>
              <a:rPr lang="en-IN" dirty="0" err="1" smtClean="0"/>
              <a:t>jobCity</a:t>
            </a:r>
            <a:r>
              <a:rPr lang="en-IN" dirty="0" smtClean="0"/>
              <a:t> mismatch items occur,.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 change the value </a:t>
            </a:r>
            <a:r>
              <a:rPr lang="en-IN" dirty="0" err="1" smtClean="0"/>
              <a:t>num</a:t>
            </a:r>
            <a:r>
              <a:rPr lang="en-IN" dirty="0" smtClean="0"/>
              <a:t> to cat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Here I done the data cleaning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5468556" y="5169159"/>
            <a:ext cx="40308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 this DOL column unwanted names are present in this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We have the change present to max date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8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7747" y="882316"/>
            <a:ext cx="7170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Univariate analysis categorical columns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84" y="1867077"/>
            <a:ext cx="3366074" cy="26408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50" y="1546091"/>
            <a:ext cx="4959676" cy="3216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6484" y="5092628"/>
            <a:ext cx="421907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representation of gender 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graph male percentage is more than 2 times of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192251" y="5092628"/>
            <a:ext cx="44436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representation of the degree column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graph, B-tech students are in the first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highest is MCA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7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7706" y="718457"/>
            <a:ext cx="53277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</a:t>
            </a: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numerical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</a:p>
          <a:p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6" y="1334009"/>
            <a:ext cx="10814180" cy="30793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7706" y="4823927"/>
            <a:ext cx="658741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This represents the distribution Salary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Distribution for using </a:t>
            </a:r>
            <a:r>
              <a:rPr lang="en-IN" dirty="0" err="1" smtClean="0"/>
              <a:t>Seaborn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box plot is used for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KDE plot distributes the numerical data, Salary column is  right skew </a:t>
            </a:r>
            <a:r>
              <a:rPr lang="en-IN" dirty="0" err="1" smtClean="0"/>
              <a:t>dist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149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65" y="343651"/>
            <a:ext cx="9629775" cy="2962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64" y="3561347"/>
            <a:ext cx="9629775" cy="27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1044</Words>
  <Application>Microsoft Office PowerPoint</Application>
  <PresentationFormat>Widescreen</PresentationFormat>
  <Paragraphs>151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Times New Roman</vt:lpstr>
      <vt:lpstr>Libre Baskerville</vt:lpstr>
      <vt:lpstr>Calibri</vt:lpstr>
      <vt:lpstr>Lato Black</vt:lpstr>
      <vt:lpstr>Arial</vt:lpstr>
      <vt:lpstr>Wingdings</vt:lpstr>
      <vt:lpstr>Office Theme</vt:lpstr>
      <vt:lpstr>PowerPoint Presentation</vt:lpstr>
      <vt:lpstr>PowerPoint Presentation</vt:lpstr>
      <vt:lpstr>Agenda (This should be the PPT flow)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Erik</cp:lastModifiedBy>
  <cp:revision>48</cp:revision>
  <dcterms:created xsi:type="dcterms:W3CDTF">2021-02-16T05:19:01Z</dcterms:created>
  <dcterms:modified xsi:type="dcterms:W3CDTF">2024-10-12T08:48:18Z</dcterms:modified>
</cp:coreProperties>
</file>