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3" d="100"/>
          <a:sy n="73" d="100"/>
        </p:scale>
        <p:origin x="380"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Naga003/steganography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Naga Hanuman Singamsetty</a:t>
            </a:r>
          </a:p>
          <a:p>
            <a:r>
              <a:rPr lang="en-US" sz="2000" b="1" dirty="0">
                <a:solidFill>
                  <a:schemeClr val="accent1">
                    <a:lumMod val="75000"/>
                  </a:schemeClr>
                </a:solidFill>
                <a:latin typeface="Arial"/>
                <a:cs typeface="Arial"/>
              </a:rPr>
              <a:t>College Name &amp; Department : Tirumala Engineering College ,</a:t>
            </a:r>
          </a:p>
          <a:p>
            <a:r>
              <a:rPr lang="en-US" sz="2000" b="1" dirty="0">
                <a:solidFill>
                  <a:schemeClr val="accent1">
                    <a:lumMod val="75000"/>
                  </a:schemeClr>
                </a:solidFill>
                <a:latin typeface="Arial"/>
                <a:cs typeface="Arial"/>
              </a:rPr>
              <a:t>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dirty="0"/>
              <a:t>Increased Storage Capacity: Improve algorithms to store larger messages within an image without compromising quality. </a:t>
            </a:r>
          </a:p>
          <a:p>
            <a:pPr marL="305435" indent="-305435"/>
            <a:r>
              <a:rPr lang="en-IN" dirty="0"/>
              <a:t>Advanced Encryption Integration: Implement AES or RSA encryption to provide double-layer security before hiding data.</a:t>
            </a:r>
          </a:p>
          <a:p>
            <a:pPr marL="305435" indent="-305435"/>
            <a:r>
              <a:rPr lang="en-IN" dirty="0"/>
              <a:t>Support for Multiple File Formats: Expand beyond .jpg to include .</a:t>
            </a:r>
            <a:r>
              <a:rPr lang="en-IN" dirty="0" err="1"/>
              <a:t>png</a:t>
            </a:r>
            <a:r>
              <a:rPr lang="en-IN" dirty="0"/>
              <a:t>, .bmp, and other formats.  </a:t>
            </a:r>
          </a:p>
          <a:p>
            <a:pPr marL="305435" indent="-305435"/>
            <a:r>
              <a:rPr lang="en-IN" dirty="0"/>
              <a:t>Mobile &amp; Web App Development: Create a user-friendly interface for non-technical users to encode and decode messages easily. </a:t>
            </a:r>
          </a:p>
          <a:p>
            <a:pPr marL="305435" indent="-305435"/>
            <a:r>
              <a:rPr lang="en-IN" dirty="0"/>
              <a:t>AI-Powered Steganalysis Resistance: Strengthen security against AI-based techniques that detect hidden data in images.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96686" y="2516777"/>
            <a:ext cx="10372368" cy="3001706"/>
          </a:xfrm>
        </p:spPr>
        <p:txBody>
          <a:bodyPr>
            <a:normAutofit fontScale="77500" lnSpcReduction="20000"/>
          </a:bodyPr>
          <a:lstStyle/>
          <a:p>
            <a:pPr marL="0" indent="0">
              <a:buNone/>
            </a:pPr>
            <a:r>
              <a:rPr lang="en-US" sz="3200" dirty="0"/>
              <a:t>With the increasing need for secure communication, traditional encryption methods are often vulnerable to attacks. Steganography provides an alternative approach by concealing data within digital images, making it less detectable. However, challenges such as maintaining image quality, preventing unauthorized access, and ensuring robust security persist. This project aims to develop a steganographic technique that enhances security while preserving image integrity, ensuring reliable data concealment and retrieval.</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19100" y="1162050"/>
            <a:ext cx="11636056" cy="5489302"/>
          </a:xfrm>
        </p:spPr>
        <p:txBody>
          <a:bodyPr vert="horz" lIns="91440" tIns="45720" rIns="91440" bIns="45720" rtlCol="0" anchor="ctr">
            <a:noAutofit/>
          </a:bodyPr>
          <a:lstStyle/>
          <a:p>
            <a:pPr marL="0" indent="0">
              <a:buNone/>
            </a:pPr>
            <a:r>
              <a:rPr lang="en-IN" dirty="0"/>
              <a:t>Programming Language: Python </a:t>
            </a:r>
          </a:p>
          <a:p>
            <a:pPr marL="0" indent="0">
              <a:buNone/>
            </a:pPr>
            <a:r>
              <a:rPr lang="en-IN" dirty="0"/>
              <a:t>Libraries Used: </a:t>
            </a:r>
          </a:p>
          <a:p>
            <a:pPr marL="0" indent="0">
              <a:buNone/>
            </a:pPr>
            <a:r>
              <a:rPr lang="en-IN" dirty="0"/>
              <a:t>OpenCV (cv2) – For reading, modifying, and saving images. </a:t>
            </a:r>
          </a:p>
          <a:p>
            <a:pPr marL="0" indent="0">
              <a:buNone/>
            </a:pPr>
            <a:r>
              <a:rPr lang="en-IN" dirty="0" err="1"/>
              <a:t>os</a:t>
            </a:r>
            <a:r>
              <a:rPr lang="en-IN" dirty="0"/>
              <a:t> – For file handling and executing system commands. </a:t>
            </a:r>
          </a:p>
          <a:p>
            <a:pPr marL="0" indent="0">
              <a:buNone/>
            </a:pPr>
            <a:r>
              <a:rPr lang="en-IN" dirty="0"/>
              <a:t>string – For character mapping and encryption. </a:t>
            </a:r>
          </a:p>
          <a:p>
            <a:pPr marL="0" indent="0">
              <a:buNone/>
            </a:pPr>
            <a:r>
              <a:rPr lang="en-IN" dirty="0"/>
              <a:t>Platform: Python IDE: IDLE (Integrated Development and Learning Environment). </a:t>
            </a:r>
          </a:p>
          <a:p>
            <a:pPr marL="0" indent="0">
              <a:buNone/>
            </a:pPr>
            <a:r>
              <a:rPr lang="en-IN" dirty="0"/>
              <a:t>Operating System: Windows.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2000" dirty="0"/>
              <a:t>Enhanced Security: The project uses password-protected decryption to prevent unauthorized access. Invisible Data Embedding: Unlike encryption, which makes data look suspicious, this method hides data within an image, making detection difficult.</a:t>
            </a:r>
          </a:p>
          <a:p>
            <a:pPr marL="0" indent="0">
              <a:buNone/>
            </a:pPr>
            <a:r>
              <a:rPr lang="en-US" sz="2000" dirty="0"/>
              <a:t> Custom Character Encoding: Instead of common steganography tools, this method maps ASCII characters to pixel values, adding an extra security layer.</a:t>
            </a:r>
          </a:p>
          <a:p>
            <a:pPr marL="0" indent="0">
              <a:buNone/>
            </a:pPr>
            <a:r>
              <a:rPr lang="en-US" sz="2000" dirty="0"/>
              <a:t> Preserves Image Quality: The embedded message does not significantly alter the visual appearance of the image.</a:t>
            </a:r>
          </a:p>
          <a:p>
            <a:pPr marL="0" indent="0">
              <a:buNone/>
            </a:pPr>
            <a:r>
              <a:rPr lang="en-US" sz="2000" dirty="0"/>
              <a:t> Lightweight &amp; Fast Processing: The algorithm runs efficiently with minimal computational resources.</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dirty="0"/>
              <a:t>Journalists &amp; Activists: To securely communicate sensitive information without attracting attention. </a:t>
            </a:r>
          </a:p>
          <a:p>
            <a:r>
              <a:rPr lang="en-US" dirty="0"/>
              <a:t>Cybersecurity Professionals: For implementing hidden communication methods in security applications. Government &amp; Law Enforcement: To share confidential data in a covert manner.</a:t>
            </a:r>
          </a:p>
          <a:p>
            <a:r>
              <a:rPr lang="en-US" dirty="0"/>
              <a:t> General Users: Anyone who wants to send hidden messages securely over digital platforms without relying on traditional encryption methods.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9AF4A5C3-5838-8E3A-B745-EF6FD1E2B280}"/>
              </a:ext>
            </a:extLst>
          </p:cNvPr>
          <p:cNvPicPr>
            <a:picLocks noGrp="1" noChangeAspect="1"/>
          </p:cNvPicPr>
          <p:nvPr>
            <p:ph idx="1"/>
          </p:nvPr>
        </p:nvPicPr>
        <p:blipFill>
          <a:blip r:embed="rId2"/>
          <a:stretch>
            <a:fillRect/>
          </a:stretch>
        </p:blipFill>
        <p:spPr>
          <a:xfrm>
            <a:off x="581192" y="1232453"/>
            <a:ext cx="5088088" cy="2848660"/>
          </a:xfrm>
        </p:spPr>
      </p:pic>
      <p:pic>
        <p:nvPicPr>
          <p:cNvPr id="7" name="Picture 6">
            <a:extLst>
              <a:ext uri="{FF2B5EF4-FFF2-40B4-BE49-F238E27FC236}">
                <a16:creationId xmlns:a16="http://schemas.microsoft.com/office/drawing/2014/main" id="{C66AD5E0-A3DD-5696-5841-1E739171BA07}"/>
              </a:ext>
            </a:extLst>
          </p:cNvPr>
          <p:cNvPicPr>
            <a:picLocks noChangeAspect="1"/>
          </p:cNvPicPr>
          <p:nvPr/>
        </p:nvPicPr>
        <p:blipFill>
          <a:blip r:embed="rId3"/>
          <a:stretch>
            <a:fillRect/>
          </a:stretch>
        </p:blipFill>
        <p:spPr>
          <a:xfrm>
            <a:off x="5992586" y="1273013"/>
            <a:ext cx="5240096" cy="2848660"/>
          </a:xfrm>
          <a:prstGeom prst="rect">
            <a:avLst/>
          </a:prstGeom>
        </p:spPr>
      </p:pic>
      <p:pic>
        <p:nvPicPr>
          <p:cNvPr id="9" name="Picture 8">
            <a:extLst>
              <a:ext uri="{FF2B5EF4-FFF2-40B4-BE49-F238E27FC236}">
                <a16:creationId xmlns:a16="http://schemas.microsoft.com/office/drawing/2014/main" id="{2447AF22-D3B2-8E63-5E22-0B8EA16DEF23}"/>
              </a:ext>
            </a:extLst>
          </p:cNvPr>
          <p:cNvPicPr>
            <a:picLocks noChangeAspect="1"/>
          </p:cNvPicPr>
          <p:nvPr/>
        </p:nvPicPr>
        <p:blipFill>
          <a:blip r:embed="rId4"/>
          <a:stretch>
            <a:fillRect/>
          </a:stretch>
        </p:blipFill>
        <p:spPr>
          <a:xfrm>
            <a:off x="481263" y="4292867"/>
            <a:ext cx="5088088" cy="2464068"/>
          </a:xfrm>
          <a:prstGeom prst="rect">
            <a:avLst/>
          </a:prstGeom>
        </p:spPr>
      </p:pic>
      <p:pic>
        <p:nvPicPr>
          <p:cNvPr id="11" name="Picture 10">
            <a:extLst>
              <a:ext uri="{FF2B5EF4-FFF2-40B4-BE49-F238E27FC236}">
                <a16:creationId xmlns:a16="http://schemas.microsoft.com/office/drawing/2014/main" id="{BB1851A6-D62F-CEFF-C47C-9C702B290FC4}"/>
              </a:ext>
            </a:extLst>
          </p:cNvPr>
          <p:cNvPicPr>
            <a:picLocks noChangeAspect="1"/>
          </p:cNvPicPr>
          <p:nvPr/>
        </p:nvPicPr>
        <p:blipFill>
          <a:blip r:embed="rId5"/>
          <a:stretch>
            <a:fillRect/>
          </a:stretch>
        </p:blipFill>
        <p:spPr>
          <a:xfrm>
            <a:off x="5992586" y="4333426"/>
            <a:ext cx="5240096" cy="2524573"/>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Steganography is an effective method for secure data hiding, making communication safer without raising suspicion. This project successfully implements a password-protected steganographic approach that ensures confidentiality while maintaining the integrity of the cover image. It provides a simple yet robust solution for secure information transfer.</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i="1" dirty="0" err="1"/>
              <a:t>Link</a:t>
            </a:r>
            <a:r>
              <a:rPr lang="en-IN" b="1" dirty="0" err="1">
                <a:hlinkClick r:id="rId2"/>
              </a:rPr>
              <a:t>:https</a:t>
            </a:r>
            <a:r>
              <a:rPr lang="en-IN" b="1" dirty="0">
                <a:hlinkClick r:id="rId2"/>
              </a:rPr>
              <a:t>://github.com/Naga003/</a:t>
            </a:r>
            <a:r>
              <a:rPr lang="en-IN" b="1" dirty="0" err="1">
                <a:hlinkClick r:id="rId2"/>
              </a:rPr>
              <a:t>steganography_project.git</a:t>
            </a:r>
            <a:endParaRPr lang="en-IN" b="1"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52</TotalTime>
  <Words>511</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Naga Hanuman Singamsetty</cp:lastModifiedBy>
  <cp:revision>28</cp:revision>
  <dcterms:created xsi:type="dcterms:W3CDTF">2021-05-26T16:50:10Z</dcterms:created>
  <dcterms:modified xsi:type="dcterms:W3CDTF">2025-02-16T11:14:42Z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