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045bb5de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6045bb5de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045bb5de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045bb5de6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6045bb5de6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g26045bb5de6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81a531b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981a531b7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981a531b7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0437cdd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60437cdd5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260437cdd5f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0437cdd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60437cdd5f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0437cdd5f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0437cdd5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260437cdd5f_3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60437cdd5f_3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0437cdd5f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60437cdd5f_3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60437cdd5f_3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0437cdd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60437cdd5f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60437cdd5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0437cdd5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60437cdd5f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60437cdd5f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1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 do Diapositivo">
  <p:cSld name="Título 2 do Diapositiv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sz="5400" b="1" i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97" name="Google Shape;97;p11"/>
          <p:cNvSpPr/>
          <p:nvPr/>
        </p:nvSpPr>
        <p:spPr>
          <a:xfrm>
            <a:off x="8217780" y="2973840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7859002" y="2744546"/>
            <a:ext cx="139038" cy="139038"/>
          </a:xfrm>
          <a:custGeom>
            <a:avLst/>
            <a:gdLst/>
            <a:ahLst/>
            <a:cxnLst/>
            <a:rect l="l" t="t" r="r" b="b"/>
            <a:pathLst>
              <a:path w="139038" h="139038" extrusionOk="0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7843462" y="3198265"/>
            <a:ext cx="127713" cy="127713"/>
          </a:xfrm>
          <a:custGeom>
            <a:avLst/>
            <a:gdLst/>
            <a:ahLst/>
            <a:cxnLst/>
            <a:rect l="l" t="t" r="r" b="b"/>
            <a:pathLst>
              <a:path w="127713" h="127713" extrusionOk="0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penas Título">
  <p:cSld name="2_Apenas Títul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>
            <a:spLocks noGrp="1"/>
          </p:cNvSpPr>
          <p:nvPr>
            <p:ph type="pic" idx="2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dt" idx="10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ftr" idx="11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4745394" y="276027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4386614" y="2530982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669987" y="6031572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2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16" name="Google Shape;116;p13"/>
          <p:cNvSpPr/>
          <p:nvPr/>
        </p:nvSpPr>
        <p:spPr>
          <a:xfrm>
            <a:off x="10508317" y="492206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11477944" y="1055581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241555" y="44663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ção">
  <p:cSld name="1_Comparaçã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3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4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26" name="Google Shape;126;p14"/>
          <p:cNvSpPr/>
          <p:nvPr/>
        </p:nvSpPr>
        <p:spPr>
          <a:xfrm>
            <a:off x="10508317" y="492206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1477944" y="1055581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1241555" y="44663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5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6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27" name="Google Shape;27;p3"/>
          <p:cNvSpPr/>
          <p:nvPr/>
        </p:nvSpPr>
        <p:spPr>
          <a:xfrm>
            <a:off x="11281590" y="2070656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0969280" y="1780012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>
  <p:cSld name="Cabeçalho da Secçã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 b="1" i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72266" y="3054359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10724364" y="2515838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11024834" y="2787572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261869" y="2633448"/>
            <a:ext cx="151536" cy="151536"/>
          </a:xfrm>
          <a:custGeom>
            <a:avLst/>
            <a:gdLst/>
            <a:ahLst/>
            <a:cxnLst/>
            <a:rect l="l" t="t" r="r" b="b"/>
            <a:pathLst>
              <a:path w="151536" h="151536" extrusionOk="0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064053" y="3083338"/>
            <a:ext cx="95759" cy="95759"/>
          </a:xfrm>
          <a:custGeom>
            <a:avLst/>
            <a:gdLst/>
            <a:ahLst/>
            <a:cxnLst/>
            <a:rect l="l" t="t" r="r" b="b"/>
            <a:pathLst>
              <a:path w="95759" h="95759" extrusionOk="0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413405" y="349287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108625" h="108625" extrusionOk="0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apositivo de Título">
  <p:cSld name="3_Diapositivo d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49" name="Google Shape;49;p6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6"/>
          <p:cNvSpPr>
            <a:spLocks noGrp="1"/>
          </p:cNvSpPr>
          <p:nvPr>
            <p:ph type="pic" idx="2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ítulo e Conteúdos">
  <p:cSld name="3_Título e Conteúdos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sz="5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1202264" y="344083"/>
            <a:ext cx="151536" cy="151536"/>
          </a:xfrm>
          <a:custGeom>
            <a:avLst/>
            <a:gdLst/>
            <a:ahLst/>
            <a:cxnLst/>
            <a:rect l="l" t="t" r="r" b="b"/>
            <a:pathLst>
              <a:path w="151536" h="151536" extrusionOk="0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1563141" y="59091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108625" h="108625" extrusionOk="0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3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4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5" name="Google Shape;65;p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66" name="Google Shape;66;p8"/>
          <p:cNvSpPr/>
          <p:nvPr/>
        </p:nvSpPr>
        <p:spPr>
          <a:xfrm>
            <a:off x="10508317" y="492206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1477944" y="1055581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11241555" y="44663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o de Título">
  <p:cSld name="4_Diapositivo de Títul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75" name="Google Shape;75;p9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9"/>
          <p:cNvSpPr>
            <a:spLocks noGrp="1"/>
          </p:cNvSpPr>
          <p:nvPr>
            <p:ph type="pic" idx="2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9"/>
          <p:cNvSpPr>
            <a:spLocks noGrp="1"/>
          </p:cNvSpPr>
          <p:nvPr>
            <p:ph type="pic" idx="3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9"/>
          <p:cNvSpPr>
            <a:spLocks noGrp="1"/>
          </p:cNvSpPr>
          <p:nvPr>
            <p:ph type="pic" idx="4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ó Título">
  <p:cSld name="1_Só Títul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>
            <a:spLocks noGrp="1"/>
          </p:cNvSpPr>
          <p:nvPr>
            <p:ph type="pic" idx="3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>
            <a:spLocks noGrp="1"/>
          </p:cNvSpPr>
          <p:nvPr>
            <p:ph type="pic" idx="4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>
            <a:spLocks noGrp="1"/>
          </p:cNvSpPr>
          <p:nvPr>
            <p:ph type="pic" idx="5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sz="48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1472366" y="1859534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2014523" y="3146867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5404920" y="4508295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" name="Google Shape;91;p10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1524000" y="10159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Diogo Tomás Correia da Cunha, a100481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Guilherme José Araújo Rio, a100898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João Tomás Gonçalves de Sousa Carneiro Valente, a100540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Nuno Alberto Gonçalves Aguiar, a100480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Rui Pedro Vaz Cerqueira, a100537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925" y="0"/>
            <a:ext cx="6857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ftr" idx="11"/>
          </p:nvPr>
        </p:nvSpPr>
        <p:spPr>
          <a:xfrm>
            <a:off x="8549999" y="6218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150725" y="936650"/>
            <a:ext cx="90435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 b="1">
                <a:latin typeface="Open Sans"/>
                <a:ea typeface="Open Sans"/>
                <a:cs typeface="Open Sans"/>
                <a:sym typeface="Open Sans"/>
              </a:rPr>
              <a:t>Estrutura geral das interfaces do sistema</a:t>
            </a:r>
            <a:endParaRPr sz="3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13" y="1831825"/>
            <a:ext cx="11956775" cy="4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ftr" idx="11"/>
          </p:nvPr>
        </p:nvSpPr>
        <p:spPr>
          <a:xfrm>
            <a:off x="8549999" y="6218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150725" y="936650"/>
            <a:ext cx="90435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300" b="1" dirty="0">
                <a:latin typeface="Open Sans"/>
                <a:ea typeface="Open Sans"/>
                <a:cs typeface="Open Sans"/>
                <a:sym typeface="Open Sans"/>
              </a:rPr>
              <a:t>Caracterização das interfaces</a:t>
            </a:r>
            <a:endParaRPr sz="33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975" y="2209800"/>
            <a:ext cx="5999200" cy="4296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2013250" y="1871275"/>
            <a:ext cx="1561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latin typeface="Open Sans"/>
                <a:ea typeface="Open Sans"/>
                <a:cs typeface="Open Sans"/>
                <a:sym typeface="Open Sans"/>
              </a:rPr>
              <a:t>Página geral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8098725" y="1659325"/>
            <a:ext cx="24090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latin typeface="Open Sans"/>
                <a:ea typeface="Open Sans"/>
                <a:cs typeface="Open Sans"/>
                <a:sym typeface="Open Sans"/>
              </a:rPr>
              <a:t>Visualização de leilão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759E41-C386-9FFB-753D-AD66DC067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02687"/>
            <a:ext cx="6082026" cy="389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49399" y="1248900"/>
            <a:ext cx="47829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pt-PT" b="1" cap="none"/>
              <a:t>INTRODUÇÃO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449400" y="2556325"/>
            <a:ext cx="7302300" cy="3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PT"/>
              <a:t>Contextualização</a:t>
            </a:r>
            <a:endParaRPr/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/>
              <a:t>Fundamentação</a:t>
            </a:r>
            <a:endParaRPr/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/>
              <a:t>Objetivos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Expandir o negócio, esta expansão para um mercado online permitirá alcançar um público mais alargado e explorar oportunidades num mercado em crescimento.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Diversificar a oferta, através da disponibilização de modelos não disponíveis anteriormente: Isto atrairá novos clientes e agradará aos clientes existentes com uma variedade alargada de opções de compra.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…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100" y="758437"/>
            <a:ext cx="5341125" cy="53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16850" y="956125"/>
            <a:ext cx="74853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Open Sans"/>
              <a:buNone/>
            </a:pPr>
            <a:r>
              <a:rPr lang="pt-PT" sz="4260" b="1"/>
              <a:t>INTRODUÇÃO</a:t>
            </a:r>
            <a:endParaRPr sz="4260"/>
          </a:p>
        </p:txBody>
      </p:sp>
      <p:sp>
        <p:nvSpPr>
          <p:cNvPr id="182" name="Google Shape;182;p21"/>
          <p:cNvSpPr txBox="1">
            <a:spLocks noGrp="1"/>
          </p:cNvSpPr>
          <p:nvPr>
            <p:ph type="ftr" idx="11"/>
          </p:nvPr>
        </p:nvSpPr>
        <p:spPr>
          <a:xfrm>
            <a:off x="8549999" y="6218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409125" y="1764325"/>
            <a:ext cx="11541300" cy="21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pt-PT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Viabilidade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PT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Aumento de lucro devido a venda de carros que previamente não eram possíveis de vender.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PT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Construção de uma comunidade online em torno da aplicação.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pt-PT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pt-PT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pt-PT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Equipa de trabalho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pt-PT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Plano de trabalho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075" y="3951025"/>
            <a:ext cx="5814430" cy="26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16850" y="956125"/>
            <a:ext cx="74853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Open Sans"/>
              <a:buNone/>
            </a:pPr>
            <a:r>
              <a:rPr lang="pt-PT" sz="4260" b="1"/>
              <a:t>DEFINIÇÃO DE REQUISITOS</a:t>
            </a:r>
            <a:endParaRPr sz="4260"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116850" y="1856575"/>
            <a:ext cx="7224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PT"/>
              <a:t>Apresentação da estratégia e método</a:t>
            </a:r>
            <a:endParaRPr/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/>
              <a:t>Descrição dos requisitos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/>
              <a:t>Funcionais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/>
              <a:t>Não Funcionais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8549999" y="6218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907" y="3833125"/>
            <a:ext cx="5616549" cy="30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3520500" y="3179700"/>
            <a:ext cx="4284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latin typeface="Open Sans"/>
                <a:ea typeface="Open Sans"/>
                <a:cs typeface="Open Sans"/>
                <a:sym typeface="Open Sans"/>
              </a:rPr>
              <a:t>Requisitos relacionados ao utilizador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4B95B8-325F-E0F3-CCE3-FC39D1592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94" y="3996884"/>
            <a:ext cx="6461513" cy="2444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24775" y="986925"/>
            <a:ext cx="74853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Open Sans"/>
              <a:buNone/>
            </a:pPr>
            <a:r>
              <a:rPr lang="pt-PT" sz="4260" b="1"/>
              <a:t>DEFINIÇÃO DE REQUISITOS</a:t>
            </a:r>
            <a:endParaRPr sz="4260"/>
          </a:p>
        </p:txBody>
      </p:sp>
      <p:sp>
        <p:nvSpPr>
          <p:cNvPr id="206" name="Google Shape;206;p23"/>
          <p:cNvSpPr txBox="1">
            <a:spLocks noGrp="1"/>
          </p:cNvSpPr>
          <p:nvPr>
            <p:ph type="ftr" idx="11"/>
          </p:nvPr>
        </p:nvSpPr>
        <p:spPr>
          <a:xfrm>
            <a:off x="8548399" y="62181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92825"/>
            <a:ext cx="5980798" cy="45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498" y="3677575"/>
            <a:ext cx="5754002" cy="2555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4210800" y="1735400"/>
            <a:ext cx="3770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latin typeface="Open Sans"/>
                <a:ea typeface="Open Sans"/>
                <a:cs typeface="Open Sans"/>
                <a:sym typeface="Open Sans"/>
              </a:rPr>
              <a:t>Requisitos relacionados ao leilão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95338" y="986925"/>
            <a:ext cx="74853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Open Sans"/>
              <a:buNone/>
            </a:pPr>
            <a:r>
              <a:rPr lang="pt-PT" sz="4260" b="1"/>
              <a:t>DEFINIÇÃO DE REQUISITOS</a:t>
            </a:r>
            <a:endParaRPr sz="4260"/>
          </a:p>
        </p:txBody>
      </p:sp>
      <p:sp>
        <p:nvSpPr>
          <p:cNvPr id="218" name="Google Shape;218;p24"/>
          <p:cNvSpPr txBox="1">
            <a:spLocks noGrp="1"/>
          </p:cNvSpPr>
          <p:nvPr>
            <p:ph type="ftr" idx="11"/>
          </p:nvPr>
        </p:nvSpPr>
        <p:spPr>
          <a:xfrm>
            <a:off x="8548399" y="62181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75" y="2619600"/>
            <a:ext cx="78200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185175" y="1994250"/>
            <a:ext cx="862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latin typeface="Open Sans"/>
                <a:ea typeface="Open Sans"/>
                <a:cs typeface="Open Sans"/>
                <a:sym typeface="Open Sans"/>
              </a:rPr>
              <a:t>Requisitos não Funcionais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-24388" y="1241537"/>
            <a:ext cx="97650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59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559" b="1" dirty="0"/>
              <a:t>Aspetos estruturais</a:t>
            </a:r>
            <a:endParaRPr sz="3559" b="1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6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59" b="1" dirty="0"/>
          </a:p>
        </p:txBody>
      </p:sp>
      <p:sp>
        <p:nvSpPr>
          <p:cNvPr id="229" name="Google Shape;229;p25"/>
          <p:cNvSpPr txBox="1">
            <a:spLocks noGrp="1"/>
          </p:cNvSpPr>
          <p:nvPr>
            <p:ph type="ftr" idx="11"/>
          </p:nvPr>
        </p:nvSpPr>
        <p:spPr>
          <a:xfrm>
            <a:off x="8549999" y="6218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ldNum" idx="12"/>
          </p:nvPr>
        </p:nvSpPr>
        <p:spPr>
          <a:xfrm>
            <a:off x="9365976" y="63989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 dirty="0"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4960200" y="1393350"/>
            <a:ext cx="22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Open Sans"/>
                <a:ea typeface="Open Sans"/>
                <a:cs typeface="Open Sans"/>
                <a:sym typeface="Open Sans"/>
              </a:rPr>
              <a:t>Modelo de Domínio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7BCB2D-9586-E520-E8D2-D0D7A7C7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438" y="1758450"/>
            <a:ext cx="10393499" cy="5005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0" y="1284421"/>
            <a:ext cx="97650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59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559" b="1" dirty="0"/>
              <a:t>Aspetos comportamentais</a:t>
            </a:r>
            <a:endParaRPr sz="3559" b="1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6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59" b="1" dirty="0"/>
          </a:p>
        </p:txBody>
      </p:sp>
      <p:sp>
        <p:nvSpPr>
          <p:cNvPr id="240" name="Google Shape;240;p26"/>
          <p:cNvSpPr txBox="1">
            <a:spLocks noGrp="1"/>
          </p:cNvSpPr>
          <p:nvPr>
            <p:ph type="ftr" idx="11"/>
          </p:nvPr>
        </p:nvSpPr>
        <p:spPr>
          <a:xfrm>
            <a:off x="8549999" y="6218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2549675" y="1844700"/>
            <a:ext cx="22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Open Sans"/>
                <a:ea typeface="Open Sans"/>
                <a:cs typeface="Open Sans"/>
                <a:sym typeface="Open Sans"/>
              </a:rPr>
              <a:t>Modelo de Use Case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25" y="2308475"/>
            <a:ext cx="6681938" cy="39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6900" y="1704451"/>
            <a:ext cx="5120225" cy="25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9975" y="4408250"/>
            <a:ext cx="4920101" cy="24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8188025" y="1194940"/>
            <a:ext cx="27432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>
                <a:latin typeface="Open Sans"/>
                <a:ea typeface="Open Sans"/>
                <a:cs typeface="Open Sans"/>
                <a:sym typeface="Open Sans"/>
              </a:rPr>
              <a:t>Especificação de Use Cases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0" y="1280448"/>
            <a:ext cx="97650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59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559" b="1" dirty="0"/>
              <a:t>Estrutura do sistema de dados</a:t>
            </a:r>
            <a:endParaRPr sz="3559" b="1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6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59" b="1" dirty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ftr" idx="11"/>
          </p:nvPr>
        </p:nvSpPr>
        <p:spPr>
          <a:xfrm>
            <a:off x="8549999" y="6218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JB Leilões</a:t>
            </a:r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1225" y="215388"/>
            <a:ext cx="1177951" cy="11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388" y="1393350"/>
            <a:ext cx="9623224" cy="54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238</Words>
  <Application>Microsoft Office PowerPoint</Application>
  <PresentationFormat>Ecrã Panorâmico</PresentationFormat>
  <Paragraphs>75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Open Sans</vt:lpstr>
      <vt:lpstr>Calibri</vt:lpstr>
      <vt:lpstr>Arial</vt:lpstr>
      <vt:lpstr>GradientUnivers</vt:lpstr>
      <vt:lpstr>JB LEILÕES</vt:lpstr>
      <vt:lpstr>INTRODUÇÃO</vt:lpstr>
      <vt:lpstr>INTRODUÇÃO</vt:lpstr>
      <vt:lpstr>DEFINIÇÃO DE REQUISITOS</vt:lpstr>
      <vt:lpstr>DEFINIÇÃO DE REQUISITOS</vt:lpstr>
      <vt:lpstr>DEFINIÇÃO DE REQUISITOS</vt:lpstr>
      <vt:lpstr> Aspetos estruturais  </vt:lpstr>
      <vt:lpstr> Aspetos comportamentais  </vt:lpstr>
      <vt:lpstr> Estrutura do sistema de dados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 LEILÕES</dc:title>
  <cp:lastModifiedBy>Rui Pedro Vaz Cerqueira</cp:lastModifiedBy>
  <cp:revision>7</cp:revision>
  <dcterms:modified xsi:type="dcterms:W3CDTF">2023-11-08T14:40:15Z</dcterms:modified>
</cp:coreProperties>
</file>