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9"/>
  </p:notesMasterIdLst>
  <p:sldIdLst>
    <p:sldId id="279" r:id="rId2"/>
    <p:sldId id="259" r:id="rId3"/>
    <p:sldId id="281" r:id="rId4"/>
    <p:sldId id="261" r:id="rId5"/>
    <p:sldId id="264" r:id="rId6"/>
    <p:sldId id="262" r:id="rId7"/>
    <p:sldId id="263" r:id="rId8"/>
    <p:sldId id="266" r:id="rId9"/>
    <p:sldId id="267" r:id="rId10"/>
    <p:sldId id="265" r:id="rId11"/>
    <p:sldId id="270" r:id="rId12"/>
    <p:sldId id="275" r:id="rId13"/>
    <p:sldId id="274" r:id="rId14"/>
    <p:sldId id="269" r:id="rId15"/>
    <p:sldId id="273" r:id="rId16"/>
    <p:sldId id="271" r:id="rId17"/>
    <p:sldId id="277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0" autoAdjust="0"/>
    <p:restoredTop sz="79535" autoAdjust="0"/>
  </p:normalViewPr>
  <p:slideViewPr>
    <p:cSldViewPr snapToGrid="0">
      <p:cViewPr varScale="1">
        <p:scale>
          <a:sx n="91" d="100"/>
          <a:sy n="91" d="100"/>
        </p:scale>
        <p:origin x="13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D7FF9F-7984-415D-BFFD-5821873D587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8100B1-4E61-419C-B162-147D5D7E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iDAT</a:t>
            </a:r>
            <a:r>
              <a:rPr lang="en-US" dirty="0" smtClean="0"/>
              <a:t> Warranty Tab – find campaigns (Ask Andrew)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are unable to</a:t>
            </a:r>
            <a:r>
              <a:rPr lang="en-US" baseline="0" dirty="0" smtClean="0"/>
              <a:t> get information from Service </a:t>
            </a:r>
            <a:r>
              <a:rPr lang="en-US" baseline="0" dirty="0" err="1" smtClean="0"/>
              <a:t>Rapido</a:t>
            </a:r>
            <a:r>
              <a:rPr lang="en-US" baseline="0" dirty="0" smtClean="0"/>
              <a:t>, can we get information from this poster 2017 Maintenance Intervals?</a:t>
            </a:r>
            <a:endParaRPr lang="en-US" baseline="0" dirty="0"/>
          </a:p>
          <a:p>
            <a:r>
              <a:rPr lang="en-US" baseline="0" dirty="0" smtClean="0"/>
              <a:t>Do you have an idea who create this poster? Who can I contact? (Ask Andrew) No, engine Inspection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for</a:t>
            </a:r>
            <a:r>
              <a:rPr lang="en-US" baseline="0" dirty="0" smtClean="0"/>
              <a:t> day, week and month; Y for miles and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0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Machining Assembly</a:t>
            </a:r>
            <a:r>
              <a:rPr lang="en-US" baseline="0" dirty="0" smtClean="0"/>
              <a:t> (get information from CEP software) – Phase 2</a:t>
            </a:r>
          </a:p>
          <a:p>
            <a:r>
              <a:rPr lang="en-US" baseline="0" dirty="0" smtClean="0"/>
              <a:t>Contact Gene Nagy</a:t>
            </a:r>
          </a:p>
          <a:p>
            <a:r>
              <a:rPr lang="en-US" baseline="0" dirty="0" smtClean="0"/>
              <a:t>See Sam’s email to know how to get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Andrew or Aaron the following:</a:t>
            </a:r>
          </a:p>
          <a:p>
            <a:pPr marL="228600" indent="-228600">
              <a:buAutoNum type="arabicPeriod"/>
            </a:pPr>
            <a:r>
              <a:rPr lang="en-US" dirty="0" smtClean="0"/>
              <a:t>Transmission Configuration (from </a:t>
            </a:r>
            <a:r>
              <a:rPr lang="en-US" dirty="0" err="1" smtClean="0"/>
              <a:t>iDAT</a:t>
            </a:r>
            <a:r>
              <a:rPr lang="en-US" dirty="0" smtClean="0"/>
              <a:t> or snowflake)</a:t>
            </a:r>
          </a:p>
          <a:p>
            <a:pPr marL="228600" indent="-228600">
              <a:buAutoNum type="arabicPeriod"/>
            </a:pPr>
            <a:r>
              <a:rPr lang="en-US" dirty="0" smtClean="0"/>
              <a:t>Software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After Treatment Software Level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Current mileage get from Davie4 (Sam’s email)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Engine</a:t>
            </a:r>
            <a:r>
              <a:rPr lang="en-US" baseline="0" dirty="0" smtClean="0"/>
              <a:t> Date is care for Engine Inspection</a:t>
            </a:r>
          </a:p>
          <a:p>
            <a:r>
              <a:rPr lang="en-US" dirty="0" smtClean="0"/>
              <a:t>- Dealer</a:t>
            </a:r>
            <a:r>
              <a:rPr lang="en-US" baseline="0" dirty="0" smtClean="0"/>
              <a:t> Date rule provided by Current Product (reconfirm with them) </a:t>
            </a:r>
            <a:r>
              <a:rPr lang="en-US" dirty="0" smtClean="0"/>
              <a:t>if </a:t>
            </a:r>
            <a:r>
              <a:rPr lang="en-US" dirty="0"/>
              <a:t>the delivery date is different than the service date, shows the delivery date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Warranty</a:t>
            </a:r>
            <a:r>
              <a:rPr lang="en-US" baseline="0" dirty="0" smtClean="0"/>
              <a:t> Claim SL Link in </a:t>
            </a:r>
            <a:r>
              <a:rPr lang="en-US" baseline="0" dirty="0" err="1" smtClean="0"/>
              <a:t>iDAT</a:t>
            </a:r>
            <a:r>
              <a:rPr lang="en-US" baseline="0" dirty="0" smtClean="0"/>
              <a:t> (each case has to be plot in the timeline chart). </a:t>
            </a:r>
          </a:p>
          <a:p>
            <a:r>
              <a:rPr lang="en-US" baseline="0" dirty="0" smtClean="0"/>
              <a:t>How to find if a Warranty Claim has a SL Case?</a:t>
            </a:r>
          </a:p>
          <a:p>
            <a:r>
              <a:rPr lang="en-US" baseline="0" dirty="0" smtClean="0"/>
              <a:t>Waiting for Aileen about how to get the physical attachments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product asked to export all the fields the Excel file generated in IDAT</a:t>
            </a:r>
            <a:r>
              <a:rPr lang="en-US" baseline="0" dirty="0" smtClean="0"/>
              <a:t> (confirm with Andrew)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Dealer Warranty Claims Attachment Viewer application (Not for Engine</a:t>
            </a:r>
            <a:r>
              <a:rPr lang="en-US" baseline="0" dirty="0" smtClean="0"/>
              <a:t> Inspection – Current Product)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 Support Link,</a:t>
            </a:r>
            <a:r>
              <a:rPr lang="en-US" baseline="0" dirty="0" smtClean="0"/>
              <a:t> IDAT, attachment, d4 report generator (too  much logs better use IDAT </a:t>
            </a:r>
            <a:r>
              <a:rPr lang="en-US" baseline="0" dirty="0" err="1" smtClean="0"/>
              <a:t>orSL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Chassis ID: 125225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Summary of Claims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42" y="2983465"/>
            <a:ext cx="1608303" cy="1118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6777" y="3219678"/>
            <a:ext cx="517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all the fields as the Excel file generated in IDAT application (Warranty Tab) ~ 65 fields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44" y="2983465"/>
            <a:ext cx="1505344" cy="10522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75794" y="3820357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9593" y="3758353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list of Fault codes if they are in the same X and Y axis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the P code in the Fault Code event if there is one for the X and Y axis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73624" y="2949388"/>
            <a:ext cx="1281952" cy="851647"/>
            <a:chOff x="1873624" y="2949388"/>
            <a:chExt cx="1281952" cy="851647"/>
          </a:xfrm>
        </p:grpSpPr>
        <p:sp>
          <p:nvSpPr>
            <p:cNvPr id="4" name="Rectangle 3"/>
            <p:cNvSpPr/>
            <p:nvPr/>
          </p:nvSpPr>
          <p:spPr>
            <a:xfrm>
              <a:off x="1873624" y="2949388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9675" y="323671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en-US" sz="12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89" y="2490977"/>
            <a:ext cx="5818963" cy="21718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45341" y="5388016"/>
            <a:ext cx="1281952" cy="851647"/>
            <a:chOff x="1945341" y="5388016"/>
            <a:chExt cx="1281952" cy="851647"/>
          </a:xfrm>
        </p:grpSpPr>
        <p:sp>
          <p:nvSpPr>
            <p:cNvPr id="7" name="Rectangle 6"/>
            <p:cNvSpPr/>
            <p:nvPr/>
          </p:nvSpPr>
          <p:spPr>
            <a:xfrm>
              <a:off x="1945341" y="5388016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6896" y="567533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FC: P0087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642782" y="3298398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Campaign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7020" y="2986799"/>
            <a:ext cx="2616157" cy="960947"/>
            <a:chOff x="6097020" y="2986799"/>
            <a:chExt cx="2616157" cy="960947"/>
          </a:xfrm>
        </p:grpSpPr>
        <p:sp>
          <p:nvSpPr>
            <p:cNvPr id="6" name="Rectangular Callout 5"/>
            <p:cNvSpPr/>
            <p:nvPr/>
          </p:nvSpPr>
          <p:spPr>
            <a:xfrm>
              <a:off x="6097020" y="2986799"/>
              <a:ext cx="2616157" cy="96094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9640" y="3142939"/>
              <a:ext cx="2290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Campaign Code:</a:t>
              </a:r>
            </a:p>
            <a:p>
              <a:r>
                <a:rPr lang="en-US" sz="1400" dirty="0" smtClean="0"/>
                <a:t>Status:</a:t>
              </a:r>
              <a:endParaRPr 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58" y="3065930"/>
            <a:ext cx="1203350" cy="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interval events will be plot according to the maintenance schedule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2754"/>
            <a:ext cx="9125996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timeline chart</a:t>
            </a:r>
          </a:p>
          <a:p>
            <a:r>
              <a:rPr lang="en-US" dirty="0" smtClean="0"/>
              <a:t>Export timeline data in different formats</a:t>
            </a:r>
          </a:p>
          <a:p>
            <a:pPr lvl="1"/>
            <a:r>
              <a:rPr lang="en-US" dirty="0" smtClean="0"/>
              <a:t>Export to PDF file</a:t>
            </a:r>
          </a:p>
          <a:p>
            <a:pPr lvl="1"/>
            <a:r>
              <a:rPr lang="en-US" dirty="0"/>
              <a:t>Export </a:t>
            </a:r>
            <a:r>
              <a:rPr lang="en-US" dirty="0" smtClean="0"/>
              <a:t>to Excel File</a:t>
            </a:r>
            <a:endParaRPr lang="en-US" dirty="0"/>
          </a:p>
          <a:p>
            <a:r>
              <a:rPr lang="en-US" dirty="0"/>
              <a:t>Export Summary of Claims in Excel File </a:t>
            </a:r>
            <a:endParaRPr lang="en-US" dirty="0" smtClean="0"/>
          </a:p>
          <a:p>
            <a:r>
              <a:rPr lang="en-US" dirty="0" smtClean="0"/>
              <a:t>Configure the X and Y axis in the timeline chart</a:t>
            </a:r>
          </a:p>
        </p:txBody>
      </p:sp>
    </p:spTree>
    <p:extLst>
      <p:ext uri="{BB962C8B-B14F-4D97-AF65-F5344CB8AC3E}">
        <p14:creationId xmlns:p14="http://schemas.microsoft.com/office/powerpoint/2010/main" val="14788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smtClean="0"/>
              <a:t>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vehicle information (combination of Engine Build and Chassis Build) when the timeline chart is loaded.</a:t>
            </a:r>
          </a:p>
          <a:p>
            <a:r>
              <a:rPr lang="en-US" dirty="0" smtClean="0"/>
              <a:t>Produce a report with the selected fields displayed in the timeline chart (PDF or Excel format?)</a:t>
            </a:r>
          </a:p>
          <a:p>
            <a:r>
              <a:rPr lang="en-US" dirty="0" smtClean="0"/>
              <a:t>Search for multiple Chassis ID or Engine Serial Number. Have a list to choose.</a:t>
            </a:r>
          </a:p>
          <a:p>
            <a:r>
              <a:rPr lang="en-US" dirty="0"/>
              <a:t>Compare the chassis with the rest of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- Modify </a:t>
            </a:r>
            <a:r>
              <a:rPr lang="en-US" dirty="0"/>
              <a:t>the requirements after the meetings if it is needed.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- </a:t>
            </a:r>
            <a:r>
              <a:rPr lang="en-US" dirty="0" smtClean="0"/>
              <a:t>Confirm with stakeholders if mapped data corresponds </a:t>
            </a:r>
            <a:r>
              <a:rPr lang="en-US" dirty="0"/>
              <a:t>with the data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single chassis ID or engine serial number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48753" y="2742694"/>
            <a:ext cx="6463553" cy="950765"/>
            <a:chOff x="2348753" y="2742694"/>
            <a:chExt cx="6463553" cy="950765"/>
          </a:xfrm>
        </p:grpSpPr>
        <p:sp>
          <p:nvSpPr>
            <p:cNvPr id="9" name="Action Button: Custom 8">
              <a:hlinkClick r:id="" action="ppaction://hlinkshowjump?jump=nextslide" highlightClick="1"/>
            </p:cNvPr>
            <p:cNvSpPr/>
            <p:nvPr/>
          </p:nvSpPr>
          <p:spPr>
            <a:xfrm>
              <a:off x="7567973" y="3077091"/>
              <a:ext cx="995082" cy="286871"/>
            </a:xfrm>
            <a:prstGeom prst="actionButtonBlan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48753" y="2742694"/>
              <a:ext cx="6463553" cy="9507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2269" y="3077091"/>
              <a:ext cx="1335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Chassis ID: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89911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75161" y="3077091"/>
              <a:ext cx="92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ESN: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02802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98501" y="3051191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or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58804" y="3108519"/>
              <a:ext cx="1334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GJ125225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2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03" y="2797797"/>
            <a:ext cx="1431329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Set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09/28/2015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 Data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31035" y="2062291"/>
            <a:ext cx="8866212" cy="3935738"/>
            <a:chOff x="2431035" y="2062291"/>
            <a:chExt cx="8866212" cy="393573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31035" y="2062291"/>
              <a:ext cx="8655959" cy="39357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2920089" y="4584133"/>
              <a:ext cx="75317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HP Rating: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455HP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latin typeface="Calibri" panose="020F0502020204030204" pitchFamily="34" charset="0"/>
                </a:rPr>
                <a:t>/ 1650 LB-FT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alibri" panose="020F0502020204030204" pitchFamily="34" charset="0"/>
                </a:rPr>
                <a:t>(IDAT chassis found only 455)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920089" y="4912075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Truck Model: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T680 Series Conventional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20089" y="524001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Software Level: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PC4__1408P151F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(Support Link log files) – Davie4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920089" y="5538744"/>
              <a:ext cx="83771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Machining Assembly: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Phase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0089" y="2381451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Chassis ID: GJ125225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20089" y="2693092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ESN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Y094453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20089" y="298923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Engine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Family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FPCRH12.9M01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20089" y="332302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Model Year: 2015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920089" y="3656817"/>
              <a:ext cx="753172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Breakdown of engine configuration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E4N0C8934945423000</a:t>
              </a:r>
            </a:p>
            <a:p>
              <a:pPr lvl="0" defTabSz="914400"/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TRANS: EATON ADVANTAGE FAO16810SEP3          10 SPD,W/ HILL START AID, MX ENG ONLY </a:t>
              </a:r>
              <a:endPara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75331" y="2742498"/>
            <a:ext cx="1646545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Chassis Build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10/09/2015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 Data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75331" y="3748876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068763" y="2486025"/>
            <a:ext cx="62849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461657" y="2508250"/>
            <a:ext cx="7556863" cy="2706007"/>
          </a:xfrm>
          <a:prstGeom prst="rect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30869" y="2742497"/>
            <a:ext cx="67665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Chassis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ID: </a:t>
            </a:r>
            <a:r>
              <a:rPr lang="en-US" dirty="0">
                <a:cs typeface="Arial" panose="020B0604020202020204" pitchFamily="34" charset="0"/>
              </a:rPr>
              <a:t>GJ125225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22900" y="276225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30869" y="3029836"/>
            <a:ext cx="6949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Transmission Configuration: 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TRANS: EATON ADVANTAGE FAO16810SEP3          10 SPD,W/ HILL START AID, MX ENG ONLY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830869" y="3592486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Application: LINEHAUL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830869" y="3884586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Mileage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674661.50 km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830869" y="4171924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Engine: ?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830869" y="4464024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Treatment Software Level: 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RH </a:t>
            </a:r>
            <a:r>
              <a:rPr lang="en-US" altLang="en-US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Under 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30869" y="4751361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Rear Axle Ratio: 0293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Date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79435" y="3065929"/>
            <a:ext cx="2988365" cy="1172101"/>
            <a:chOff x="6079435" y="3065929"/>
            <a:chExt cx="2024659" cy="1172101"/>
          </a:xfrm>
        </p:grpSpPr>
        <p:sp>
          <p:nvSpPr>
            <p:cNvPr id="6" name="Rectangular Callout 5"/>
            <p:cNvSpPr/>
            <p:nvPr/>
          </p:nvSpPr>
          <p:spPr>
            <a:xfrm>
              <a:off x="6079435" y="3065929"/>
              <a:ext cx="2024659" cy="1172101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4721" y="3282647"/>
              <a:ext cx="17887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Build Date: 09/10/2015</a:t>
              </a:r>
            </a:p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Engine Date:  28/09/2015</a:t>
              </a:r>
            </a:p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Dealer Date: 03/12/2015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505042" y="2903829"/>
            <a:ext cx="1646545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Service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03/12/2015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 Date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 Case (Sam’s email – Oracle </a:t>
            </a:r>
            <a:r>
              <a:rPr lang="en-US" dirty="0" err="1" smtClean="0"/>
              <a:t>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SL Case (Use the first SL in IDAT)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08" y="2581665"/>
            <a:ext cx="1270132" cy="11455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59837" y="3365257"/>
            <a:ext cx="1663874" cy="2413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9" y="2617182"/>
            <a:ext cx="1230295" cy="1822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63216" y="3485907"/>
            <a:ext cx="1716185" cy="2413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43450" y="2341563"/>
            <a:ext cx="6946900" cy="2222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43450" y="2374901"/>
            <a:ext cx="6946900" cy="4005262"/>
          </a:xfrm>
          <a:prstGeom prst="rect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092700" y="2625726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 ID: 180611-000565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092700" y="2955963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Disposition: HP Fuel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Injector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092700" y="3313058"/>
            <a:ext cx="6256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Attachment and Messages (Same </a:t>
            </a:r>
            <a:r>
              <a:rPr lang="en-US" altLang="en-US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IDAT – Case Notes and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Attachments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156708" y="3982160"/>
            <a:ext cx="1762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 to SL case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096773" y="5006866"/>
            <a:ext cx="6256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Dealer Story: How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do I link Warranty Claim with SL? Dealer Story is in the Warranty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</a:t>
            </a:r>
            <a:r>
              <a:rPr lang="en-US" dirty="0" smtClean="0"/>
              <a:t>10/21/2015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40629" y="2366963"/>
            <a:ext cx="6607627" cy="2237693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942240" y="2500383"/>
            <a:ext cx="1524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Dealer Story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589838" y="2493964"/>
            <a:ext cx="1225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Replaced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8956675" y="2493964"/>
            <a:ext cx="13763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Associated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2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</a:t>
              </a:r>
              <a:r>
                <a:rPr lang="en-US" altLang="en-US" sz="1000" dirty="0" smtClean="0">
                  <a:solidFill>
                    <a:srgbClr val="000000"/>
                  </a:solidFill>
                </a:rPr>
                <a:t>10/21/2015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47" y="2128"/>
              <a:ext cx="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1094" y="2273"/>
              <a:ext cx="37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SL Case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1091" y="2354"/>
              <a:ext cx="339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134076" y="2501518"/>
            <a:ext cx="1524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34076" y="2798152"/>
            <a:ext cx="21952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15296-9196-A875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16118-6708-A875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16133-6775-A875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17123-8799-A875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17187-0182-A875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17236-0431-A875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Attachments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79" y="2872265"/>
            <a:ext cx="7642326" cy="1853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9" y="3021631"/>
            <a:ext cx="1230295" cy="1822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60412" y="4338761"/>
            <a:ext cx="1753118" cy="2332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769" y="3408284"/>
            <a:ext cx="371475" cy="349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769" y="5242934"/>
            <a:ext cx="371475" cy="349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124" y="5242934"/>
            <a:ext cx="767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Dealer Warranty Claims Attachment Viewer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Davie Logs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79732"/>
            <a:ext cx="4822193" cy="1799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9" y="2854572"/>
            <a:ext cx="1230295" cy="1822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70569" y="4383583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346" y="3430120"/>
            <a:ext cx="371475" cy="34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610" y="5283750"/>
            <a:ext cx="321558" cy="349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9964" y="5283750"/>
            <a:ext cx="66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Davie log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3896</TotalTime>
  <Words>814</Words>
  <Application>Microsoft Office PowerPoint</Application>
  <PresentationFormat>Widescreen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Basis</vt:lpstr>
      <vt:lpstr>Mapping data</vt:lpstr>
      <vt:lpstr>Search</vt:lpstr>
      <vt:lpstr>CEP Data</vt:lpstr>
      <vt:lpstr>Plant Data</vt:lpstr>
      <vt:lpstr>Dealer Date</vt:lpstr>
      <vt:lpstr>SL Case (Sam’s email – Oracle Sw)</vt:lpstr>
      <vt:lpstr>Claim Info 10/21/2015</vt:lpstr>
      <vt:lpstr>Attachments</vt:lpstr>
      <vt:lpstr>Davie Logs</vt:lpstr>
      <vt:lpstr>Summary of  Claims</vt:lpstr>
      <vt:lpstr>Fault Codes</vt:lpstr>
      <vt:lpstr>Campaign</vt:lpstr>
      <vt:lpstr>Service Interval</vt:lpstr>
      <vt:lpstr>Other options</vt:lpstr>
      <vt:lpstr>Phase 2</vt:lpstr>
      <vt:lpstr>List of requirements</vt:lpstr>
      <vt:lpstr>Next Steps</vt:lpstr>
    </vt:vector>
  </TitlesOfParts>
  <Company>PACCAR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History</dc:title>
  <dc:creator>Catherine Lebastard</dc:creator>
  <cp:lastModifiedBy>Catherine Lebastard</cp:lastModifiedBy>
  <cp:revision>104</cp:revision>
  <cp:lastPrinted>2019-08-08T15:01:31Z</cp:lastPrinted>
  <dcterms:created xsi:type="dcterms:W3CDTF">2019-08-01T22:02:20Z</dcterms:created>
  <dcterms:modified xsi:type="dcterms:W3CDTF">2019-08-22T18:56:24Z</dcterms:modified>
</cp:coreProperties>
</file>