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7"/>
  </p:notesMasterIdLst>
  <p:sldIdLst>
    <p:sldId id="279" r:id="rId2"/>
    <p:sldId id="259" r:id="rId3"/>
    <p:sldId id="281" r:id="rId4"/>
    <p:sldId id="261" r:id="rId5"/>
    <p:sldId id="264" r:id="rId6"/>
    <p:sldId id="263" r:id="rId7"/>
    <p:sldId id="283" r:id="rId8"/>
    <p:sldId id="262" r:id="rId9"/>
    <p:sldId id="266" r:id="rId10"/>
    <p:sldId id="267" r:id="rId11"/>
    <p:sldId id="265" r:id="rId12"/>
    <p:sldId id="270" r:id="rId13"/>
    <p:sldId id="275" r:id="rId14"/>
    <p:sldId id="274" r:id="rId15"/>
    <p:sldId id="269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0" autoAdjust="0"/>
    <p:restoredTop sz="79535" autoAdjust="0"/>
  </p:normalViewPr>
  <p:slideViewPr>
    <p:cSldViewPr snapToGrid="0">
      <p:cViewPr varScale="1">
        <p:scale>
          <a:sx n="91" d="100"/>
          <a:sy n="91" d="100"/>
        </p:scale>
        <p:origin x="13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D7FF9F-7984-415D-BFFD-5821873D587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8100B1-4E61-419C-B162-147D5D7E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5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3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SL</a:t>
            </a:r>
            <a:r>
              <a:rPr lang="en-US" baseline="0" dirty="0" smtClean="0"/>
              <a:t> for this Warranty Claim date. Is there Davie Logs?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Andre</a:t>
            </a:r>
            <a:r>
              <a:rPr lang="en-US" baseline="0" dirty="0" smtClean="0"/>
              <a:t>w and Aaron to show me the FC (Remote Diagnostics?)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5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3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 access to Service </a:t>
            </a:r>
            <a:r>
              <a:rPr lang="en-US" baseline="0" dirty="0" err="1" smtClean="0"/>
              <a:t>Rapido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4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for</a:t>
            </a:r>
            <a:r>
              <a:rPr lang="en-US" baseline="0" dirty="0" smtClean="0"/>
              <a:t> day, week and month; Y for miles and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Engine </a:t>
            </a:r>
            <a:r>
              <a:rPr lang="en-US" smtClean="0"/>
              <a:t>build</a:t>
            </a:r>
            <a:r>
              <a:rPr lang="en-US" baseline="0" smtClean="0"/>
              <a:t> date or Build date?</a:t>
            </a:r>
            <a:endParaRPr lang="en-US" smtClean="0"/>
          </a:p>
          <a:p>
            <a:r>
              <a:rPr lang="en-US" dirty="0" smtClean="0"/>
              <a:t>Confirm with Andrew and Aaron about Breakdown</a:t>
            </a:r>
            <a:r>
              <a:rPr lang="en-US" baseline="0" dirty="0" smtClean="0"/>
              <a:t> of engine configuration and Software Level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Machining Assembly (Sam’s Request)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Head Machining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Block Machining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Andrew or Aaron the following:</a:t>
            </a:r>
          </a:p>
          <a:p>
            <a:pPr marL="228600" indent="-228600">
              <a:buAutoNum type="arabicPeriod"/>
            </a:pPr>
            <a:r>
              <a:rPr lang="en-US" dirty="0" smtClean="0"/>
              <a:t>Transmission Configuration:</a:t>
            </a:r>
            <a:r>
              <a:rPr lang="en-US" baseline="0" dirty="0" smtClean="0"/>
              <a:t> FLR ADV AUTOMATED FAO-16810S-EP3 10SPD       W/ HSA  *USE W/ MX ENGINES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Software Engine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After Treatment Software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Engine</a:t>
            </a:r>
            <a:r>
              <a:rPr lang="en-US" baseline="0" dirty="0" smtClean="0"/>
              <a:t> Date is care for Engine Inspection</a:t>
            </a:r>
          </a:p>
          <a:p>
            <a:r>
              <a:rPr lang="en-US" dirty="0" smtClean="0"/>
              <a:t>- Dealer</a:t>
            </a:r>
            <a:r>
              <a:rPr lang="en-US" baseline="0" dirty="0" smtClean="0"/>
              <a:t> Date rule provided by Current Product (reconfirm with them) </a:t>
            </a:r>
            <a:r>
              <a:rPr lang="en-US" dirty="0" smtClean="0"/>
              <a:t>if </a:t>
            </a:r>
            <a:r>
              <a:rPr lang="en-US" dirty="0"/>
              <a:t>the delivery date is different than the service date, shows the delivery date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Confirm with Andrew or Aaron if he wants the Excel file generated in IDAT instead of seeing the</a:t>
            </a:r>
            <a:r>
              <a:rPr lang="en-US" baseline="0" dirty="0" smtClean="0"/>
              <a:t> information </a:t>
            </a:r>
            <a:r>
              <a:rPr lang="en-US" baseline="0" dirty="0" smtClean="0"/>
              <a:t>above</a:t>
            </a:r>
          </a:p>
          <a:p>
            <a:r>
              <a:rPr lang="en-US" baseline="0" dirty="0" smtClean="0"/>
              <a:t>For Warranty Claim is using the report date. </a:t>
            </a:r>
            <a:r>
              <a:rPr lang="en-US" baseline="0" smtClean="0"/>
              <a:t>Is it Ok?</a:t>
            </a:r>
            <a:endParaRPr lang="en-US" baseline="0" dirty="0" smtClean="0"/>
          </a:p>
          <a:p>
            <a:r>
              <a:rPr lang="en-US" baseline="0" dirty="0" smtClean="0"/>
              <a:t>Can I add the campaign in the claim info or should I put it as a link? In what system do you see the campaign status?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Dealer Warranty Claims Attachment Viewer application (Not for Engine</a:t>
            </a:r>
            <a:r>
              <a:rPr lang="en-US" baseline="0" dirty="0" smtClean="0"/>
              <a:t> Inspection – Current Product)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Chassis ID: 376611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4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Davie Logs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879732"/>
            <a:ext cx="4822193" cy="1799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46" y="3430120"/>
            <a:ext cx="371475" cy="34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610" y="5283750"/>
            <a:ext cx="321558" cy="3495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9964" y="5283750"/>
            <a:ext cx="66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Davie log application?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9435" y="609600"/>
            <a:ext cx="14504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lang="en-US" sz="13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464999" y="3023969"/>
            <a:ext cx="1230313" cy="1822450"/>
            <a:chOff x="930" y="1693"/>
            <a:chExt cx="775" cy="1148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1693"/>
              <a:ext cx="77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078" y="1769"/>
              <a:ext cx="5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Warranty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154" y="1890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Claim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066" y="200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Date: 01/03/2019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344" y="2008"/>
              <a:ext cx="8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111" y="2122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</a:t>
              </a:r>
              <a:r>
                <a:rPr kumimoji="0" lang="en-US" altLang="en-US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094" y="2400"/>
              <a:ext cx="43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Claim Info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91" y="2481"/>
              <a:ext cx="403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094" y="2537"/>
              <a:ext cx="5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Attachments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091" y="2618"/>
              <a:ext cx="495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095" y="2673"/>
              <a:ext cx="4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Davie Logs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092" y="2754"/>
              <a:ext cx="446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140058" y="4552732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Summary of Claims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42" y="2983465"/>
            <a:ext cx="1608303" cy="1118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6777" y="3219678"/>
            <a:ext cx="517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all the fields as the Excel file generated in IDAT application (Warranty Tab) ~ 65 fields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844" y="2983465"/>
            <a:ext cx="1505344" cy="105220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75794" y="3820357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9593" y="3758353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list of Fault codes if they are in the same X and Y axis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Display the P code in the Fault Code event if there is one for the X and Y axis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73624" y="2949388"/>
            <a:ext cx="1281952" cy="851647"/>
            <a:chOff x="1873624" y="2949388"/>
            <a:chExt cx="1281952" cy="851647"/>
          </a:xfrm>
        </p:grpSpPr>
        <p:sp>
          <p:nvSpPr>
            <p:cNvPr id="4" name="Rectangle 3"/>
            <p:cNvSpPr/>
            <p:nvPr/>
          </p:nvSpPr>
          <p:spPr>
            <a:xfrm>
              <a:off x="1873624" y="2949388"/>
              <a:ext cx="1281952" cy="851647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19675" y="323671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en-US" sz="12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089" y="2490977"/>
            <a:ext cx="5818963" cy="217187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45341" y="5388016"/>
            <a:ext cx="1281952" cy="851647"/>
            <a:chOff x="1945341" y="5388016"/>
            <a:chExt cx="1281952" cy="851647"/>
          </a:xfrm>
        </p:grpSpPr>
        <p:sp>
          <p:nvSpPr>
            <p:cNvPr id="7" name="Rectangle 6"/>
            <p:cNvSpPr/>
            <p:nvPr/>
          </p:nvSpPr>
          <p:spPr>
            <a:xfrm>
              <a:off x="1945341" y="5388016"/>
              <a:ext cx="1281952" cy="851647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26896" y="5675339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FC: P0087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1642782" y="3298398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Campaign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7020" y="2986799"/>
            <a:ext cx="2616157" cy="960947"/>
            <a:chOff x="6097020" y="2986799"/>
            <a:chExt cx="2616157" cy="960947"/>
          </a:xfrm>
        </p:grpSpPr>
        <p:sp>
          <p:nvSpPr>
            <p:cNvPr id="6" name="Rectangular Callout 5"/>
            <p:cNvSpPr/>
            <p:nvPr/>
          </p:nvSpPr>
          <p:spPr>
            <a:xfrm>
              <a:off x="6097020" y="2986799"/>
              <a:ext cx="2616157" cy="960947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29640" y="3142939"/>
              <a:ext cx="2290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Campaign Code:</a:t>
              </a:r>
            </a:p>
            <a:p>
              <a:r>
                <a:rPr lang="en-US" sz="1400" dirty="0" smtClean="0"/>
                <a:t>Status:</a:t>
              </a:r>
              <a:endParaRPr 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58" y="3065930"/>
            <a:ext cx="1203350" cy="881816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2882987" y="1093076"/>
            <a:ext cx="5486400" cy="42777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interval events will be plot according to the maintenance schedule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2754"/>
            <a:ext cx="9125996" cy="40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timeline chart</a:t>
            </a:r>
          </a:p>
          <a:p>
            <a:r>
              <a:rPr lang="en-US" dirty="0" smtClean="0"/>
              <a:t>Export timeline data in different formats</a:t>
            </a:r>
          </a:p>
          <a:p>
            <a:pPr lvl="1"/>
            <a:r>
              <a:rPr lang="en-US" dirty="0" smtClean="0"/>
              <a:t>Export to PDF file</a:t>
            </a:r>
          </a:p>
          <a:p>
            <a:pPr lvl="1"/>
            <a:r>
              <a:rPr lang="en-US" dirty="0"/>
              <a:t>Export </a:t>
            </a:r>
            <a:r>
              <a:rPr lang="en-US" dirty="0" smtClean="0"/>
              <a:t>to Excel File</a:t>
            </a:r>
            <a:endParaRPr lang="en-US" dirty="0"/>
          </a:p>
          <a:p>
            <a:r>
              <a:rPr lang="en-US" dirty="0"/>
              <a:t>Export Summary of Claims in Excel File </a:t>
            </a:r>
            <a:endParaRPr lang="en-US" dirty="0" smtClean="0"/>
          </a:p>
          <a:p>
            <a:r>
              <a:rPr lang="en-US" dirty="0" smtClean="0"/>
              <a:t>Configure the X and Y axis in the timeline chart</a:t>
            </a:r>
          </a:p>
        </p:txBody>
      </p:sp>
    </p:spTree>
    <p:extLst>
      <p:ext uri="{BB962C8B-B14F-4D97-AF65-F5344CB8AC3E}">
        <p14:creationId xmlns:p14="http://schemas.microsoft.com/office/powerpoint/2010/main" val="14788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 single chassis ID or engine serial number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48753" y="2742694"/>
            <a:ext cx="6463553" cy="950765"/>
            <a:chOff x="2348753" y="2742694"/>
            <a:chExt cx="6463553" cy="950765"/>
          </a:xfrm>
        </p:grpSpPr>
        <p:sp>
          <p:nvSpPr>
            <p:cNvPr id="9" name="Action Button: Custom 8">
              <a:hlinkClick r:id="" action="ppaction://hlinkshowjump?jump=nextslide" highlightClick="1"/>
            </p:cNvPr>
            <p:cNvSpPr/>
            <p:nvPr/>
          </p:nvSpPr>
          <p:spPr>
            <a:xfrm>
              <a:off x="7567973" y="3077091"/>
              <a:ext cx="995082" cy="286871"/>
            </a:xfrm>
            <a:prstGeom prst="actionButtonBlan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48753" y="2742694"/>
              <a:ext cx="6463553" cy="9507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2269" y="3077091"/>
              <a:ext cx="1335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Chassis ID: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89911" y="3139949"/>
              <a:ext cx="1308847" cy="21414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75161" y="3077091"/>
              <a:ext cx="927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ESN: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02802" y="3139949"/>
              <a:ext cx="1308847" cy="21414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98501" y="3051191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or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58804" y="3108519"/>
              <a:ext cx="1334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KJ376611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2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03" y="2797796"/>
            <a:ext cx="1431329" cy="1711141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Set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12/10/2018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Hours: ?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 Data</a:t>
            </a: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Machining</a:t>
            </a: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Machining</a:t>
            </a:r>
            <a:endParaRPr lang="en-US" sz="1200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31035" y="2062291"/>
            <a:ext cx="8655959" cy="3592275"/>
            <a:chOff x="2431035" y="2062291"/>
            <a:chExt cx="8655959" cy="3592275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31035" y="2062291"/>
              <a:ext cx="8655959" cy="3592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2920089" y="4276426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HP Rating: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455HP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920089" y="4600323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Truck Model: 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T680 Series Conventional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920089" y="4924220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Software Level: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PC4__1463P181C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0089" y="2381451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Chassis ID: KJ376611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20089" y="2693092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ESN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: </a:t>
              </a:r>
              <a:r>
                <a:rPr lang="en-US" alt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Y187007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20089" y="2989237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Engine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Family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: 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JPCRH12.9M01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20089" y="3323027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Model Year: 2018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920089" y="3656817"/>
              <a:ext cx="753172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Breakdown of engine configuration</a:t>
              </a:r>
              <a:r>
                <a:rPr lang="en-US" altLang="en-US" sz="2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: 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E4X7E5D7B356614300</a:t>
              </a:r>
            </a:p>
            <a:p>
              <a:pPr lvl="0" defTabSz="914400"/>
              <a:r>
                <a:rPr lang="en-US" altLang="en-US" sz="2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MX-13 455 455@1600 1650@900                  2017 W/ENG 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BRK ? </a:t>
              </a:r>
              <a:endPara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75331" y="2742498"/>
            <a:ext cx="1646545" cy="133420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Chassis Build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12/18/2018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Hours: ?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 Data</a:t>
            </a:r>
            <a:endParaRPr lang="en-US" sz="1200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75331" y="3748876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4068763" y="2486025"/>
            <a:ext cx="62849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461657" y="2508250"/>
            <a:ext cx="7556863" cy="2706007"/>
          </a:xfrm>
          <a:prstGeom prst="rect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830869" y="2742497"/>
            <a:ext cx="6766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Chassis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ID: </a:t>
            </a: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KJ376611</a:t>
            </a:r>
            <a:endParaRPr lang="en-US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422900" y="276225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30869" y="3029836"/>
            <a:ext cx="6949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Transmission Configuration: 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TRANS: PACCAR PO16F112C 12 SPD               1650 LBFT, W/ HILL START AID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830869" y="3592486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Application: REGIONAL HAUL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830869" y="3884586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Mileage: 32311.00 km ? Current one from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Davie4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830869" y="4171924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Software Engine: ?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830869" y="4464024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After Treatment Software Level: </a:t>
            </a:r>
            <a:r>
              <a:rPr lang="en-US" altLang="en-US" sz="19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Unknow</a:t>
            </a:r>
            <a:r>
              <a:rPr lang="en-US" altLang="en-US" sz="19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30869" y="4751361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Rear Axle Ratio: 0267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 Date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79435" y="3065929"/>
            <a:ext cx="2988365" cy="1172101"/>
            <a:chOff x="6079435" y="3065929"/>
            <a:chExt cx="2024659" cy="1172101"/>
          </a:xfrm>
        </p:grpSpPr>
        <p:sp>
          <p:nvSpPr>
            <p:cNvPr id="6" name="Rectangular Callout 5"/>
            <p:cNvSpPr/>
            <p:nvPr/>
          </p:nvSpPr>
          <p:spPr>
            <a:xfrm>
              <a:off x="6079435" y="3065929"/>
              <a:ext cx="2024659" cy="1172101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4721" y="3282647"/>
              <a:ext cx="17887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Build Date: 12/18/2018</a:t>
              </a:r>
            </a:p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Engine Date:  12/10/2018</a:t>
              </a:r>
            </a:p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Dealer Date: 01/18/2019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505042" y="2903829"/>
            <a:ext cx="1646545" cy="133420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Service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01/18/2019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Hours: ?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 Date</a:t>
            </a:r>
            <a:endParaRPr lang="en-US" sz="1200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Info </a:t>
            </a:r>
            <a:r>
              <a:rPr lang="en-US" dirty="0" smtClean="0"/>
              <a:t>01/03/2019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Claim Info</a:t>
            </a:r>
            <a:endParaRPr 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781550" y="1965326"/>
            <a:ext cx="52673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40629" y="2366962"/>
            <a:ext cx="6607627" cy="3820477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476375" y="2687638"/>
            <a:ext cx="1230313" cy="1822450"/>
            <a:chOff x="930" y="1693"/>
            <a:chExt cx="775" cy="1148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1693"/>
              <a:ext cx="77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78" y="1769"/>
              <a:ext cx="5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Warranty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154" y="1890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Claim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66" y="200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Date: 01/03/2019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344" y="2008"/>
              <a:ext cx="8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111" y="2122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</a:t>
              </a:r>
              <a:r>
                <a:rPr kumimoji="0" lang="en-US" altLang="en-US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4" y="2400"/>
              <a:ext cx="43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Claim Info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1091" y="2481"/>
              <a:ext cx="403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094" y="2537"/>
              <a:ext cx="5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Attachments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091" y="2618"/>
              <a:ext cx="495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095" y="2673"/>
              <a:ext cx="4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Davie Logs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92" y="2754"/>
              <a:ext cx="446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205756" y="3766241"/>
            <a:ext cx="1725706" cy="22305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134076" y="2501519"/>
            <a:ext cx="60189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Claim: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19003-9712-S054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144961" y="2775745"/>
            <a:ext cx="61989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Dealer Story: DEALER REIMBURSEMENT FOR PERFORMANCE OF TRUCK PRE-DELIVERY  |INSPECTION                                                  |                                                            |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144961" y="4638163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Parts: 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144961" y="4884384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Labor: 280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144961" y="5179312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Total: 280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4144961" y="5474240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Campaign #: PDI?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46484" y="3678621"/>
            <a:ext cx="6353664" cy="638858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144961" y="3536316"/>
            <a:ext cx="59039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 Replaced: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46484" y="4495801"/>
            <a:ext cx="6353664" cy="929732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149739" y="4370035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 Associated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Info 04/05/2019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Claim Info</a:t>
            </a:r>
            <a:endParaRPr 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781550" y="1965326"/>
            <a:ext cx="52673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108325" y="2366963"/>
            <a:ext cx="8128208" cy="321403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476375" y="2687638"/>
            <a:ext cx="1230313" cy="1822450"/>
            <a:chOff x="930" y="1693"/>
            <a:chExt cx="775" cy="1148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1693"/>
              <a:ext cx="77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78" y="1769"/>
              <a:ext cx="5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Warranty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154" y="1890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Claim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66" y="200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Date: 04/15/2019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111" y="2122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</a:t>
              </a:r>
              <a:r>
                <a:rPr kumimoji="0" lang="en-US" altLang="en-US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4" y="2400"/>
              <a:ext cx="43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Claim Info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1091" y="2481"/>
              <a:ext cx="403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094" y="2537"/>
              <a:ext cx="5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Attachments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091" y="2618"/>
              <a:ext cx="495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095" y="2673"/>
              <a:ext cx="4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Davie Logs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92" y="2754"/>
              <a:ext cx="446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205756" y="3766241"/>
            <a:ext cx="1725706" cy="22305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301585" y="2747723"/>
            <a:ext cx="994606" cy="25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Claim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878869" y="2741734"/>
            <a:ext cx="1770523" cy="25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Dealer Story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232323" y="2746355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8145731" y="2754155"/>
            <a:ext cx="15437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Parts Replaced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306919" y="3061374"/>
            <a:ext cx="15719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19115-6619-I080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19115-6621-I080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19115-6620-I080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19162-6899-I080</a:t>
            </a:r>
          </a:p>
          <a:p>
            <a:pPr defTabSz="914400"/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4877110" y="3060692"/>
            <a:ext cx="167498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E209: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TURBO SPE.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.CEL ON &amp; LOW..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CHECK TRANS LIG..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TRANS WILL NOT..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478906" y="3003858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509296" y="3282157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506500" y="3506700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6497826" y="3787078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7894634" y="3004646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7915040" y="3264541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915041" y="3516859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915041" y="3772616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9724290" y="2741734"/>
            <a:ext cx="15437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Campaign No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9708528" y="3038476"/>
            <a:ext cx="154376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PDI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E209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/>
            <a:endParaRPr lang="en-US" altLang="en-US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/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/>
            <a:endParaRPr lang="en-US" altLang="en-US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/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SL Case (Use the first SL in IDAT)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743450" y="2341563"/>
            <a:ext cx="6946900" cy="2222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43450" y="2374901"/>
            <a:ext cx="6946900" cy="3899775"/>
          </a:xfrm>
          <a:prstGeom prst="rect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092700" y="2625726"/>
            <a:ext cx="62563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 ID:190411-001136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092700" y="2955963"/>
            <a:ext cx="62563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Disposition</a:t>
            </a:r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</a:rPr>
              <a:t>: Turbo Charger Assembly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092700" y="3313058"/>
            <a:ext cx="62563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Messages:</a:t>
            </a:r>
          </a:p>
          <a:p>
            <a:pPr lvl="0" defTabSz="914400"/>
            <a:r>
              <a:rPr lang="en-US" altLang="en-US" sz="2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</a:t>
            </a:r>
            <a:r>
              <a:rPr lang="en-US" altLang="en-US" sz="2100" dirty="0" err="1">
                <a:solidFill>
                  <a:srgbClr val="000000"/>
                </a:solidFill>
                <a:latin typeface="Calibri" panose="020F0502020204030204" pitchFamily="34" charset="0"/>
              </a:rPr>
              <a:t>Devalal</a:t>
            </a:r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</a:rPr>
              <a:t> Posted: 4/15/2019 4:58:45 AM Hooked up to unit after test drive no codes in </a:t>
            </a:r>
            <a:r>
              <a:rPr lang="en-US" altLang="en-US" sz="2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PCI</a:t>
            </a:r>
          </a:p>
          <a:p>
            <a:pPr lvl="0" defTabSz="914400"/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…..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55950" y="2565400"/>
            <a:ext cx="1271588" cy="1162050"/>
            <a:chOff x="1988" y="1616"/>
            <a:chExt cx="801" cy="73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88" y="1626"/>
              <a:ext cx="80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998" y="1616"/>
              <a:ext cx="781" cy="7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998" y="1636"/>
              <a:ext cx="781" cy="702"/>
            </a:xfrm>
            <a:prstGeom prst="rect">
              <a:avLst/>
            </a:prstGeom>
            <a:noFill/>
            <a:ln w="11113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153" y="1768"/>
              <a:ext cx="44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SL Case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082" y="1890"/>
              <a:ext cx="6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 smtClean="0">
                  <a:solidFill>
                    <a:srgbClr val="000000"/>
                  </a:solidFill>
                </a:rPr>
                <a:t>Date: 4/11/2019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2223" y="1996"/>
              <a:ext cx="3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206" y="2144"/>
              <a:ext cx="39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SL Case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2154" y="2229"/>
              <a:ext cx="351" cy="0"/>
            </a:xfrm>
            <a:prstGeom prst="line">
              <a:avLst/>
            </a:prstGeom>
            <a:noFill/>
            <a:ln w="11113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959837" y="3365257"/>
            <a:ext cx="1663874" cy="2413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5096773" y="4793867"/>
            <a:ext cx="625633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Attachments: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092700" y="5181250"/>
            <a:ext cx="994606" cy="25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File Name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786495" y="5179843"/>
            <a:ext cx="1129846" cy="25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0085027" y="5201133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Date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092700" y="5483405"/>
            <a:ext cx="40235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2636791_@CKJ376611_@Detailed view_@D20190415_074552.pdf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810703" y="5447053"/>
            <a:ext cx="15437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Application/pdf</a:t>
            </a: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0402871" y="5447053"/>
            <a:ext cx="15437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2019-04-15 04:58:45</a:t>
            </a: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5092699" y="5676406"/>
            <a:ext cx="40235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2636413_ups </a:t>
            </a:r>
            <a:r>
              <a:rPr lang="en-US" alt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newlog.pdf</a:t>
            </a: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092698" y="5849778"/>
            <a:ext cx="40235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2636408_1XKYAP8X5KJ376611_N13299_@Regenerate </a:t>
            </a:r>
            <a:r>
              <a:rPr lang="en-US" alt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..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8818205" y="5644542"/>
            <a:ext cx="15437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Application/pdf</a:t>
            </a: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8818204" y="5846861"/>
            <a:ext cx="15437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Text/plain</a:t>
            </a: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0402870" y="5613335"/>
            <a:ext cx="15437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2019-04-13 </a:t>
            </a:r>
            <a:r>
              <a:rPr lang="en-US" alt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05:33:14</a:t>
            </a: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0402869" y="5798430"/>
            <a:ext cx="15437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2019-04-13 </a:t>
            </a:r>
            <a:r>
              <a:rPr lang="en-US" alt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05:02:52</a:t>
            </a: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5092698" y="6083367"/>
            <a:ext cx="15437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More..</a:t>
            </a:r>
            <a:endParaRPr lang="en-US" alt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Attachments (No yet – Working on getting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79" y="2872265"/>
            <a:ext cx="7642326" cy="1853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769" y="3408284"/>
            <a:ext cx="371475" cy="349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769" y="5242934"/>
            <a:ext cx="371475" cy="349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3124" y="5242934"/>
            <a:ext cx="767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Dealer Warranty Claims Attachment Viewer application?</a:t>
            </a:r>
            <a:endParaRPr lang="en-US" dirty="0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464999" y="3023969"/>
            <a:ext cx="1230313" cy="1822450"/>
            <a:chOff x="930" y="1693"/>
            <a:chExt cx="775" cy="1148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1693"/>
              <a:ext cx="77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078" y="1769"/>
              <a:ext cx="5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Warranty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154" y="1890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Claim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066" y="200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Date: 01/03/2019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344" y="2008"/>
              <a:ext cx="8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111" y="2122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</a:t>
              </a:r>
              <a:r>
                <a:rPr kumimoji="0" lang="en-US" altLang="en-US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094" y="2400"/>
              <a:ext cx="43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Claim Info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91" y="2481"/>
              <a:ext cx="403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094" y="2537"/>
              <a:ext cx="5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Attachments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091" y="2618"/>
              <a:ext cx="495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095" y="2673"/>
              <a:ext cx="4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Davie Logs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092" y="2754"/>
              <a:ext cx="446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160412" y="4338761"/>
            <a:ext cx="1753118" cy="2332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4512</TotalTime>
  <Words>796</Words>
  <Application>Microsoft Office PowerPoint</Application>
  <PresentationFormat>Widescreen</PresentationFormat>
  <Paragraphs>209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Corbel</vt:lpstr>
      <vt:lpstr>Basis</vt:lpstr>
      <vt:lpstr>Mapping data</vt:lpstr>
      <vt:lpstr>Search</vt:lpstr>
      <vt:lpstr>CEP Data</vt:lpstr>
      <vt:lpstr>Plant Data</vt:lpstr>
      <vt:lpstr>Dealer Date</vt:lpstr>
      <vt:lpstr>Claim Info 01/03/2019</vt:lpstr>
      <vt:lpstr>Claim Info 04/05/2019</vt:lpstr>
      <vt:lpstr>SL Case </vt:lpstr>
      <vt:lpstr>Attachments (No yet – Working on getting access)</vt:lpstr>
      <vt:lpstr>Davie Logs</vt:lpstr>
      <vt:lpstr>Summary of  Claims</vt:lpstr>
      <vt:lpstr>Fault Codes</vt:lpstr>
      <vt:lpstr>Campaign</vt:lpstr>
      <vt:lpstr>Service Interval</vt:lpstr>
      <vt:lpstr>Other options</vt:lpstr>
    </vt:vector>
  </TitlesOfParts>
  <Company>PACCAR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History</dc:title>
  <dc:creator>Catherine Lebastard</dc:creator>
  <cp:lastModifiedBy>Catherine Lebastard</cp:lastModifiedBy>
  <cp:revision>131</cp:revision>
  <cp:lastPrinted>2019-08-08T15:01:31Z</cp:lastPrinted>
  <dcterms:created xsi:type="dcterms:W3CDTF">2019-08-01T22:02:20Z</dcterms:created>
  <dcterms:modified xsi:type="dcterms:W3CDTF">2019-08-22T18:58:44Z</dcterms:modified>
</cp:coreProperties>
</file>