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3BAB5-F35F-42FB-8D5A-461BA48BFCFF}" v="207" dt="2025-02-26T11:58:49.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ga Abirami" userId="e76943df0390455f" providerId="Windows Live" clId="Web-{60F3BAB5-F35F-42FB-8D5A-461BA48BFCFF}"/>
    <pc:docChg chg="delSld modSld">
      <pc:chgData name="Naga Abirami" userId="e76943df0390455f" providerId="Windows Live" clId="Web-{60F3BAB5-F35F-42FB-8D5A-461BA48BFCFF}" dt="2025-02-26T11:58:47.663" v="139" actId="20577"/>
      <pc:docMkLst>
        <pc:docMk/>
      </pc:docMkLst>
      <pc:sldChg chg="modSp">
        <pc:chgData name="Naga Abirami" userId="e76943df0390455f" providerId="Windows Live" clId="Web-{60F3BAB5-F35F-42FB-8D5A-461BA48BFCFF}" dt="2025-02-26T11:58:47.663" v="139" actId="20577"/>
        <pc:sldMkLst>
          <pc:docMk/>
          <pc:sldMk cId="953325580" sldId="256"/>
        </pc:sldMkLst>
        <pc:spChg chg="mod">
          <ac:chgData name="Naga Abirami" userId="e76943df0390455f" providerId="Windows Live" clId="Web-{60F3BAB5-F35F-42FB-8D5A-461BA48BFCFF}" dt="2025-02-26T10:42:10.248" v="25" actId="20577"/>
          <ac:spMkLst>
            <pc:docMk/>
            <pc:sldMk cId="953325580" sldId="256"/>
            <ac:spMk id="2" creationId="{A8A11E26-4C38-41A6-9857-11032CEECD80}"/>
          </ac:spMkLst>
        </pc:spChg>
        <pc:spChg chg="mod">
          <ac:chgData name="Naga Abirami" userId="e76943df0390455f" providerId="Windows Live" clId="Web-{60F3BAB5-F35F-42FB-8D5A-461BA48BFCFF}" dt="2025-02-26T11:58:47.663" v="139" actId="20577"/>
          <ac:spMkLst>
            <pc:docMk/>
            <pc:sldMk cId="953325580" sldId="256"/>
            <ac:spMk id="4" creationId="{00000000-0000-0000-0000-000000000000}"/>
          </ac:spMkLst>
        </pc:spChg>
      </pc:sldChg>
      <pc:sldChg chg="modSp">
        <pc:chgData name="Naga Abirami" userId="e76943df0390455f" providerId="Windows Live" clId="Web-{60F3BAB5-F35F-42FB-8D5A-461BA48BFCFF}" dt="2025-02-26T10:46:05.359" v="95" actId="20577"/>
        <pc:sldMkLst>
          <pc:docMk/>
          <pc:sldMk cId="1186421160" sldId="262"/>
        </pc:sldMkLst>
        <pc:spChg chg="mod">
          <ac:chgData name="Naga Abirami" userId="e76943df0390455f" providerId="Windows Live" clId="Web-{60F3BAB5-F35F-42FB-8D5A-461BA48BFCFF}" dt="2025-02-26T10:46:05.359" v="95" actId="20577"/>
          <ac:spMkLst>
            <pc:docMk/>
            <pc:sldMk cId="1186421160" sldId="262"/>
            <ac:spMk id="2" creationId="{8FEE4A9C-3F57-7DA7-91FD-715C3FB47F93}"/>
          </ac:spMkLst>
        </pc:spChg>
      </pc:sldChg>
      <pc:sldChg chg="modSp">
        <pc:chgData name="Naga Abirami" userId="e76943df0390455f" providerId="Windows Live" clId="Web-{60F3BAB5-F35F-42FB-8D5A-461BA48BFCFF}" dt="2025-02-26T10:48:30.313" v="110" actId="20577"/>
        <pc:sldMkLst>
          <pc:docMk/>
          <pc:sldMk cId="3210358481" sldId="263"/>
        </pc:sldMkLst>
        <pc:spChg chg="mod">
          <ac:chgData name="Naga Abirami" userId="e76943df0390455f" providerId="Windows Live" clId="Web-{60F3BAB5-F35F-42FB-8D5A-461BA48BFCFF}" dt="2025-02-26T10:48:30.313" v="110" actId="20577"/>
          <ac:spMkLst>
            <pc:docMk/>
            <pc:sldMk cId="3210358481" sldId="263"/>
            <ac:spMk id="2" creationId="{E041FD9D-DF07-9C37-1E61-1D920E0EF1D4}"/>
          </ac:spMkLst>
        </pc:spChg>
      </pc:sldChg>
      <pc:sldChg chg="modSp">
        <pc:chgData name="Naga Abirami" userId="e76943df0390455f" providerId="Windows Live" clId="Web-{60F3BAB5-F35F-42FB-8D5A-461BA48BFCFF}" dt="2025-02-26T10:49:27.048" v="114" actId="20577"/>
        <pc:sldMkLst>
          <pc:docMk/>
          <pc:sldMk cId="3202024527" sldId="265"/>
        </pc:sldMkLst>
        <pc:spChg chg="mod">
          <ac:chgData name="Naga Abirami" userId="e76943df0390455f" providerId="Windows Live" clId="Web-{60F3BAB5-F35F-42FB-8D5A-461BA48BFCFF}" dt="2025-02-26T10:49:27.048" v="114" actId="20577"/>
          <ac:spMkLst>
            <pc:docMk/>
            <pc:sldMk cId="3202024527" sldId="265"/>
            <ac:spMk id="2" creationId="{C4FFAF3C-BA60-9181-132C-C36C403AAEA7}"/>
          </ac:spMkLst>
        </pc:spChg>
      </pc:sldChg>
      <pc:sldChg chg="del">
        <pc:chgData name="Naga Abirami" userId="e76943df0390455f" providerId="Windows Live" clId="Web-{60F3BAB5-F35F-42FB-8D5A-461BA48BFCFF}" dt="2025-02-26T10:52:06.330" v="124"/>
        <pc:sldMkLst>
          <pc:docMk/>
          <pc:sldMk cId="614882681" sldId="2146847055"/>
        </pc:sldMkLst>
      </pc:sldChg>
      <pc:sldChg chg="modSp">
        <pc:chgData name="Naga Abirami" userId="e76943df0390455f" providerId="Windows Live" clId="Web-{60F3BAB5-F35F-42FB-8D5A-461BA48BFCFF}" dt="2025-02-26T10:50:08.861" v="116" actId="20577"/>
        <pc:sldMkLst>
          <pc:docMk/>
          <pc:sldMk cId="3819043843" sldId="2146847057"/>
        </pc:sldMkLst>
        <pc:spChg chg="mod">
          <ac:chgData name="Naga Abirami" userId="e76943df0390455f" providerId="Windows Live" clId="Web-{60F3BAB5-F35F-42FB-8D5A-461BA48BFCFF}" dt="2025-02-26T10:50:08.861" v="116" actId="20577"/>
          <ac:spMkLst>
            <pc:docMk/>
            <pc:sldMk cId="3819043843" sldId="2146847057"/>
            <ac:spMk id="3" creationId="{AB679E23-F86A-AFA9-FE9C-7F5A518E8198}"/>
          </ac:spMkLst>
        </pc:spChg>
      </pc:sldChg>
      <pc:sldChg chg="addSp delSp modSp">
        <pc:chgData name="Naga Abirami" userId="e76943df0390455f" providerId="Windows Live" clId="Web-{60F3BAB5-F35F-42FB-8D5A-461BA48BFCFF}" dt="2025-02-26T10:53:19.472" v="130" actId="1076"/>
        <pc:sldMkLst>
          <pc:docMk/>
          <pc:sldMk cId="2083715239" sldId="2146847060"/>
        </pc:sldMkLst>
        <pc:spChg chg="del mod">
          <ac:chgData name="Naga Abirami" userId="e76943df0390455f" providerId="Windows Live" clId="Web-{60F3BAB5-F35F-42FB-8D5A-461BA48BFCFF}" dt="2025-02-26T10:51:29.471" v="118"/>
          <ac:spMkLst>
            <pc:docMk/>
            <pc:sldMk cId="2083715239" sldId="2146847060"/>
            <ac:spMk id="3" creationId="{805D7125-AC62-752D-6E68-9EB88BCC631C}"/>
          </ac:spMkLst>
        </pc:spChg>
        <pc:spChg chg="add mod">
          <ac:chgData name="Naga Abirami" userId="e76943df0390455f" providerId="Windows Live" clId="Web-{60F3BAB5-F35F-42FB-8D5A-461BA48BFCFF}" dt="2025-02-26T10:51:58.721" v="123" actId="1076"/>
          <ac:spMkLst>
            <pc:docMk/>
            <pc:sldMk cId="2083715239" sldId="2146847060"/>
            <ac:spMk id="5" creationId="{8720CD02-26D8-F521-85FA-4791B22E4F9E}"/>
          </ac:spMkLst>
        </pc:spChg>
        <pc:picChg chg="add mod ord">
          <ac:chgData name="Naga Abirami" userId="e76943df0390455f" providerId="Windows Live" clId="Web-{60F3BAB5-F35F-42FB-8D5A-461BA48BFCFF}" dt="2025-02-26T10:51:34.486" v="119" actId="1076"/>
          <ac:picMkLst>
            <pc:docMk/>
            <pc:sldMk cId="2083715239" sldId="2146847060"/>
            <ac:picMk id="4" creationId="{D9A8F8A7-0FF1-3FB8-5B6E-C181890F4FD2}"/>
          </ac:picMkLst>
        </pc:picChg>
        <pc:picChg chg="add mod">
          <ac:chgData name="Naga Abirami" userId="e76943df0390455f" providerId="Windows Live" clId="Web-{60F3BAB5-F35F-42FB-8D5A-461BA48BFCFF}" dt="2025-02-26T10:52:55.128" v="127" actId="1076"/>
          <ac:picMkLst>
            <pc:docMk/>
            <pc:sldMk cId="2083715239" sldId="2146847060"/>
            <ac:picMk id="6" creationId="{76AAF374-E964-2143-0A1C-8710BAB588B4}"/>
          </ac:picMkLst>
        </pc:picChg>
        <pc:picChg chg="add mod">
          <ac:chgData name="Naga Abirami" userId="e76943df0390455f" providerId="Windows Live" clId="Web-{60F3BAB5-F35F-42FB-8D5A-461BA48BFCFF}" dt="2025-02-26T10:53:19.472" v="130" actId="1076"/>
          <ac:picMkLst>
            <pc:docMk/>
            <pc:sldMk cId="2083715239" sldId="2146847060"/>
            <ac:picMk id="7" creationId="{2FC6F96B-C7F6-9310-8AD0-D237EC57F9F9}"/>
          </ac:picMkLst>
        </pc:picChg>
      </pc:sldChg>
      <pc:sldChg chg="modSp">
        <pc:chgData name="Naga Abirami" userId="e76943df0390455f" providerId="Windows Live" clId="Web-{60F3BAB5-F35F-42FB-8D5A-461BA48BFCFF}" dt="2025-02-26T11:00:57.272" v="138"/>
        <pc:sldMkLst>
          <pc:docMk/>
          <pc:sldMk cId="2230664768" sldId="2146847061"/>
        </pc:sldMkLst>
        <pc:spChg chg="mod">
          <ac:chgData name="Naga Abirami" userId="e76943df0390455f" providerId="Windows Live" clId="Web-{60F3BAB5-F35F-42FB-8D5A-461BA48BFCFF}" dt="2025-02-26T11:00:57.272" v="138"/>
          <ac:spMkLst>
            <pc:docMk/>
            <pc:sldMk cId="2230664768" sldId="2146847061"/>
            <ac:spMk id="3" creationId="{51A299DD-46FA-7866-41D8-C1BFCC2F69DD}"/>
          </ac:spMkLst>
        </pc:spChg>
      </pc:sldChg>
      <pc:sldChg chg="modSp">
        <pc:chgData name="Naga Abirami" userId="e76943df0390455f" providerId="Windows Live" clId="Web-{60F3BAB5-F35F-42FB-8D5A-461BA48BFCFF}" dt="2025-02-26T10:54:42.363" v="133" actId="20577"/>
        <pc:sldMkLst>
          <pc:docMk/>
          <pc:sldMk cId="4233882376" sldId="2146847062"/>
        </pc:sldMkLst>
        <pc:spChg chg="mod">
          <ac:chgData name="Naga Abirami" userId="e76943df0390455f" providerId="Windows Live" clId="Web-{60F3BAB5-F35F-42FB-8D5A-461BA48BFCFF}" dt="2025-02-26T10:54:42.363" v="133" actId="20577"/>
          <ac:spMkLst>
            <pc:docMk/>
            <pc:sldMk cId="4233882376" sldId="2146847062"/>
            <ac:spMk id="3" creationId="{D4974547-DF1B-77BB-E545-9344EDB9AD3F}"/>
          </ac:spMkLst>
        </pc:spChg>
      </pc:sldChg>
    </pc:docChg>
  </pc:docChgLst>
  <pc:docChgLst>
    <pc:chgData name="Naga Abirami" userId="e76943df0390455f" providerId="LiveId" clId="{39C05F5B-37D5-4F93-96F1-8F9330FDDC32}"/>
    <pc:docChg chg="modSld">
      <pc:chgData name="Naga Abirami" userId="e76943df0390455f" providerId="LiveId" clId="{39C05F5B-37D5-4F93-96F1-8F9330FDDC32}" dt="2025-02-26T12:02:04.640" v="0" actId="20577"/>
      <pc:docMkLst>
        <pc:docMk/>
      </pc:docMkLst>
      <pc:sldChg chg="modSp mod">
        <pc:chgData name="Naga Abirami" userId="e76943df0390455f" providerId="LiveId" clId="{39C05F5B-37D5-4F93-96F1-8F9330FDDC32}" dt="2025-02-26T12:02:04.640" v="0" actId="20577"/>
        <pc:sldMkLst>
          <pc:docMk/>
          <pc:sldMk cId="953325580" sldId="256"/>
        </pc:sldMkLst>
        <pc:spChg chg="mod">
          <ac:chgData name="Naga Abirami" userId="e76943df0390455f" providerId="LiveId" clId="{39C05F5B-37D5-4F93-96F1-8F9330FDDC32}" dt="2025-02-26T12:02:04.640" v="0" actId="20577"/>
          <ac:spMkLst>
            <pc:docMk/>
            <pc:sldMk cId="953325580" sldId="256"/>
            <ac:spMk id="2" creationId="{A8A11E26-4C38-41A6-9857-11032CEECD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a:t>
            </a:r>
            <a:br>
              <a:rPr lang="en-US" b="1" dirty="0">
                <a:solidFill>
                  <a:schemeClr val="accent1"/>
                </a:solidFill>
                <a:latin typeface="Arial"/>
                <a:cs typeface="Arial"/>
              </a:rPr>
            </a:br>
            <a:r>
              <a:rPr lang="en-US" b="1">
                <a:solidFill>
                  <a:schemeClr val="accent1"/>
                </a:solidFill>
                <a:latin typeface="Arial"/>
                <a:cs typeface="Arial"/>
              </a:rPr>
              <a:t>USING STEGANOGRAPHY</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Naga Abirami V</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Rajalakshmi engineering college                                                            &amp; 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IN" sz="3200" dirty="0">
                <a:solidFill>
                  <a:srgbClr val="0F0F0F"/>
                </a:solidFill>
                <a:ea typeface="+mn-lt"/>
                <a:cs typeface="+mn-lt"/>
              </a:rPr>
              <a:t>With the rise of digital communication, securing sensitive data is a major challenge. Traditional encryption methods can attract attention, making hidden data vulnerable. This project focuses on </a:t>
            </a:r>
            <a:r>
              <a:rPr lang="en-IN" sz="3200" b="1" dirty="0">
                <a:solidFill>
                  <a:srgbClr val="0F0F0F"/>
                </a:solidFill>
                <a:ea typeface="+mn-lt"/>
                <a:cs typeface="+mn-lt"/>
              </a:rPr>
              <a:t>Secure Data Hiding in Images Using Steganography</a:t>
            </a:r>
            <a:r>
              <a:rPr lang="en-IN" sz="3200" dirty="0">
                <a:solidFill>
                  <a:srgbClr val="0F0F0F"/>
                </a:solidFill>
                <a:ea typeface="+mn-lt"/>
                <a:cs typeface="+mn-lt"/>
              </a:rPr>
              <a:t>, ensuring confidentiality by embedding secret data within images while preserving their quality. The goal is to enhance security, imperceptibility, and robustness against detection or attacks, making it ideal for secure communication and data protection.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50893" y="1454267"/>
            <a:ext cx="5658597" cy="2346640"/>
          </a:xfrm>
        </p:spPr>
        <p:txBody>
          <a:bodyPr vert="horz" lIns="91440" tIns="45720" rIns="91440" bIns="45720" rtlCol="0" anchor="ctr">
            <a:noAutofit/>
          </a:bodyPr>
          <a:lstStyle/>
          <a:p>
            <a:pPr marL="0" indent="0">
              <a:buNone/>
            </a:pPr>
            <a:r>
              <a:rPr lang="en-IN" sz="2400" b="1" dirty="0">
                <a:ea typeface="+mn-lt"/>
                <a:cs typeface="+mn-lt"/>
              </a:rPr>
              <a:t>Programming Language:</a:t>
            </a:r>
            <a:r>
              <a:rPr lang="en-IN" sz="2400" dirty="0">
                <a:ea typeface="+mn-lt"/>
                <a:cs typeface="+mn-lt"/>
              </a:rPr>
              <a:t> Python 3.7.3</a:t>
            </a:r>
          </a:p>
          <a:p>
            <a:pPr marL="0" indent="0">
              <a:buNone/>
            </a:pPr>
            <a:r>
              <a:rPr lang="en-IN" sz="2400" b="1" dirty="0">
                <a:ea typeface="+mn-lt"/>
                <a:cs typeface="+mn-lt"/>
              </a:rPr>
              <a:t>Libraries: </a:t>
            </a:r>
            <a:r>
              <a:rPr lang="en-IN" sz="2400" dirty="0">
                <a:ea typeface="+mn-lt"/>
                <a:cs typeface="+mn-lt"/>
              </a:rPr>
              <a:t>OpenCV</a:t>
            </a:r>
            <a:endParaRPr lang="en-IN" sz="2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buFont typeface="Wingdings 2"/>
              <a:buChar char=""/>
            </a:pPr>
            <a:r>
              <a:rPr lang="en-IN" sz="1800" b="1" dirty="0">
                <a:solidFill>
                  <a:srgbClr val="0F0F0F"/>
                </a:solidFill>
                <a:ea typeface="+mn-lt"/>
                <a:cs typeface="+mn-lt"/>
              </a:rPr>
              <a:t>High Security &amp; Stealth</a:t>
            </a:r>
            <a:r>
              <a:rPr lang="en-IN" sz="1800" dirty="0">
                <a:solidFill>
                  <a:srgbClr val="0F0F0F"/>
                </a:solidFill>
                <a:ea typeface="+mn-lt"/>
                <a:cs typeface="+mn-lt"/>
              </a:rPr>
              <a:t> – Embeds secret data within images without noticeable distortion, making it nearly undetectable.</a:t>
            </a:r>
            <a:endParaRPr lang="en-US" dirty="0">
              <a:ea typeface="+mn-lt"/>
              <a:cs typeface="+mn-lt"/>
            </a:endParaRPr>
          </a:p>
          <a:p>
            <a:pPr marL="305435" indent="-305435">
              <a:buFont typeface="Wingdings 2"/>
              <a:buChar char=""/>
            </a:pPr>
            <a:r>
              <a:rPr lang="en-IN" sz="1800" b="1" dirty="0">
                <a:solidFill>
                  <a:srgbClr val="0F0F0F"/>
                </a:solidFill>
                <a:ea typeface="+mn-lt"/>
                <a:cs typeface="+mn-lt"/>
              </a:rPr>
              <a:t>Lossless Data Hiding</a:t>
            </a:r>
            <a:r>
              <a:rPr lang="en-IN" sz="1800" dirty="0">
                <a:solidFill>
                  <a:srgbClr val="0F0F0F"/>
                </a:solidFill>
                <a:ea typeface="+mn-lt"/>
                <a:cs typeface="+mn-lt"/>
              </a:rPr>
              <a:t> – Ensures that both the image quality and the hidden data remain intact after extraction.</a:t>
            </a:r>
            <a:endParaRPr lang="en-IN" dirty="0">
              <a:ea typeface="+mn-lt"/>
              <a:cs typeface="+mn-lt"/>
            </a:endParaRPr>
          </a:p>
          <a:p>
            <a:pPr marL="305435" indent="-305435">
              <a:buFont typeface="Wingdings 2"/>
              <a:buChar char=""/>
            </a:pPr>
            <a:r>
              <a:rPr lang="en-IN" sz="1800" b="1" dirty="0">
                <a:solidFill>
                  <a:srgbClr val="0F0F0F"/>
                </a:solidFill>
                <a:ea typeface="+mn-lt"/>
                <a:cs typeface="+mn-lt"/>
              </a:rPr>
              <a:t>Lightweight &amp; Efficient</a:t>
            </a:r>
            <a:r>
              <a:rPr lang="en-IN" sz="1800" dirty="0">
                <a:solidFill>
                  <a:srgbClr val="0F0F0F"/>
                </a:solidFill>
                <a:ea typeface="+mn-lt"/>
                <a:cs typeface="+mn-lt"/>
              </a:rPr>
              <a:t> – Uses optimized Python and OpenCV-based algorithms for fast encoding and decoding.</a:t>
            </a:r>
            <a:endParaRPr lang="en-IN" dirty="0">
              <a:ea typeface="+mn-lt"/>
              <a:cs typeface="+mn-lt"/>
            </a:endParaRPr>
          </a:p>
          <a:p>
            <a:pPr marL="305435" indent="-305435">
              <a:buFont typeface="Wingdings 2"/>
              <a:buChar char=""/>
            </a:pPr>
            <a:r>
              <a:rPr lang="en-IN" sz="1800" b="1" dirty="0">
                <a:solidFill>
                  <a:srgbClr val="0F0F0F"/>
                </a:solidFill>
                <a:ea typeface="+mn-lt"/>
                <a:cs typeface="+mn-lt"/>
              </a:rPr>
              <a:t>Real-World Applications</a:t>
            </a:r>
            <a:r>
              <a:rPr lang="en-IN" sz="1800" dirty="0">
                <a:solidFill>
                  <a:srgbClr val="0F0F0F"/>
                </a:solidFill>
                <a:ea typeface="+mn-lt"/>
                <a:cs typeface="+mn-lt"/>
              </a:rPr>
              <a:t> – Can be used for secure communication, watermarking, and digital forensics.</a:t>
            </a:r>
            <a:endParaRPr lang="en-IN" dirty="0">
              <a:ea typeface="+mn-lt"/>
              <a:cs typeface="+mn-lt"/>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b="1">
                <a:ea typeface="+mn-lt"/>
                <a:cs typeface="+mn-lt"/>
              </a:rPr>
              <a:t>Government &amp; </a:t>
            </a:r>
            <a:r>
              <a:rPr lang="en-IN" b="1" err="1">
                <a:ea typeface="+mn-lt"/>
                <a:cs typeface="+mn-lt"/>
              </a:rPr>
              <a:t>Defense</a:t>
            </a:r>
            <a:r>
              <a:rPr lang="en-IN" b="1">
                <a:ea typeface="+mn-lt"/>
                <a:cs typeface="+mn-lt"/>
              </a:rPr>
              <a:t> Agencies</a:t>
            </a:r>
            <a:r>
              <a:rPr lang="en-IN">
                <a:ea typeface="+mn-lt"/>
                <a:cs typeface="+mn-lt"/>
              </a:rPr>
              <a:t> – For secure communication and classified data exchange.</a:t>
            </a:r>
            <a:endParaRPr lang="en-US"/>
          </a:p>
          <a:p>
            <a:pPr marL="305435" indent="-305435"/>
            <a:r>
              <a:rPr lang="en-IN" b="1" dirty="0">
                <a:ea typeface="+mn-lt"/>
                <a:cs typeface="+mn-lt"/>
              </a:rPr>
              <a:t>Cybersecurity Professionals</a:t>
            </a:r>
            <a:r>
              <a:rPr lang="en-IN" dirty="0">
                <a:ea typeface="+mn-lt"/>
                <a:cs typeface="+mn-lt"/>
              </a:rPr>
              <a:t> – To protect sensitive information from unauthorized access.</a:t>
            </a:r>
            <a:endParaRPr lang="en-IN" dirty="0"/>
          </a:p>
          <a:p>
            <a:pPr marL="305435" indent="-305435"/>
            <a:r>
              <a:rPr lang="en-IN" b="1" dirty="0">
                <a:ea typeface="+mn-lt"/>
                <a:cs typeface="+mn-lt"/>
              </a:rPr>
              <a:t>Journalists &amp; Whistleblowers</a:t>
            </a:r>
            <a:r>
              <a:rPr lang="en-IN" dirty="0">
                <a:ea typeface="+mn-lt"/>
                <a:cs typeface="+mn-lt"/>
              </a:rPr>
              <a:t> – For safe transmission of confidential reports.</a:t>
            </a:r>
            <a:endParaRPr lang="en-IN" dirty="0"/>
          </a:p>
          <a:p>
            <a:pPr marL="305435" indent="-305435"/>
            <a:r>
              <a:rPr lang="en-IN" b="1" dirty="0">
                <a:ea typeface="+mn-lt"/>
                <a:cs typeface="+mn-lt"/>
              </a:rPr>
              <a:t>Corporate Organizations</a:t>
            </a:r>
            <a:r>
              <a:rPr lang="en-IN" dirty="0">
                <a:ea typeface="+mn-lt"/>
                <a:cs typeface="+mn-lt"/>
              </a:rPr>
              <a:t> – To safeguard trade secrets and intellectual property.</a:t>
            </a:r>
            <a:endParaRPr lang="en-IN" dirty="0"/>
          </a:p>
          <a:p>
            <a:pPr marL="305435" indent="-305435"/>
            <a:r>
              <a:rPr lang="en-IN" b="1" dirty="0">
                <a:ea typeface="+mn-lt"/>
                <a:cs typeface="+mn-lt"/>
              </a:rPr>
              <a:t>Forensic Experts</a:t>
            </a:r>
            <a:r>
              <a:rPr lang="en-IN" dirty="0">
                <a:ea typeface="+mn-lt"/>
                <a:cs typeface="+mn-lt"/>
              </a:rPr>
              <a:t> – For digital watermarking and evidence protection.</a:t>
            </a:r>
            <a:endParaRPr lang="en-IN" dirty="0"/>
          </a:p>
          <a:p>
            <a:pPr marL="305435" indent="-305435"/>
            <a:r>
              <a:rPr lang="en-IN" b="1" dirty="0">
                <a:ea typeface="+mn-lt"/>
                <a:cs typeface="+mn-lt"/>
              </a:rPr>
              <a:t>General Users</a:t>
            </a:r>
            <a:r>
              <a:rPr lang="en-IN" dirty="0">
                <a:ea typeface="+mn-lt"/>
                <a:cs typeface="+mn-lt"/>
              </a:rPr>
              <a:t> – For personal data privacy and secure messaging</a:t>
            </a:r>
            <a:endParaRPr lang="en-IN" dirty="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 program&#10;&#10;AI-generated content may be incorrect.">
            <a:extLst>
              <a:ext uri="{FF2B5EF4-FFF2-40B4-BE49-F238E27FC236}">
                <a16:creationId xmlns:a16="http://schemas.microsoft.com/office/drawing/2014/main" id="{D9A8F8A7-0FF1-3FB8-5B6E-C181890F4FD2}"/>
              </a:ext>
            </a:extLst>
          </p:cNvPr>
          <p:cNvPicPr>
            <a:picLocks noGrp="1" noChangeAspect="1"/>
          </p:cNvPicPr>
          <p:nvPr>
            <p:ph idx="1"/>
          </p:nvPr>
        </p:nvPicPr>
        <p:blipFill>
          <a:blip r:embed="rId2"/>
          <a:stretch>
            <a:fillRect/>
          </a:stretch>
        </p:blipFill>
        <p:spPr>
          <a:xfrm>
            <a:off x="679704" y="1488932"/>
            <a:ext cx="2723760" cy="4673324"/>
          </a:xfrm>
        </p:spPr>
      </p:pic>
      <p:sp>
        <p:nvSpPr>
          <p:cNvPr id="5" name="TextBox 4">
            <a:extLst>
              <a:ext uri="{FF2B5EF4-FFF2-40B4-BE49-F238E27FC236}">
                <a16:creationId xmlns:a16="http://schemas.microsoft.com/office/drawing/2014/main" id="{8720CD02-26D8-F521-85FA-4791B22E4F9E}"/>
              </a:ext>
            </a:extLst>
          </p:cNvPr>
          <p:cNvSpPr txBox="1"/>
          <p:nvPr/>
        </p:nvSpPr>
        <p:spPr>
          <a:xfrm>
            <a:off x="5486400" y="1450622"/>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cap="all" dirty="0">
                <a:solidFill>
                  <a:srgbClr val="1CADE4"/>
                </a:solidFill>
                <a:latin typeface="Franklin Gothic Demi"/>
              </a:rPr>
              <a:t>OUTPUT</a:t>
            </a:r>
            <a:endParaRPr lang="en-US" dirty="0"/>
          </a:p>
        </p:txBody>
      </p:sp>
      <p:pic>
        <p:nvPicPr>
          <p:cNvPr id="6" name="Picture 5" descr="A screen shot of a computer&#10;&#10;AI-generated content may be incorrect.">
            <a:extLst>
              <a:ext uri="{FF2B5EF4-FFF2-40B4-BE49-F238E27FC236}">
                <a16:creationId xmlns:a16="http://schemas.microsoft.com/office/drawing/2014/main" id="{76AAF374-E964-2143-0A1C-8710BAB588B4}"/>
              </a:ext>
            </a:extLst>
          </p:cNvPr>
          <p:cNvPicPr>
            <a:picLocks noChangeAspect="1"/>
          </p:cNvPicPr>
          <p:nvPr/>
        </p:nvPicPr>
        <p:blipFill>
          <a:blip r:embed="rId3"/>
          <a:stretch>
            <a:fillRect/>
          </a:stretch>
        </p:blipFill>
        <p:spPr>
          <a:xfrm>
            <a:off x="5512329" y="2161117"/>
            <a:ext cx="5443008" cy="1660877"/>
          </a:xfrm>
          <a:prstGeom prst="rect">
            <a:avLst/>
          </a:prstGeom>
        </p:spPr>
      </p:pic>
      <p:pic>
        <p:nvPicPr>
          <p:cNvPr id="7" name="Picture 6" descr="A number on a white background&#10;&#10;AI-generated content may be incorrect.">
            <a:extLst>
              <a:ext uri="{FF2B5EF4-FFF2-40B4-BE49-F238E27FC236}">
                <a16:creationId xmlns:a16="http://schemas.microsoft.com/office/drawing/2014/main" id="{2FC6F96B-C7F6-9310-8AD0-D237EC57F9F9}"/>
              </a:ext>
            </a:extLst>
          </p:cNvPr>
          <p:cNvPicPr>
            <a:picLocks noChangeAspect="1"/>
          </p:cNvPicPr>
          <p:nvPr/>
        </p:nvPicPr>
        <p:blipFill>
          <a:blip r:embed="rId4"/>
          <a:stretch>
            <a:fillRect/>
          </a:stretch>
        </p:blipFill>
        <p:spPr>
          <a:xfrm>
            <a:off x="4163660" y="4169128"/>
            <a:ext cx="7350124" cy="63641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400" dirty="0">
                <a:ea typeface="+mn-lt"/>
                <a:cs typeface="+mn-lt"/>
              </a:rPr>
              <a:t>This project successfully implements </a:t>
            </a:r>
            <a:r>
              <a:rPr lang="en-IN" sz="2400" b="1" dirty="0">
                <a:ea typeface="+mn-lt"/>
                <a:cs typeface="+mn-lt"/>
              </a:rPr>
              <a:t>Secure Data Hiding in Images Using Steganography</a:t>
            </a:r>
            <a:r>
              <a:rPr lang="en-IN" sz="2400" dirty="0">
                <a:ea typeface="+mn-lt"/>
                <a:cs typeface="+mn-lt"/>
              </a:rPr>
              <a:t>, ensuring confidential data transmission while maintaining image quality. By leveraging Python and OpenCV, it offers a robust, efficient, and stealthy approach to secure communication. With applications in cybersecurity, </a:t>
            </a:r>
            <a:r>
              <a:rPr lang="en-IN" sz="2400" err="1">
                <a:ea typeface="+mn-lt"/>
                <a:cs typeface="+mn-lt"/>
              </a:rPr>
              <a:t>defense</a:t>
            </a:r>
            <a:r>
              <a:rPr lang="en-IN" sz="2400" dirty="0">
                <a:ea typeface="+mn-lt"/>
                <a:cs typeface="+mn-lt"/>
              </a:rPr>
              <a:t>, and digital forensics, it enhances privacy and data protection in the digital era.</a:t>
            </a:r>
            <a:endParaRPr lang="en-US" sz="240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305435" indent="-305435"/>
            <a:r>
              <a:rPr lang="en-IN" sz="2000" b="1" dirty="0">
                <a:solidFill>
                  <a:srgbClr val="2683C6"/>
                </a:solidFill>
                <a:ea typeface="+mn-lt"/>
                <a:cs typeface="+mn-lt"/>
              </a:rPr>
              <a:t>https://github.com/NagaAbirami1709/stenography.git</a:t>
            </a:r>
            <a:endParaRPr lang="en-US" sz="2000" b="1">
              <a:solidFill>
                <a:srgbClr val="2683C6"/>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353</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jaya venkat</cp:lastModifiedBy>
  <cp:revision>74</cp:revision>
  <dcterms:created xsi:type="dcterms:W3CDTF">2021-05-26T16:50:10Z</dcterms:created>
  <dcterms:modified xsi:type="dcterms:W3CDTF">2025-02-26T12:02:16Z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