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67450" y="1076400"/>
            <a:ext cx="8520600" cy="101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RooMe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620450" y="265582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Naga Anurag Beeram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RooMe</a:t>
            </a:r>
          </a:p>
        </p:txBody>
      </p:sp>
      <p:pic>
        <p:nvPicPr>
          <p:cNvPr descr="reg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25" y="1110075"/>
            <a:ext cx="21892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RooMe</a:t>
            </a:r>
          </a:p>
        </p:txBody>
      </p:sp>
      <p:pic>
        <p:nvPicPr>
          <p:cNvPr descr="s2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024" y="1090075"/>
            <a:ext cx="21451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RooMe</a:t>
            </a:r>
          </a:p>
        </p:txBody>
      </p:sp>
      <p:pic>
        <p:nvPicPr>
          <p:cNvPr descr="ffef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75" y="1160125"/>
            <a:ext cx="216219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RooMe</a:t>
            </a:r>
          </a:p>
        </p:txBody>
      </p:sp>
      <p:pic>
        <p:nvPicPr>
          <p:cNvPr descr="hkmlokl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00" y="1160125"/>
            <a:ext cx="215806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RooMe</a:t>
            </a:r>
          </a:p>
        </p:txBody>
      </p:sp>
      <p:pic>
        <p:nvPicPr>
          <p:cNvPr descr="yhiujkl;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25" y="1180125"/>
            <a:ext cx="217034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RooMe</a:t>
            </a:r>
          </a:p>
        </p:txBody>
      </p:sp>
      <p:pic>
        <p:nvPicPr>
          <p:cNvPr descr="Screenshot 2017-04-26 14.52.43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3050"/>
            <a:ext cx="5881698" cy="40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RooMe</a:t>
            </a:r>
          </a:p>
        </p:txBody>
      </p:sp>
      <p:pic>
        <p:nvPicPr>
          <p:cNvPr descr="Screenshot 2017-04-26 14.53.22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0149"/>
            <a:ext cx="4450725" cy="403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RooMe</a:t>
            </a:r>
          </a:p>
        </p:txBody>
      </p:sp>
      <p:pic>
        <p:nvPicPr>
          <p:cNvPr descr="Screenshot 2017-04-26 15.04.12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6495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