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Chandrasai/Nagachandrasai-keylocker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2181342"/>
            <a:ext cx="10783503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b="1" spc="15" dirty="0">
                <a:latin typeface="Times New Roman" panose="02020603050405020304"/>
                <a:cs typeface="Times New Roman" panose="02020603050405020304"/>
              </a:rPr>
              <a:t>BURIDI NAGA CHANDRA SAI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99819" y="2821622"/>
            <a:ext cx="3377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50781" y="3244850"/>
            <a:ext cx="79547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https://github.com/NagaChandrasai/Nagachandrasai-keylocker.git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B2383-2229-CEBC-5240-23C77A70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52" y="1690575"/>
            <a:ext cx="7451768" cy="4147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BURIDI NAGA CHANDRA SAI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naga chandra sai</cp:lastModifiedBy>
  <cp:revision>23</cp:revision>
  <dcterms:created xsi:type="dcterms:W3CDTF">2024-06-03T05:48:00Z</dcterms:created>
  <dcterms:modified xsi:type="dcterms:W3CDTF">2024-06-13T12:29:49Z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