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76"/>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30/05/2022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30/05/2022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w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w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w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w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w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w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w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w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w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w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4"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8" name="think-cell Slide" r:id="rId4" imgW="360" imgH="360" progId="">
                  <p:embed/>
                </p:oleObj>
              </mc:Choice>
              <mc:Fallback>
                <p:oleObj name="think-cell Slide" r:id="rId4" imgW="360" imgH="360" progId="">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2" name="think-cell Slide" r:id="rId4" imgW="360" imgH="360" progId="">
                  <p:embed/>
                </p:oleObj>
              </mc:Choice>
              <mc:Fallback>
                <p:oleObj name="think-cell Slide" r:id="rId4" imgW="360" imgH="360" progId="">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6" name="think-cell Slide" r:id="rId4" imgW="360" imgH="360" progId="">
                  <p:embed/>
                </p:oleObj>
              </mc:Choice>
              <mc:Fallback>
                <p:oleObj name="think-cell Slide" r:id="rId4" imgW="360" imgH="360" progId="">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8"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4" name="think-cell Slide" r:id="rId4" imgW="360" imgH="360" progId="">
                  <p:embed/>
                </p:oleObj>
              </mc:Choice>
              <mc:Fallback>
                <p:oleObj name="think-cell Slide" r:id="rId4" imgW="360" imgH="360" progId="">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8" name="think-cell Slide" r:id="rId4" imgW="360" imgH="360" progId="">
                  <p:embed/>
                </p:oleObj>
              </mc:Choice>
              <mc:Fallback>
                <p:oleObj name="think-cell Slide" r:id="rId4" imgW="360" imgH="360" progId="">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2" name="think-cell Slide" r:id="rId4" imgW="360" imgH="360" progId="">
                  <p:embed/>
                </p:oleObj>
              </mc:Choice>
              <mc:Fallback>
                <p:oleObj name="think-cell Slide" r:id="rId4" imgW="360" imgH="360" progId="">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2"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6"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0"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4"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5/30/2022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w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w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0"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0" name="think-cell Slide" r:id="rId14" imgW="360" imgH="360" progId="">
                  <p:embed/>
                </p:oleObj>
              </mc:Choice>
              <mc:Fallback>
                <p:oleObj name="think-cell Slide" r:id="rId14" imgW="360" imgH="360" progId="">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souravhianl/casestudy" TargetMode="External"/><Relationship Id="rId7"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drive.google.com/drive/folders/1TFVO6Tv8aqHOc9p9OeydBj78FUGYDX5W?usp=sharing" TargetMode="Externa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b="1" dirty="0"/>
              <a:t>Online Plant Nursery Application</a:t>
            </a:r>
          </a:p>
          <a:p>
            <a:pPr>
              <a:lnSpc>
                <a:spcPct val="114000"/>
              </a:lnSpc>
            </a:pPr>
            <a:r>
              <a:rPr lang="en-US" dirty="0"/>
              <a:t>Completed end to end case study of Online Plant Nursery application System . along with API Gateway, Swagger, Postman, responsive UI with HTML5, CSS, Bootstrap and React used as User Interface.</a:t>
            </a:r>
          </a:p>
          <a:p>
            <a:pPr>
              <a:lnSpc>
                <a:spcPct val="114000"/>
              </a:lnSpc>
            </a:pPr>
            <a:r>
              <a:rPr lang="en-IN" altLang="nl-NL" b="1" dirty="0"/>
              <a:t>HTML, CSS, JAVASCRIPT for web developers at </a:t>
            </a:r>
            <a:r>
              <a:rPr lang="en-IN" altLang="nl-NL" b="1" dirty="0" err="1"/>
              <a:t>Coursera</a:t>
            </a:r>
            <a:endParaRPr lang="en-IN" altLang="nl-NL" b="1" dirty="0"/>
          </a:p>
          <a:p>
            <a:pPr>
              <a:lnSpc>
                <a:spcPct val="114000"/>
              </a:lnSpc>
            </a:pPr>
            <a:r>
              <a:rPr lang="en-IN" altLang="en-US" dirty="0"/>
              <a:t>Completed this course with 91.6% and Designed responsive Restaurant website using HTML5 CSS3 Bootstrap and JavaScript.</a:t>
            </a:r>
          </a:p>
          <a:p>
            <a:pPr>
              <a:lnSpc>
                <a:spcPct val="114000"/>
              </a:lnSpc>
            </a:pPr>
            <a:r>
              <a:rPr lang="en-IN" altLang="en-US" b="1" dirty="0"/>
              <a:t>Certifications</a:t>
            </a:r>
          </a:p>
          <a:p>
            <a:pPr eaLnBrk="1" hangingPunct="1">
              <a:lnSpc>
                <a:spcPct val="114000"/>
              </a:lnSpc>
            </a:pPr>
            <a:r>
              <a:rPr lang="en-IN" altLang="en-US" dirty="0"/>
              <a:t> Automation Anywhere University certified ESSENTIALS RPA Professional</a:t>
            </a:r>
          </a:p>
          <a:p>
            <a:pPr eaLnBrk="1" hangingPunct="1">
              <a:lnSpc>
                <a:spcPct val="114000"/>
              </a:lnSpc>
            </a:pPr>
            <a:endParaRPr lang="en-IN" altLang="nl-NL"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70381"/>
            <a:ext cx="6056312" cy="322262"/>
          </a:xfrm>
        </p:spPr>
        <p:txBody>
          <a:bodyPr/>
          <a:lstStyle/>
          <a:p>
            <a:pPr fontAlgn="base">
              <a:spcBef>
                <a:spcPct val="0"/>
              </a:spcBef>
            </a:pPr>
            <a:r>
              <a:rPr lang="nl-NL" altLang="nl-NL" dirty="0"/>
              <a:t>Analyst/Software Engineer</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050" dirty="0"/>
              <a:t>A self driven learner with Front-End and Back-End Knowledge. Passionate about implementing  and launching new projects.</a:t>
            </a:r>
          </a:p>
          <a:p>
            <a:pPr marL="171450" indent="-171450">
              <a:buFont typeface="Arial" panose="020B0604020202020204" pitchFamily="34" charset="0"/>
              <a:buChar char="•"/>
            </a:pPr>
            <a:r>
              <a:rPr lang="en-US" sz="1050" dirty="0"/>
              <a:t>A team player with good communication skill always ready to work for the enrichment of knowledge.</a:t>
            </a:r>
          </a:p>
          <a:p>
            <a:pPr marL="171450" indent="-171450">
              <a:buFont typeface="Arial" panose="020B0604020202020204" pitchFamily="34" charset="0"/>
              <a:buChar char="•"/>
            </a:pPr>
            <a:r>
              <a:rPr lang="en-US" sz="1050" dirty="0"/>
              <a:t>Hands on experience in creating </a:t>
            </a:r>
            <a:r>
              <a:rPr lang="en-US" sz="1050" b="1" dirty="0"/>
              <a:t>Web Application </a:t>
            </a:r>
            <a:r>
              <a:rPr lang="en-US" sz="1050" dirty="0"/>
              <a:t>with </a:t>
            </a:r>
            <a:r>
              <a:rPr lang="en-US" sz="1050" b="1" dirty="0"/>
              <a:t>Spring boot , Java, Rest API,</a:t>
            </a:r>
            <a:r>
              <a:rPr lang="en-US" sz="1050" dirty="0"/>
              <a:t> </a:t>
            </a:r>
            <a:r>
              <a:rPr lang="en-US" sz="1050" b="1" dirty="0"/>
              <a:t>React</a:t>
            </a:r>
            <a:r>
              <a:rPr lang="en-US" sz="1050" dirty="0"/>
              <a:t>.</a:t>
            </a:r>
            <a:endParaRPr lang="en-US" sz="1050" b="1" dirty="0"/>
          </a:p>
          <a:p>
            <a:pPr marL="171450" indent="-171450">
              <a:buFont typeface="Arial" panose="020B0604020202020204" pitchFamily="34" charset="0"/>
              <a:buChar char="•"/>
            </a:pPr>
            <a:r>
              <a:rPr lang="en-US" sz="1050" dirty="0"/>
              <a:t>Hands on experience in developing web pages using </a:t>
            </a:r>
            <a:r>
              <a:rPr lang="en-US" sz="1050" b="1" dirty="0"/>
              <a:t>HTML5, CSS3, Object Oriented Programming, JSON, XML</a:t>
            </a:r>
            <a:r>
              <a:rPr lang="en-US" sz="1050" dirty="0"/>
              <a:t>. Good understanding of Document Object Model DOM) and DOM Functions.</a:t>
            </a:r>
          </a:p>
          <a:p>
            <a:pPr marL="171450" lvl="0" indent="-171450">
              <a:buFont typeface="Arial" panose="020B0604020202020204" pitchFamily="34" charset="0"/>
              <a:buChar char="•"/>
            </a:pPr>
            <a:r>
              <a:rPr lang="en-US" sz="1050" dirty="0"/>
              <a:t>Proficient in creating </a:t>
            </a:r>
            <a:r>
              <a:rPr lang="en-US" sz="1050" b="1" dirty="0"/>
              <a:t>Web </a:t>
            </a:r>
            <a:r>
              <a:rPr lang="en-US" sz="1050" dirty="0"/>
              <a:t>Application in </a:t>
            </a:r>
            <a:r>
              <a:rPr lang="en-US" sz="1050" b="1" dirty="0"/>
              <a:t>React </a:t>
            </a:r>
            <a:r>
              <a:rPr lang="en-US" sz="1050" dirty="0"/>
              <a:t>with Authentication with routing.</a:t>
            </a:r>
          </a:p>
          <a:p>
            <a:pPr marL="171450" indent="-171450">
              <a:buFont typeface="Arial" panose="020B0604020202020204" pitchFamily="34" charset="0"/>
              <a:buChar char="•"/>
            </a:pPr>
            <a:r>
              <a:rPr lang="en-US" sz="1050" dirty="0"/>
              <a:t>Experience in creating documentation with </a:t>
            </a:r>
            <a:r>
              <a:rPr lang="en-US" sz="1050" b="1" dirty="0"/>
              <a:t>swagger </a:t>
            </a:r>
            <a:r>
              <a:rPr lang="en-US" sz="1050" dirty="0"/>
              <a:t>and </a:t>
            </a:r>
            <a:r>
              <a:rPr lang="en-US" sz="1050" b="1" dirty="0"/>
              <a:t>unit testing </a:t>
            </a:r>
            <a:r>
              <a:rPr lang="en-US" sz="1050" dirty="0"/>
              <a:t>using </a:t>
            </a:r>
            <a:r>
              <a:rPr lang="en-US" sz="1050" b="1" dirty="0" err="1"/>
              <a:t>JUnit</a:t>
            </a:r>
            <a:r>
              <a:rPr lang="en-US" sz="1050" b="1" dirty="0"/>
              <a:t> and </a:t>
            </a:r>
            <a:r>
              <a:rPr lang="en-US" sz="1050" b="1" dirty="0" err="1"/>
              <a:t>Mockito</a:t>
            </a:r>
            <a:r>
              <a:rPr lang="en-US" sz="1050" b="1" dirty="0"/>
              <a:t>.</a:t>
            </a:r>
          </a:p>
          <a:p>
            <a:pPr marL="171450" lvl="0" indent="-171450">
              <a:buFont typeface="Arial" panose="020B0604020202020204" pitchFamily="34" charset="0"/>
              <a:buChar char="•"/>
            </a:pPr>
            <a:endParaRPr lang="en-US" sz="1050" dirty="0"/>
          </a:p>
          <a:p>
            <a:pPr marL="171450" lvl="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altLang="en-US" sz="105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KUNNERLA NAGAJYOTHI</a:t>
            </a:r>
            <a:endParaRPr lang="en-IN" altLang="en-US" dirty="0"/>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48617" y="547041"/>
            <a:ext cx="2424112" cy="601383"/>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Technology in </a:t>
            </a:r>
          </a:p>
          <a:p>
            <a:pPr lvl="0">
              <a:lnSpc>
                <a:spcPct val="114000"/>
              </a:lnSpc>
              <a:defRPr/>
            </a:pPr>
            <a:r>
              <a:rPr lang="en-US" altLang="nl-NL" sz="1000" dirty="0">
                <a:solidFill>
                  <a:prstClr val="black"/>
                </a:solidFill>
                <a:latin typeface="Verdana" panose="020B0604030504040204" pitchFamily="34" charset="0"/>
              </a:rPr>
              <a:t>Computer Science and </a:t>
            </a:r>
          </a:p>
          <a:p>
            <a:pPr lvl="0">
              <a:lnSpc>
                <a:spcPct val="114000"/>
              </a:lnSpc>
              <a:defRPr/>
            </a:pPr>
            <a:r>
              <a:rPr lang="en-US" altLang="nl-NL" sz="1000">
                <a:solidFill>
                  <a:prstClr val="black"/>
                </a:solidFill>
                <a:latin typeface="Verdana" panose="020B0604030504040204" pitchFamily="34" charset="0"/>
              </a:rPr>
              <a:t>Engineering </a:t>
            </a:r>
            <a:r>
              <a:rPr lang="en-US" altLang="nl-NL" sz="1000" dirty="0">
                <a:solidFill>
                  <a:prstClr val="black"/>
                </a:solidFill>
                <a:latin typeface="Verdana" panose="020B0604030504040204" pitchFamily="34" charset="0"/>
              </a:rPr>
              <a:t>:2017-2021</a:t>
            </a:r>
          </a:p>
        </p:txBody>
      </p:sp>
      <p:sp>
        <p:nvSpPr>
          <p:cNvPr id="6" name="Rectangle 5">
            <a:extLst>
              <a:ext uri="{FF2B5EF4-FFF2-40B4-BE49-F238E27FC236}">
                <a16:creationId xmlns:a16="http://schemas.microsoft.com/office/drawing/2014/main" id="{1616387D-79C4-4D2C-8F4C-617036B1459A}"/>
              </a:ext>
            </a:extLst>
          </p:cNvPr>
          <p:cNvSpPr/>
          <p:nvPr/>
        </p:nvSpPr>
        <p:spPr>
          <a:xfrm>
            <a:off x="9552239" y="1081072"/>
            <a:ext cx="2201244" cy="5347298"/>
          </a:xfrm>
          <a:prstGeom prst="rect">
            <a:avLst/>
          </a:prstGeom>
        </p:spPr>
        <p:txBody>
          <a:bodyPr wrap="none">
            <a:spAutoFit/>
          </a:bodyPr>
          <a:lstStyle/>
          <a:p>
            <a:endParaRPr lang="en-US" altLang="nl-NL" sz="1000" b="1" dirty="0">
              <a:solidFill>
                <a:srgbClr val="0070AD"/>
              </a:solidFill>
              <a:latin typeface="Verdana" panose="020B0604030504040204" pitchFamily="34" charset="0"/>
            </a:endParaRPr>
          </a:p>
          <a:p>
            <a:pPr>
              <a:lnSpc>
                <a:spcPct val="114000"/>
              </a:lnSpc>
            </a:pPr>
            <a:r>
              <a:rPr lang="en-US" altLang="nl-NL" sz="1200" b="1" dirty="0">
                <a:solidFill>
                  <a:srgbClr val="0070AD"/>
                </a:solidFill>
              </a:rPr>
              <a:t>Skills</a:t>
            </a:r>
            <a:br>
              <a:rPr lang="en-US" altLang="nl-NL" sz="1000" b="1" dirty="0">
                <a:solidFill>
                  <a:srgbClr val="0070AD"/>
                </a:solidFill>
              </a:rPr>
            </a:br>
            <a:r>
              <a:rPr lang="en-US" altLang="en-US" sz="1000" dirty="0"/>
              <a:t>Java 8 /J2EE</a:t>
            </a:r>
          </a:p>
          <a:p>
            <a:pPr>
              <a:lnSpc>
                <a:spcPct val="114000"/>
              </a:lnSpc>
            </a:pPr>
            <a:r>
              <a:rPr lang="en-US" altLang="en-US" sz="1000" dirty="0"/>
              <a:t>Spring Boot</a:t>
            </a:r>
          </a:p>
          <a:p>
            <a:pPr>
              <a:lnSpc>
                <a:spcPct val="114000"/>
              </a:lnSpc>
            </a:pPr>
            <a:r>
              <a:rPr lang="en-US" altLang="en-US" sz="1000" dirty="0"/>
              <a:t>Spring MVC</a:t>
            </a:r>
          </a:p>
          <a:p>
            <a:pPr>
              <a:lnSpc>
                <a:spcPct val="114000"/>
              </a:lnSpc>
            </a:pPr>
            <a:r>
              <a:rPr lang="en-US" altLang="en-US" sz="1000" dirty="0"/>
              <a:t>JPA CRUD</a:t>
            </a:r>
          </a:p>
          <a:p>
            <a:pPr>
              <a:lnSpc>
                <a:spcPct val="114000"/>
              </a:lnSpc>
            </a:pPr>
            <a:r>
              <a:rPr lang="en-US" altLang="en-US" sz="1000" dirty="0"/>
              <a:t>Bootstrap</a:t>
            </a:r>
          </a:p>
          <a:p>
            <a:pPr>
              <a:lnSpc>
                <a:spcPct val="114000"/>
              </a:lnSpc>
            </a:pPr>
            <a:r>
              <a:rPr lang="en-US" altLang="en-US" sz="1000" dirty="0"/>
              <a:t>React</a:t>
            </a:r>
          </a:p>
          <a:p>
            <a:pPr>
              <a:lnSpc>
                <a:spcPct val="114000"/>
              </a:lnSpc>
            </a:pPr>
            <a:endParaRPr lang="en-US" altLang="en-US" sz="1000" b="1" dirty="0"/>
          </a:p>
          <a:p>
            <a:pPr>
              <a:lnSpc>
                <a:spcPct val="114000"/>
              </a:lnSpc>
            </a:pPr>
            <a:endParaRPr lang="en-US" altLang="nl-NL" sz="1000" dirty="0"/>
          </a:p>
          <a:p>
            <a:pPr>
              <a:lnSpc>
                <a:spcPct val="114000"/>
              </a:lnSpc>
            </a:pPr>
            <a:r>
              <a:rPr lang="en-US" altLang="nl-NL" sz="1000" b="1" dirty="0">
                <a:solidFill>
                  <a:srgbClr val="0070AD"/>
                </a:solidFill>
              </a:rPr>
              <a:t>Database</a:t>
            </a:r>
          </a:p>
          <a:p>
            <a:pPr>
              <a:lnSpc>
                <a:spcPct val="114000"/>
              </a:lnSpc>
            </a:pPr>
            <a:r>
              <a:rPr lang="en-US" altLang="nl-NL" sz="1000" dirty="0"/>
              <a:t>SQL database –  </a:t>
            </a:r>
            <a:r>
              <a:rPr lang="en-US" altLang="nl-NL" sz="1000" dirty="0" err="1"/>
              <a:t>MySQL</a:t>
            </a:r>
            <a:endParaRPr lang="en-US" altLang="nl-NL" sz="1000" dirty="0"/>
          </a:p>
          <a:p>
            <a:pPr>
              <a:lnSpc>
                <a:spcPct val="114000"/>
              </a:lnSpc>
            </a:pPr>
            <a:endParaRPr lang="en-US" altLang="nl-NL" sz="1000" dirty="0"/>
          </a:p>
          <a:p>
            <a:pPr>
              <a:lnSpc>
                <a:spcPct val="114000"/>
              </a:lnSpc>
            </a:pPr>
            <a:endParaRPr lang="en-US" altLang="nl-NL" sz="1000" dirty="0"/>
          </a:p>
          <a:p>
            <a:pPr>
              <a:lnSpc>
                <a:spcPct val="114000"/>
              </a:lnSpc>
            </a:pPr>
            <a:r>
              <a:rPr lang="en-US" altLang="nl-NL" sz="1000" b="1" dirty="0">
                <a:solidFill>
                  <a:srgbClr val="0070AD"/>
                </a:solidFill>
              </a:rPr>
              <a:t>Web Technologies</a:t>
            </a:r>
            <a:endParaRPr lang="en-US" altLang="nl-NL" sz="1000" dirty="0"/>
          </a:p>
          <a:p>
            <a:pPr>
              <a:lnSpc>
                <a:spcPct val="114000"/>
              </a:lnSpc>
            </a:pPr>
            <a:r>
              <a:rPr lang="en-US" altLang="nl-NL" sz="1000" dirty="0"/>
              <a:t>HTML5</a:t>
            </a:r>
          </a:p>
          <a:p>
            <a:pPr>
              <a:lnSpc>
                <a:spcPct val="114000"/>
              </a:lnSpc>
            </a:pPr>
            <a:r>
              <a:rPr lang="en-US" altLang="nl-NL" sz="1000" dirty="0"/>
              <a:t>CSS3</a:t>
            </a:r>
          </a:p>
          <a:p>
            <a:pPr>
              <a:lnSpc>
                <a:spcPct val="114000"/>
              </a:lnSpc>
            </a:pPr>
            <a:r>
              <a:rPr lang="en-US" altLang="nl-NL" sz="1000" dirty="0"/>
              <a:t>JavaScript</a:t>
            </a:r>
          </a:p>
          <a:p>
            <a:pPr>
              <a:lnSpc>
                <a:spcPct val="114000"/>
              </a:lnSpc>
            </a:pPr>
            <a:endParaRPr lang="en-US" altLang="nl-NL" sz="1000" b="1" dirty="0">
              <a:solidFill>
                <a:srgbClr val="0070AD"/>
              </a:solidFill>
            </a:endParaRPr>
          </a:p>
          <a:p>
            <a:pPr>
              <a:lnSpc>
                <a:spcPct val="114000"/>
              </a:lnSpc>
            </a:pPr>
            <a:r>
              <a:rPr lang="en-US" altLang="nl-NL" sz="1000" b="1" dirty="0">
                <a:solidFill>
                  <a:srgbClr val="0070AD"/>
                </a:solidFill>
              </a:rPr>
              <a:t>Add-ons</a:t>
            </a:r>
            <a:endParaRPr lang="en-US" altLang="nl-NL" sz="1000" dirty="0"/>
          </a:p>
          <a:p>
            <a:pPr>
              <a:lnSpc>
                <a:spcPct val="114000"/>
              </a:lnSpc>
            </a:pPr>
            <a:r>
              <a:rPr lang="en-US" altLang="nl-NL" sz="1000" dirty="0" err="1"/>
              <a:t>GitHub</a:t>
            </a:r>
            <a:endParaRPr lang="en-US" altLang="nl-NL" sz="1000" dirty="0"/>
          </a:p>
          <a:p>
            <a:pPr>
              <a:lnSpc>
                <a:spcPct val="114000"/>
              </a:lnSpc>
            </a:pPr>
            <a:r>
              <a:rPr lang="en-US" altLang="nl-NL" sz="1000" dirty="0"/>
              <a:t>Maven</a:t>
            </a:r>
          </a:p>
          <a:p>
            <a:pPr>
              <a:lnSpc>
                <a:spcPct val="114000"/>
              </a:lnSpc>
            </a:pPr>
            <a:r>
              <a:rPr lang="en-US" altLang="nl-NL" sz="1000" dirty="0"/>
              <a:t>Postman</a:t>
            </a:r>
          </a:p>
          <a:p>
            <a:pPr>
              <a:lnSpc>
                <a:spcPct val="114000"/>
              </a:lnSpc>
            </a:pPr>
            <a:endParaRPr lang="en-US" altLang="nl-NL" sz="1000" b="1" dirty="0">
              <a:solidFill>
                <a:srgbClr val="0070AD"/>
              </a:solidFill>
            </a:endParaRPr>
          </a:p>
          <a:p>
            <a:pPr>
              <a:lnSpc>
                <a:spcPct val="114000"/>
              </a:lnSpc>
            </a:pPr>
            <a:r>
              <a:rPr lang="en-US" altLang="nl-NL" sz="1000" b="1" dirty="0">
                <a:solidFill>
                  <a:srgbClr val="0070AD"/>
                </a:solidFill>
              </a:rPr>
              <a:t>Additional Details</a:t>
            </a:r>
          </a:p>
          <a:p>
            <a:pPr>
              <a:lnSpc>
                <a:spcPct val="114000"/>
              </a:lnSpc>
            </a:pPr>
            <a:r>
              <a:rPr lang="en-US" altLang="nl-NL" sz="1000" dirty="0"/>
              <a:t>Leadership</a:t>
            </a:r>
          </a:p>
          <a:p>
            <a:pPr>
              <a:lnSpc>
                <a:spcPct val="114000"/>
              </a:lnSpc>
            </a:pPr>
            <a:r>
              <a:rPr lang="en-US" altLang="nl-NL" sz="1000" dirty="0"/>
              <a:t>Excellent Communication Skills</a:t>
            </a:r>
          </a:p>
          <a:p>
            <a:pPr>
              <a:lnSpc>
                <a:spcPct val="114000"/>
              </a:lnSpc>
            </a:pPr>
            <a:r>
              <a:rPr lang="en-US" altLang="nl-NL" sz="1000" dirty="0"/>
              <a:t>Team management</a:t>
            </a:r>
          </a:p>
          <a:p>
            <a:pPr>
              <a:lnSpc>
                <a:spcPct val="114000"/>
              </a:lnSpc>
            </a:pPr>
            <a:r>
              <a:rPr lang="en-US" altLang="nl-NL" sz="1000" dirty="0"/>
              <a:t>Quick Learner</a:t>
            </a:r>
          </a:p>
          <a:p>
            <a:endParaRPr lang="en-US" sz="1000" dirty="0"/>
          </a:p>
        </p:txBody>
      </p:sp>
      <p:pic>
        <p:nvPicPr>
          <p:cNvPr id="20" name="Picture Placeholder 11">
            <a:hlinkClick r:id="rId3"/>
            <a:extLst>
              <a:ext uri="{FF2B5EF4-FFF2-40B4-BE49-F238E27FC236}">
                <a16:creationId xmlns:a16="http://schemas.microsoft.com/office/drawing/2014/main" id="{311022F4-75D7-4325-9179-434BEB3293F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ltGray">
          <a:xfrm>
            <a:off x="397594" y="6336904"/>
            <a:ext cx="591693" cy="493584"/>
          </a:xfrm>
          <a:prstGeom prst="ellipse">
            <a:avLst/>
          </a:prstGeom>
          <a:solidFill>
            <a:schemeClr val="bg1"/>
          </a:solidFill>
        </p:spPr>
      </p:pic>
      <p:sp>
        <p:nvSpPr>
          <p:cNvPr id="16" name="Text Placeholder 15"/>
          <p:cNvSpPr>
            <a:spLocks noGrp="1"/>
          </p:cNvSpPr>
          <p:nvPr>
            <p:ph type="body" sz="quarter" idx="47"/>
          </p:nvPr>
        </p:nvSpPr>
        <p:spPr>
          <a:xfrm>
            <a:off x="3341418" y="1572220"/>
            <a:ext cx="3391267" cy="1040350"/>
          </a:xfrm>
        </p:spPr>
        <p:txBody>
          <a:bodyPr/>
          <a:lstStyle/>
          <a:p>
            <a:r>
              <a:rPr lang="nl-NL" altLang="nl-NL" dirty="0"/>
              <a:t>nagajyothi.kunnerla@capgemini.com</a:t>
            </a:r>
          </a:p>
          <a:p>
            <a:r>
              <a:rPr lang="en-US" dirty="0"/>
              <a:t>   </a:t>
            </a:r>
          </a:p>
        </p:txBody>
      </p:sp>
      <p:pic>
        <p:nvPicPr>
          <p:cNvPr id="21" name="Picture 6" descr="Movie, play, video icon">
            <a:hlinkClick r:id="rId5"/>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08533" y="6380956"/>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 Placeholder 21"/>
          <p:cNvSpPr>
            <a:spLocks noGrp="1"/>
          </p:cNvSpPr>
          <p:nvPr>
            <p:ph type="body" sz="quarter" idx="43"/>
          </p:nvPr>
        </p:nvSpPr>
        <p:spPr>
          <a:xfrm>
            <a:off x="3696643" y="1337608"/>
            <a:ext cx="2373312" cy="295449"/>
          </a:xfrm>
        </p:spPr>
        <p:txBody>
          <a:bodyPr/>
          <a:lstStyle/>
          <a:p>
            <a:r>
              <a:rPr lang="en-US" dirty="0"/>
              <a:t>Mumbai</a:t>
            </a:r>
          </a:p>
        </p:txBody>
      </p:sp>
      <p:pic>
        <p:nvPicPr>
          <p:cNvPr id="3" name="Picture 2" descr="A picture containing text, person&#10;&#10;Description automatically generated">
            <a:extLst>
              <a:ext uri="{FF2B5EF4-FFF2-40B4-BE49-F238E27FC236}">
                <a16:creationId xmlns:a16="http://schemas.microsoft.com/office/drawing/2014/main" id="{8D701001-C059-4F2B-83C2-3A6249E6DB0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9734" y="178077"/>
            <a:ext cx="1650674" cy="1805989"/>
          </a:xfrm>
          <a:prstGeom prst="rect">
            <a:avLst/>
          </a:prstGeom>
        </p:spPr>
      </p:pic>
      <p:sp>
        <p:nvSpPr>
          <p:cNvPr id="7" name="Text Placeholder 6">
            <a:extLst>
              <a:ext uri="{FF2B5EF4-FFF2-40B4-BE49-F238E27FC236}">
                <a16:creationId xmlns:a16="http://schemas.microsoft.com/office/drawing/2014/main" id="{44EA072A-ED6C-449F-9562-A68189C99E89}"/>
              </a:ext>
            </a:extLst>
          </p:cNvPr>
          <p:cNvSpPr>
            <a:spLocks noGrp="1"/>
          </p:cNvSpPr>
          <p:nvPr>
            <p:ph type="body" sz="quarter" idx="48"/>
          </p:nvPr>
        </p:nvSpPr>
        <p:spPr>
          <a:xfrm>
            <a:off x="3341418" y="1812897"/>
            <a:ext cx="2373312" cy="330250"/>
          </a:xfrm>
        </p:spPr>
        <p:txBody>
          <a:bodyPr/>
          <a:lstStyle/>
          <a:p>
            <a:r>
              <a:rPr lang="en-IN" dirty="0"/>
              <a:t>+91 6281418317</a:t>
            </a:r>
          </a:p>
        </p:txBody>
      </p:sp>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schemas.microsoft.com/office/2006/metadata/properties"/>
    <ds:schemaRef ds:uri="http://www.w3.org/2000/xmlns/"/>
    <ds:schemaRef ds:uri="e228188f-2722-48a5-a8b1-93d2645b5710"/>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D0FE7C98-E65F-4069-952A-83BE69BF0592}">
  <ds:schemaRefs>
    <ds:schemaRef ds:uri="http://schemas.microsoft.com/office/2006/metadata/contentType"/>
    <ds:schemaRef ds:uri="http://schemas.microsoft.com/office/2006/metadata/properties/metaAttributes"/>
    <ds:schemaRef ds:uri="http://www.w3.org/2000/xmlns/"/>
    <ds:schemaRef ds:uri="http://www.w3.org/2001/XMLSchema"/>
    <ds:schemaRef ds:uri="e228188f-2722-48a5-a8b1-93d2645b5710"/>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2556</TotalTime>
  <Words>260</Words>
  <Application>Microsoft Office PowerPoint</Application>
  <PresentationFormat>Widescreen</PresentationFormat>
  <Paragraphs>66</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kunnerla, Nagajyothi</cp:lastModifiedBy>
  <cp:revision>50</cp:revision>
  <dcterms:created xsi:type="dcterms:W3CDTF">2020-09-22T06:24:34Z</dcterms:created>
  <dcterms:modified xsi:type="dcterms:W3CDTF">2022-05-30T09:24:30Z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