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nerla, Nagajyothi" userId="4b0f00c5-124b-4aaa-807f-fdbf37bd68a3" providerId="ADAL" clId="{9849A6D5-32FF-444E-A72A-76EDF67AAC2E}"/>
    <pc:docChg chg="modSld">
      <pc:chgData name="kunnerla, Nagajyothi" userId="4b0f00c5-124b-4aaa-807f-fdbf37bd68a3" providerId="ADAL" clId="{9849A6D5-32FF-444E-A72A-76EDF67AAC2E}" dt="2023-01-10T13:25:57.787" v="11" actId="20577"/>
      <pc:docMkLst>
        <pc:docMk/>
      </pc:docMkLst>
      <pc:sldChg chg="modSp mod">
        <pc:chgData name="kunnerla, Nagajyothi" userId="4b0f00c5-124b-4aaa-807f-fdbf37bd68a3" providerId="ADAL" clId="{9849A6D5-32FF-444E-A72A-76EDF67AAC2E}" dt="2023-01-10T13:25:57.787" v="11" actId="20577"/>
        <pc:sldMkLst>
          <pc:docMk/>
          <pc:sldMk cId="203152348" sldId="1049"/>
        </pc:sldMkLst>
        <pc:spChg chg="mod">
          <ac:chgData name="kunnerla, Nagajyothi" userId="4b0f00c5-124b-4aaa-807f-fdbf37bd68a3" providerId="ADAL" clId="{9849A6D5-32FF-444E-A72A-76EDF67AAC2E}" dt="2023-01-10T13:25:57.787" v="11" actId="20577"/>
          <ac:spMkLst>
            <pc:docMk/>
            <pc:sldMk cId="203152348" sldId="1049"/>
            <ac:spMk id="6" creationId="{1616387D-79C4-4D2C-8F4C-617036B145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w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w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w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w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w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w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w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w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w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w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Plant Nursery Application</a:t>
            </a:r>
          </a:p>
          <a:p>
            <a:pPr>
              <a:lnSpc>
                <a:spcPct val="114000"/>
              </a:lnSpc>
            </a:pPr>
            <a:r>
              <a:rPr lang="en-US" dirty="0"/>
              <a:t>Completed end to end case study of Online Plant Nursery application System . along with API Gateway, Swagger, Postman, responsive UI with HTML5, CSS, Bootstrap and React used as User Interface.</a:t>
            </a:r>
          </a:p>
          <a:p>
            <a:pPr>
              <a:lnSpc>
                <a:spcPct val="114000"/>
              </a:lnSpc>
            </a:pPr>
            <a:r>
              <a:rPr lang="en-IN" altLang="nl-NL" b="1" dirty="0"/>
              <a:t>HTML, CSS, JAVASCRIPT for web developers at </a:t>
            </a:r>
            <a:r>
              <a:rPr lang="en-IN" altLang="nl-NL" b="1" dirty="0" err="1"/>
              <a:t>Coursera</a:t>
            </a:r>
            <a:endParaRPr lang="en-IN" altLang="nl-NL" b="1" dirty="0"/>
          </a:p>
          <a:p>
            <a:pPr>
              <a:lnSpc>
                <a:spcPct val="114000"/>
              </a:lnSpc>
            </a:pPr>
            <a:r>
              <a:rPr lang="en-IN" altLang="en-US" dirty="0"/>
              <a:t>Completed this course with 91.6% and Designed responsive Restaurant website using HTML5 CSS3 Bootstrap and JavaScript.</a:t>
            </a:r>
          </a:p>
          <a:p>
            <a:pPr>
              <a:lnSpc>
                <a:spcPct val="114000"/>
              </a:lnSpc>
            </a:pPr>
            <a:r>
              <a:rPr lang="en-IN" altLang="en-US" b="1" dirty="0"/>
              <a:t>Certifications</a:t>
            </a:r>
          </a:p>
          <a:p>
            <a:pPr eaLnBrk="1" hangingPunct="1">
              <a:lnSpc>
                <a:spcPct val="114000"/>
              </a:lnSpc>
            </a:pPr>
            <a:r>
              <a:rPr lang="en-IN" altLang="en-US" dirty="0"/>
              <a:t> Automation Anywhere University certified ESSENTIALS RPA Professional</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70381"/>
            <a:ext cx="6056312" cy="322262"/>
          </a:xfrm>
        </p:spPr>
        <p:txBody>
          <a:bodyPr/>
          <a:lstStyle/>
          <a:p>
            <a:pPr fontAlgn="base">
              <a:spcBef>
                <a:spcPct val="0"/>
              </a:spcBef>
            </a:pPr>
            <a:r>
              <a:rPr lang="nl-NL" altLang="nl-NL" dirty="0"/>
              <a:t>Analyst/Software Engineer</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A self driven learner with Front-End and Back-End Knowledge. Passionate about implementing  and launching new projects.</a:t>
            </a:r>
          </a:p>
          <a:p>
            <a:pPr marL="171450" indent="-171450">
              <a:buFont typeface="Arial" panose="020B0604020202020204" pitchFamily="34" charset="0"/>
              <a:buChar char="•"/>
            </a:pPr>
            <a:r>
              <a:rPr lang="en-US" sz="1050" dirty="0"/>
              <a:t>A team player with good communication skill always ready to work for the enrichment of knowledge.</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err="1"/>
              <a:t>JUnit</a:t>
            </a:r>
            <a:r>
              <a:rPr lang="en-US" sz="1050" b="1" dirty="0"/>
              <a:t> and </a:t>
            </a:r>
            <a:r>
              <a:rPr lang="en-US" sz="1050" b="1" dirty="0" err="1"/>
              <a:t>Mockito</a:t>
            </a:r>
            <a:r>
              <a:rPr lang="en-US" sz="1050" b="1" dirty="0"/>
              <a:t>.</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KUNNERLA NAGAJYOTHI</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in </a:t>
            </a:r>
          </a:p>
          <a:p>
            <a:pPr lvl="0">
              <a:lnSpc>
                <a:spcPct val="114000"/>
              </a:lnSpc>
              <a:defRPr/>
            </a:pPr>
            <a:r>
              <a:rPr lang="en-US" altLang="nl-NL" sz="1000" dirty="0">
                <a:solidFill>
                  <a:prstClr val="black"/>
                </a:solidFill>
                <a:latin typeface="Verdana" panose="020B0604030504040204" pitchFamily="34" charset="0"/>
              </a:rPr>
              <a:t>Computer Science and </a:t>
            </a:r>
          </a:p>
          <a:p>
            <a:pPr lvl="0">
              <a:lnSpc>
                <a:spcPct val="114000"/>
              </a:lnSpc>
              <a:defRPr/>
            </a:pPr>
            <a:r>
              <a:rPr lang="en-US" altLang="nl-NL" sz="1000" dirty="0">
                <a:solidFill>
                  <a:prstClr val="black"/>
                </a:solidFill>
                <a:latin typeface="Verdana" panose="020B0604030504040204" pitchFamily="34" charset="0"/>
              </a:rPr>
              <a:t>Engineering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1072"/>
            <a:ext cx="2201244" cy="5522730"/>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r>
              <a:rPr lang="en-US" altLang="en-US" sz="1000" dirty="0"/>
              <a:t>RPA(</a:t>
            </a:r>
            <a:r>
              <a:rPr lang="en-US" altLang="en-US" sz="1000" dirty="0" err="1"/>
              <a:t>UIPath</a:t>
            </a:r>
            <a:r>
              <a:rPr lang="en-US" altLang="en-US" sz="1000"/>
              <a:t>)</a:t>
            </a:r>
            <a:endParaRPr lang="en-US" altLang="en-US" sz="1000" dirty="0"/>
          </a:p>
          <a:p>
            <a:pPr>
              <a:lnSpc>
                <a:spcPct val="114000"/>
              </a:lnSpc>
            </a:pPr>
            <a:endParaRPr lang="en-US" altLang="en-US" sz="1000" b="1" dirty="0"/>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a:t>
            </a:r>
            <a:r>
              <a:rPr lang="en-US" altLang="nl-NL" sz="1000" dirty="0" err="1"/>
              <a:t>MySQL</a:t>
            </a:r>
            <a:endParaRPr lang="en-US" altLang="nl-NL" sz="1000" dirty="0"/>
          </a:p>
          <a:p>
            <a:pPr>
              <a:lnSpc>
                <a:spcPct val="114000"/>
              </a:lnSpc>
            </a:pP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err="1"/>
              <a:t>GitHub</a:t>
            </a:r>
            <a:endParaRPr lang="en-US" altLang="nl-NL" sz="1000" dirty="0"/>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ltGray">
          <a:xfrm>
            <a:off x="397594" y="6336904"/>
            <a:ext cx="591693" cy="493584"/>
          </a:xfrm>
          <a:prstGeom prst="ellipse">
            <a:avLst/>
          </a:prstGeom>
          <a:solidFill>
            <a:schemeClr val="bg1"/>
          </a:solidFill>
        </p:spPr>
      </p:pic>
      <p:sp>
        <p:nvSpPr>
          <p:cNvPr id="16" name="Text Placeholder 15"/>
          <p:cNvSpPr>
            <a:spLocks noGrp="1"/>
          </p:cNvSpPr>
          <p:nvPr>
            <p:ph type="body" sz="quarter" idx="47"/>
          </p:nvPr>
        </p:nvSpPr>
        <p:spPr>
          <a:xfrm>
            <a:off x="3341418" y="1572220"/>
            <a:ext cx="3391267" cy="1040350"/>
          </a:xfrm>
        </p:spPr>
        <p:txBody>
          <a:bodyPr/>
          <a:lstStyle/>
          <a:p>
            <a:r>
              <a:rPr lang="nl-NL" altLang="nl-NL" dirty="0"/>
              <a:t>nagajyothi.kunnerla@capgemini.com</a:t>
            </a:r>
          </a:p>
          <a:p>
            <a:r>
              <a:rPr lang="en-US" dirty="0"/>
              <a:t>   </a:t>
            </a:r>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533" y="638095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Placeholder 21"/>
          <p:cNvSpPr>
            <a:spLocks noGrp="1"/>
          </p:cNvSpPr>
          <p:nvPr>
            <p:ph type="body" sz="quarter" idx="43"/>
          </p:nvPr>
        </p:nvSpPr>
        <p:spPr>
          <a:xfrm>
            <a:off x="3696643" y="1337608"/>
            <a:ext cx="2373312" cy="295449"/>
          </a:xfrm>
        </p:spPr>
        <p:txBody>
          <a:bodyPr/>
          <a:lstStyle/>
          <a:p>
            <a:r>
              <a:rPr lang="en-US" dirty="0"/>
              <a:t>Mumbai</a:t>
            </a:r>
          </a:p>
        </p:txBody>
      </p:sp>
      <p:pic>
        <p:nvPicPr>
          <p:cNvPr id="3" name="Picture 2" descr="A picture containing text, person&#10;&#10;Description automatically generated">
            <a:extLst>
              <a:ext uri="{FF2B5EF4-FFF2-40B4-BE49-F238E27FC236}">
                <a16:creationId xmlns:a16="http://schemas.microsoft.com/office/drawing/2014/main" id="{8D701001-C059-4F2B-83C2-3A6249E6DB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734" y="178077"/>
            <a:ext cx="1650674" cy="1805989"/>
          </a:xfrm>
          <a:prstGeom prst="rect">
            <a:avLst/>
          </a:prstGeom>
        </p:spPr>
      </p:pic>
      <p:sp>
        <p:nvSpPr>
          <p:cNvPr id="7" name="Text Placeholder 6">
            <a:extLst>
              <a:ext uri="{FF2B5EF4-FFF2-40B4-BE49-F238E27FC236}">
                <a16:creationId xmlns:a16="http://schemas.microsoft.com/office/drawing/2014/main" id="{44EA072A-ED6C-449F-9562-A68189C99E89}"/>
              </a:ext>
            </a:extLst>
          </p:cNvPr>
          <p:cNvSpPr>
            <a:spLocks noGrp="1"/>
          </p:cNvSpPr>
          <p:nvPr>
            <p:ph type="body" sz="quarter" idx="48"/>
          </p:nvPr>
        </p:nvSpPr>
        <p:spPr>
          <a:xfrm>
            <a:off x="3341418" y="1812897"/>
            <a:ext cx="2373312" cy="330250"/>
          </a:xfrm>
        </p:spPr>
        <p:txBody>
          <a:bodyPr/>
          <a:lstStyle/>
          <a:p>
            <a:r>
              <a:rPr lang="en-IN" dirty="0"/>
              <a:t>+91 6281418317</a:t>
            </a: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http://schemas.microsoft.com/office/2006/metadata/contentType"/>
    <ds:schemaRef ds:uri="http://schemas.microsoft.com/office/2006/metadata/properties/metaAttributes"/>
    <ds:schemaRef ds:uri="http://www.w3.org/2000/xmlns/"/>
    <ds:schemaRef ds:uri="http://www.w3.org/2001/XMLSchema"/>
    <ds:schemaRef ds:uri="e228188f-2722-48a5-a8b1-93d2645b5710"/>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www.w3.org/2000/xmlns/"/>
    <ds:schemaRef ds:uri="e228188f-2722-48a5-a8b1-93d2645b5710"/>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5930</TotalTime>
  <Words>264</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kunnerla, Nagajyothi</cp:lastModifiedBy>
  <cp:revision>52</cp:revision>
  <dcterms:created xsi:type="dcterms:W3CDTF">2020-09-22T06:24:34Z</dcterms:created>
  <dcterms:modified xsi:type="dcterms:W3CDTF">2023-01-10T13:25:59Z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