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9"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8/5/2024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8/5/2024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8/5/2024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8/5/2024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8/5/2024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8/5/2024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Asynchronous programming</a:t>
            </a:r>
          </a:p>
        </p:txBody>
      </p:sp>
      <p:sp>
        <p:nvSpPr>
          <p:cNvPr id="5" name="Content Placeholder 4"/>
          <p:cNvSpPr>
            <a:spLocks noGrp="1"/>
          </p:cNvSpPr>
          <p:nvPr>
            <p:ph sz="quarter" idx="1"/>
          </p:nvPr>
        </p:nvSpPr>
        <p:spPr/>
        <p:txBody>
          <a:bodyPr>
            <a:normAutofit lnSpcReduction="10000"/>
          </a:bodyPr>
          <a:lstStyle/>
          <a:p>
            <a:r>
              <a:rPr lang="en-US" sz="1800" dirty="0"/>
              <a:t>Asynchronous programming is a programming technique that allows code to be executed concurrently without blocking the execution of the calling thread.</a:t>
            </a:r>
          </a:p>
          <a:p>
            <a:r>
              <a:rPr lang="en-US" sz="1800" dirty="0"/>
              <a:t>In other words, asynchronous code can run in the background while other code is executing. </a:t>
            </a:r>
          </a:p>
          <a:p>
            <a:r>
              <a:rPr lang="en-US" sz="1800" dirty="0"/>
              <a:t>In synchronous programming, each line of code is executed sequentially, and the program waits for each operation to complete before moving on to the next one. This can lead to performance problems, particularly in programs that need to perform long-running operations like I/O or network requests.</a:t>
            </a:r>
          </a:p>
          <a:p>
            <a:r>
              <a:rPr lang="en-US" sz="1800" dirty="0"/>
              <a:t>Asynchronous programming allows programs to perform operations without blocking the calling thread. </a:t>
            </a:r>
          </a:p>
          <a:p>
            <a:r>
              <a:rPr lang="en-US" sz="1800" dirty="0"/>
              <a:t>asynchronous programming is  all about improvement of performance. </a:t>
            </a:r>
          </a:p>
          <a:p>
            <a:r>
              <a:rPr lang="en-US" sz="1800" dirty="0"/>
              <a:t>Asynchronous programming can be implemented using various techniques, such as callbacks, events, and promises.</a:t>
            </a:r>
          </a:p>
          <a:p>
            <a:r>
              <a:rPr lang="en-US" sz="1800" dirty="0"/>
              <a:t>In C#, the "async" and "await" keywords provide a convenient way to write asynchronous code.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Async and Await in C#</a:t>
            </a:r>
          </a:p>
        </p:txBody>
      </p:sp>
      <p:sp>
        <p:nvSpPr>
          <p:cNvPr id="5" name="Content Placeholder 4"/>
          <p:cNvSpPr>
            <a:spLocks noGrp="1"/>
          </p:cNvSpPr>
          <p:nvPr>
            <p:ph sz="quarter" idx="1"/>
          </p:nvPr>
        </p:nvSpPr>
        <p:spPr/>
        <p:txBody>
          <a:bodyPr>
            <a:normAutofit/>
          </a:bodyPr>
          <a:lstStyle/>
          <a:p>
            <a:r>
              <a:rPr lang="en-US" sz="1800" dirty="0"/>
              <a:t>Async and await keywords of C# were introduced in C# 5.0. </a:t>
            </a:r>
          </a:p>
          <a:p>
            <a:r>
              <a:rPr lang="en-US" sz="1800" dirty="0"/>
              <a:t>Async and Await are the two keywords that help us to program asynchronously.</a:t>
            </a:r>
          </a:p>
          <a:p>
            <a:r>
              <a:rPr lang="en-US" sz="1800" dirty="0"/>
              <a:t>They were designed to make it easier to write asynchronous code, which can run in the background while other code is executing.</a:t>
            </a:r>
          </a:p>
          <a:p>
            <a:r>
              <a:rPr lang="en-US" sz="1800" dirty="0"/>
              <a:t>The "async" keyword marks a method asynchronous, meaning it can be run in the background while another code executes.</a:t>
            </a:r>
          </a:p>
          <a:p>
            <a:r>
              <a:rPr lang="en-US" sz="1800" dirty="0"/>
              <a:t>An async keyword is a method that performs asynchronous tasks such as fetching data from a database, reading a file, </a:t>
            </a:r>
            <a:r>
              <a:rPr lang="en-US" sz="1800" dirty="0" err="1"/>
              <a:t>etc</a:t>
            </a:r>
            <a:r>
              <a:rPr lang="en-US" sz="1800" dirty="0"/>
              <a:t>, they can be marked as “async”. </a:t>
            </a:r>
          </a:p>
          <a:p>
            <a:r>
              <a:rPr lang="en-US" sz="1800" dirty="0"/>
              <a:t>When you mark a method as async, you can use the "await" keyword to indicate that the method should wait for the result of an asynchronous operation before continuing.</a:t>
            </a:r>
          </a:p>
        </p:txBody>
      </p:sp>
    </p:spTree>
    <p:extLst>
      <p:ext uri="{BB962C8B-B14F-4D97-AF65-F5344CB8AC3E}">
        <p14:creationId xmlns:p14="http://schemas.microsoft.com/office/powerpoint/2010/main" val="2235250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Async and Await in C#</a:t>
            </a:r>
          </a:p>
        </p:txBody>
      </p:sp>
      <p:sp>
        <p:nvSpPr>
          <p:cNvPr id="5" name="Content Placeholder 4"/>
          <p:cNvSpPr>
            <a:spLocks noGrp="1"/>
          </p:cNvSpPr>
          <p:nvPr>
            <p:ph sz="quarter" idx="1"/>
          </p:nvPr>
        </p:nvSpPr>
        <p:spPr/>
        <p:txBody>
          <a:bodyPr>
            <a:normAutofit/>
          </a:bodyPr>
          <a:lstStyle/>
          <a:p>
            <a:r>
              <a:rPr lang="en-US" sz="1800" dirty="0"/>
              <a:t>Async Function in C#</a:t>
            </a:r>
          </a:p>
          <a:p>
            <a:r>
              <a:rPr lang="en-US" sz="1100" b="1" i="0" dirty="0">
                <a:solidFill>
                  <a:srgbClr val="1990B8"/>
                </a:solidFill>
                <a:effectLst/>
                <a:latin typeface="Consolas" panose="020B0609020204030204" pitchFamily="49" charset="0"/>
              </a:rPr>
              <a:t>public</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1990B8"/>
                </a:solidFill>
                <a:effectLst/>
                <a:latin typeface="Consolas" panose="020B0609020204030204" pitchFamily="49" charset="0"/>
              </a:rPr>
              <a:t>async</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1990B8"/>
                </a:solidFill>
                <a:effectLst/>
                <a:latin typeface="Consolas" panose="020B0609020204030204" pitchFamily="49" charset="0"/>
              </a:rPr>
              <a:t>void</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2F9C0A"/>
                </a:solidFill>
                <a:effectLst/>
                <a:latin typeface="Consolas" panose="020B0609020204030204" pitchFamily="49" charset="0"/>
              </a:rPr>
              <a:t>CallProcess</a:t>
            </a:r>
            <a:r>
              <a:rPr lang="en-US" sz="1100" b="1" i="0" dirty="0">
                <a:solidFill>
                  <a:srgbClr val="5F6364"/>
                </a:solidFill>
                <a:effectLst/>
                <a:latin typeface="Consolas" panose="020B0609020204030204" pitchFamily="49" charset="0"/>
              </a:rPr>
              <a:t>()</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5F6364"/>
                </a:solidFill>
                <a:effectLst/>
                <a:latin typeface="Consolas" panose="020B0609020204030204" pitchFamily="49" charset="0"/>
              </a:rPr>
              <a:t>{</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5F6364"/>
                </a:solidFill>
                <a:effectLst/>
                <a:latin typeface="Consolas" panose="020B0609020204030204" pitchFamily="49" charset="0"/>
              </a:rPr>
              <a:t>}</a:t>
            </a:r>
          </a:p>
          <a:p>
            <a:r>
              <a:rPr lang="en-US" sz="1100" b="1" i="0" dirty="0">
                <a:solidFill>
                  <a:srgbClr val="1990B8"/>
                </a:solidFill>
                <a:effectLst/>
                <a:latin typeface="Consolas" panose="020B0609020204030204" pitchFamily="49" charset="0"/>
              </a:rPr>
              <a:t>public</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1990B8"/>
                </a:solidFill>
                <a:effectLst/>
                <a:latin typeface="Consolas" panose="020B0609020204030204" pitchFamily="49" charset="0"/>
              </a:rPr>
              <a:t>async</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1990B8"/>
                </a:solidFill>
                <a:effectLst/>
                <a:latin typeface="Consolas" panose="020B0609020204030204" pitchFamily="49" charset="0"/>
              </a:rPr>
              <a:t>Task</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2F9C0A"/>
                </a:solidFill>
                <a:effectLst/>
                <a:latin typeface="Consolas" panose="020B0609020204030204" pitchFamily="49" charset="0"/>
              </a:rPr>
              <a:t>LongProcess</a:t>
            </a:r>
            <a:r>
              <a:rPr lang="en-US" sz="1100" b="1" i="0" dirty="0">
                <a:solidFill>
                  <a:srgbClr val="5F6364"/>
                </a:solidFill>
                <a:effectLst/>
                <a:latin typeface="Consolas" panose="020B0609020204030204" pitchFamily="49" charset="0"/>
              </a:rPr>
              <a:t>()</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5F6364"/>
                </a:solidFill>
                <a:effectLst/>
                <a:latin typeface="Consolas" panose="020B0609020204030204" pitchFamily="49" charset="0"/>
              </a:rPr>
              <a:t>{</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5F6364"/>
                </a:solidFill>
                <a:effectLst/>
                <a:latin typeface="Consolas" panose="020B0609020204030204" pitchFamily="49" charset="0"/>
              </a:rPr>
              <a:t>}</a:t>
            </a:r>
          </a:p>
          <a:p>
            <a:r>
              <a:rPr lang="en-US" sz="1100" b="1" i="0" dirty="0">
                <a:solidFill>
                  <a:srgbClr val="5F6364"/>
                </a:solidFill>
                <a:effectLst/>
                <a:latin typeface="Consolas" panose="020B0609020204030204" pitchFamily="49" charset="0"/>
              </a:rPr>
              <a:t>Async function can return void,Task,Task&lt;T&gt; types.</a:t>
            </a:r>
          </a:p>
          <a:p>
            <a:r>
              <a:rPr lang="en-US" sz="1800" dirty="0"/>
              <a:t>Await Function in C#</a:t>
            </a:r>
          </a:p>
          <a:p>
            <a:r>
              <a:rPr lang="en-US" sz="1800" dirty="0">
                <a:solidFill>
                  <a:srgbClr val="FF0000"/>
                </a:solidFill>
              </a:rPr>
              <a:t>public static Task LongProcess()</a:t>
            </a:r>
          </a:p>
          <a:p>
            <a:r>
              <a:rPr lang="en-US" sz="1800" dirty="0">
                <a:solidFill>
                  <a:srgbClr val="FF0000"/>
                </a:solidFill>
              </a:rPr>
              <a:t>{</a:t>
            </a:r>
          </a:p>
          <a:p>
            <a:r>
              <a:rPr lang="en-US" sz="1800" dirty="0">
                <a:solidFill>
                  <a:srgbClr val="FF0000"/>
                </a:solidFill>
              </a:rPr>
              <a:t>return </a:t>
            </a:r>
            <a:r>
              <a:rPr lang="en-US" sz="1800" dirty="0" err="1">
                <a:solidFill>
                  <a:srgbClr val="FF0000"/>
                </a:solidFill>
              </a:rPr>
              <a:t>Task.Run</a:t>
            </a:r>
            <a:r>
              <a:rPr lang="en-US" sz="1800" dirty="0">
                <a:solidFill>
                  <a:srgbClr val="FF0000"/>
                </a:solidFill>
              </a:rPr>
              <a:t>(() =&gt;</a:t>
            </a:r>
          </a:p>
          <a:p>
            <a:r>
              <a:rPr lang="en-US" sz="1800" dirty="0">
                <a:solidFill>
                  <a:srgbClr val="FF0000"/>
                </a:solidFill>
              </a:rPr>
              <a:t>{</a:t>
            </a:r>
          </a:p>
          <a:p>
            <a:r>
              <a:rPr lang="en-US" sz="1800" dirty="0" err="1">
                <a:solidFill>
                  <a:srgbClr val="FF0000"/>
                </a:solidFill>
              </a:rPr>
              <a:t>System.Threading.Thread.Sleep</a:t>
            </a:r>
            <a:r>
              <a:rPr lang="en-US" sz="1800" dirty="0">
                <a:solidFill>
                  <a:srgbClr val="FF0000"/>
                </a:solidFill>
              </a:rPr>
              <a:t>(5000);</a:t>
            </a:r>
          </a:p>
          <a:p>
            <a:r>
              <a:rPr lang="en-US" sz="1800" dirty="0">
                <a:solidFill>
                  <a:srgbClr val="FF0000"/>
                </a:solidFill>
              </a:rPr>
              <a:t>});</a:t>
            </a:r>
          </a:p>
          <a:p>
            <a:r>
              <a:rPr lang="en-US" sz="1800" dirty="0">
                <a:solidFill>
                  <a:srgbClr val="FF0000"/>
                </a:solidFill>
              </a:rPr>
              <a:t>}</a:t>
            </a:r>
          </a:p>
          <a:p>
            <a:r>
              <a:rPr lang="en-US" sz="1800" dirty="0">
                <a:solidFill>
                  <a:srgbClr val="00B050"/>
                </a:solidFill>
              </a:rPr>
              <a:t>await LongProcess();</a:t>
            </a:r>
          </a:p>
          <a:p>
            <a:endParaRPr lang="en-US" sz="1100" b="0" i="0" dirty="0">
              <a:solidFill>
                <a:srgbClr val="5F6364"/>
              </a:solidFill>
              <a:effectLst/>
              <a:latin typeface="Consolas" panose="020B0609020204030204" pitchFamily="49" charset="0"/>
            </a:endParaRPr>
          </a:p>
          <a:p>
            <a:endParaRPr lang="en-US" sz="1800" dirty="0"/>
          </a:p>
        </p:txBody>
      </p:sp>
    </p:spTree>
    <p:extLst>
      <p:ext uri="{BB962C8B-B14F-4D97-AF65-F5344CB8AC3E}">
        <p14:creationId xmlns:p14="http://schemas.microsoft.com/office/powerpoint/2010/main" val="339051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Asynchronous Patterns in C#</a:t>
            </a:r>
          </a:p>
        </p:txBody>
      </p:sp>
      <p:sp>
        <p:nvSpPr>
          <p:cNvPr id="5" name="Content Placeholder 4"/>
          <p:cNvSpPr>
            <a:spLocks noGrp="1"/>
          </p:cNvSpPr>
          <p:nvPr>
            <p:ph sz="quarter" idx="1"/>
          </p:nvPr>
        </p:nvSpPr>
        <p:spPr/>
        <p:txBody>
          <a:bodyPr>
            <a:normAutofit/>
          </a:bodyPr>
          <a:lstStyle/>
          <a:p>
            <a:r>
              <a:rPr lang="en-US" sz="1800" dirty="0"/>
              <a:t>There are various ways to use threads in applications. These recipes are known as Patterns.</a:t>
            </a:r>
          </a:p>
          <a:p>
            <a:r>
              <a:rPr lang="en-US" sz="1800" dirty="0"/>
              <a:t>1. Asynchronous Programming Model Pattern</a:t>
            </a:r>
          </a:p>
          <a:p>
            <a:r>
              <a:rPr lang="en-US" sz="1800" dirty="0"/>
              <a:t>2. Event Based Asynchronous Pattern</a:t>
            </a:r>
          </a:p>
          <a:p>
            <a:r>
              <a:rPr lang="en-US" sz="1800" dirty="0"/>
              <a:t>3. async and await based Asynchronous Pattern</a:t>
            </a:r>
          </a:p>
        </p:txBody>
      </p:sp>
    </p:spTree>
    <p:extLst>
      <p:ext uri="{BB962C8B-B14F-4D97-AF65-F5344CB8AC3E}">
        <p14:creationId xmlns:p14="http://schemas.microsoft.com/office/powerpoint/2010/main" val="10424979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1625</TotalTime>
  <Words>415</Words>
  <Application>Microsoft Office PowerPoint</Application>
  <PresentationFormat>On-screen Show (4:3)</PresentationFormat>
  <Paragraphs>34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Consolas</vt:lpstr>
      <vt:lpstr>Tw Cen MT</vt:lpstr>
      <vt:lpstr>Wingdings</vt:lpstr>
      <vt:lpstr>Wingdings 2</vt:lpstr>
      <vt:lpstr>Median</vt:lpstr>
      <vt:lpstr>Asynchronous programming</vt:lpstr>
      <vt:lpstr>Async and Await in C#</vt:lpstr>
      <vt:lpstr>Async and Await in C#</vt:lpstr>
      <vt:lpstr>Asynchronous Patterns in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CONSTRUCTORS</dc:title>
  <dc:creator/>
  <cp:lastModifiedBy>San San</cp:lastModifiedBy>
  <cp:revision>25</cp:revision>
  <dcterms:created xsi:type="dcterms:W3CDTF">2006-08-16T00:00:00Z</dcterms:created>
  <dcterms:modified xsi:type="dcterms:W3CDTF">2024-08-05T10:39:12Z</dcterms:modified>
</cp:coreProperties>
</file>