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5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10/5/2017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10/5/2017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10/5/2017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10/5/2017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10/5/2017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10/5/2017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mtClean="0"/>
              <a:t>ViewModel in Asp.Net MVC</a:t>
            </a:r>
            <a:endParaRPr lang="en-US" dirty="0"/>
          </a:p>
        </p:txBody>
      </p:sp>
      <p:sp>
        <p:nvSpPr>
          <p:cNvPr id="5" name="Content Placeholder 4"/>
          <p:cNvSpPr>
            <a:spLocks noGrp="1"/>
          </p:cNvSpPr>
          <p:nvPr>
            <p:ph sz="quarter" idx="1"/>
          </p:nvPr>
        </p:nvSpPr>
        <p:spPr/>
        <p:txBody>
          <a:bodyPr>
            <a:normAutofit/>
          </a:bodyPr>
          <a:lstStyle/>
          <a:p>
            <a:r>
              <a:rPr lang="en-IN" sz="1800" dirty="0" smtClean="0"/>
              <a:t>The </a:t>
            </a:r>
            <a:r>
              <a:rPr lang="en-IN" sz="1800" dirty="0" err="1" smtClean="0"/>
              <a:t>viewmodel</a:t>
            </a:r>
            <a:r>
              <a:rPr lang="en-IN" sz="1800" dirty="0" smtClean="0"/>
              <a:t> in asp.net </a:t>
            </a:r>
            <a:r>
              <a:rPr lang="en-IN" sz="1800" dirty="0" err="1" smtClean="0"/>
              <a:t>mvc</a:t>
            </a:r>
            <a:r>
              <a:rPr lang="en-IN" sz="1800" dirty="0" smtClean="0"/>
              <a:t> represent only the data we want to display on view whether it is used for displaying or for taking input from view. If we want to display more than one model on view in asp.net </a:t>
            </a:r>
            <a:r>
              <a:rPr lang="en-IN" sz="1800" dirty="0" err="1" smtClean="0"/>
              <a:t>mvc</a:t>
            </a:r>
            <a:r>
              <a:rPr lang="en-IN" sz="1800" dirty="0" smtClean="0"/>
              <a:t> then we need to create a new </a:t>
            </a:r>
            <a:r>
              <a:rPr lang="en-IN" sz="1800" dirty="0" err="1" smtClean="0"/>
              <a:t>viewmodel</a:t>
            </a:r>
            <a:r>
              <a:rPr lang="en-IN" sz="1800" dirty="0" smtClean="0"/>
              <a:t>. Following image shows visual representation of view model in asp.net </a:t>
            </a:r>
            <a:r>
              <a:rPr lang="en-IN" sz="1800" dirty="0" err="1" smtClean="0"/>
              <a:t>mvc</a:t>
            </a:r>
            <a:r>
              <a:rPr lang="en-IN" sz="1800" dirty="0" smtClean="0"/>
              <a:t>.</a:t>
            </a:r>
          </a:p>
          <a:p>
            <a:r>
              <a:rPr lang="en-IN" sz="1800" dirty="0" smtClean="0"/>
              <a:t>with simple example if we have a Customer entity and Order entity. In view to display both entities (Customer entity + Order entity) data then we need to create </a:t>
            </a:r>
            <a:r>
              <a:rPr lang="en-IN" sz="1800" dirty="0" err="1" smtClean="0"/>
              <a:t>viewmodel</a:t>
            </a:r>
            <a:r>
              <a:rPr lang="en-IN" sz="1800" dirty="0" smtClean="0"/>
              <a:t> (</a:t>
            </a:r>
            <a:r>
              <a:rPr lang="en-IN" sz="1800" dirty="0" err="1" smtClean="0"/>
              <a:t>CustomerVM</a:t>
            </a:r>
            <a:r>
              <a:rPr lang="en-IN" sz="1800" dirty="0" smtClean="0"/>
              <a:t>) and we will select the properties whichever we want to display from both entities (Customer entity + Order entity) and create a </a:t>
            </a:r>
            <a:r>
              <a:rPr lang="en-IN" sz="1800" dirty="0" err="1" smtClean="0"/>
              <a:t>viewmodel</a:t>
            </a:r>
            <a:r>
              <a:rPr lang="en-IN" sz="1800" dirty="0" smtClean="0"/>
              <a:t>.</a:t>
            </a:r>
            <a:endParaRPr lang="en-US" sz="1800" dirty="0"/>
          </a:p>
        </p:txBody>
      </p:sp>
      <p:pic>
        <p:nvPicPr>
          <p:cNvPr id="1026" name="Picture 2" descr="C:\Users\SANTHOSH\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575924"/>
            <a:ext cx="2662237" cy="21572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1048</TotalTime>
  <Words>32</Words>
  <Application>Microsoft Office PowerPoint</Application>
  <PresentationFormat>On-screen Show (4:3)</PresentationFormat>
  <Paragraphs>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Median</vt:lpstr>
      <vt:lpstr>ViewModel in Asp.Net MVC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Annotations</dc:title>
  <dc:creator>Admin</dc:creator>
  <cp:lastModifiedBy>SANTHOSH</cp:lastModifiedBy>
  <cp:revision>45</cp:revision>
  <dcterms:created xsi:type="dcterms:W3CDTF">2006-08-16T00:00:00Z</dcterms:created>
  <dcterms:modified xsi:type="dcterms:W3CDTF">2017-10-05T14:23:57Z</dcterms:modified>
</cp:coreProperties>
</file>