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7" r:id="rId5"/>
    <p:sldId id="258" r:id="rId6"/>
    <p:sldId id="259" r:id="rId7"/>
    <p:sldId id="260" r:id="rId8"/>
    <p:sldId id="261" r:id="rId9"/>
    <p:sldId id="262" r:id="rId10"/>
    <p:sldId id="263" r:id="rId11"/>
    <p:sldId id="264" r:id="rId12"/>
    <p:sldId id="266" r:id="rId13"/>
    <p:sldId id="267" r:id="rId14"/>
    <p:sldId id="268" r:id="rId15"/>
    <p:sldId id="265"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EA16D9-2430-48DA-9DE6-3A6784C07985}" v="22" dt="2019-11-13T06:21:03.2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4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a Phanee Manthina (Student)" userId="71a02e56-9911-4fad-99b0-90b230fead7c" providerId="ADAL" clId="{0BEA16D9-2430-48DA-9DE6-3A6784C07985}"/>
    <pc:docChg chg="undo redo custSel addSld delSld modSld">
      <pc:chgData name="Naga Phanee Manthina (Student)" userId="71a02e56-9911-4fad-99b0-90b230fead7c" providerId="ADAL" clId="{0BEA16D9-2430-48DA-9DE6-3A6784C07985}" dt="2019-11-13T06:23:57.206" v="7786" actId="115"/>
      <pc:docMkLst>
        <pc:docMk/>
      </pc:docMkLst>
      <pc:sldChg chg="modSp">
        <pc:chgData name="Naga Phanee Manthina (Student)" userId="71a02e56-9911-4fad-99b0-90b230fead7c" providerId="ADAL" clId="{0BEA16D9-2430-48DA-9DE6-3A6784C07985}" dt="2019-11-13T06:04:32.614" v="7579" actId="20577"/>
        <pc:sldMkLst>
          <pc:docMk/>
          <pc:sldMk cId="890464292" sldId="256"/>
        </pc:sldMkLst>
        <pc:spChg chg="mod">
          <ac:chgData name="Naga Phanee Manthina (Student)" userId="71a02e56-9911-4fad-99b0-90b230fead7c" providerId="ADAL" clId="{0BEA16D9-2430-48DA-9DE6-3A6784C07985}" dt="2019-11-13T06:04:32.614" v="7579" actId="20577"/>
          <ac:spMkLst>
            <pc:docMk/>
            <pc:sldMk cId="890464292" sldId="256"/>
            <ac:spMk id="2" creationId="{75EC8983-8851-459B-9862-0AFAC21648AA}"/>
          </ac:spMkLst>
        </pc:spChg>
      </pc:sldChg>
      <pc:sldChg chg="modSp">
        <pc:chgData name="Naga Phanee Manthina (Student)" userId="71a02e56-9911-4fad-99b0-90b230fead7c" providerId="ADAL" clId="{0BEA16D9-2430-48DA-9DE6-3A6784C07985}" dt="2019-11-13T06:23:57.206" v="7786" actId="115"/>
        <pc:sldMkLst>
          <pc:docMk/>
          <pc:sldMk cId="4282991854" sldId="257"/>
        </pc:sldMkLst>
        <pc:spChg chg="mod">
          <ac:chgData name="Naga Phanee Manthina (Student)" userId="71a02e56-9911-4fad-99b0-90b230fead7c" providerId="ADAL" clId="{0BEA16D9-2430-48DA-9DE6-3A6784C07985}" dt="2019-11-13T06:23:57.206" v="7786" actId="115"/>
          <ac:spMkLst>
            <pc:docMk/>
            <pc:sldMk cId="4282991854" sldId="257"/>
            <ac:spMk id="3" creationId="{E5E5C6BF-0366-4138-BE9B-CFD80CBE3B21}"/>
          </ac:spMkLst>
        </pc:spChg>
      </pc:sldChg>
      <pc:sldChg chg="modSp">
        <pc:chgData name="Naga Phanee Manthina (Student)" userId="71a02e56-9911-4fad-99b0-90b230fead7c" providerId="ADAL" clId="{0BEA16D9-2430-48DA-9DE6-3A6784C07985}" dt="2019-11-13T04:19:00.529" v="2481" actId="20577"/>
        <pc:sldMkLst>
          <pc:docMk/>
          <pc:sldMk cId="1420816948" sldId="258"/>
        </pc:sldMkLst>
        <pc:spChg chg="mod">
          <ac:chgData name="Naga Phanee Manthina (Student)" userId="71a02e56-9911-4fad-99b0-90b230fead7c" providerId="ADAL" clId="{0BEA16D9-2430-48DA-9DE6-3A6784C07985}" dt="2019-11-13T04:19:00.529" v="2481" actId="20577"/>
          <ac:spMkLst>
            <pc:docMk/>
            <pc:sldMk cId="1420816948" sldId="258"/>
            <ac:spMk id="3" creationId="{7F5C50CD-E0A1-4F74-B658-477E12433D80}"/>
          </ac:spMkLst>
        </pc:spChg>
      </pc:sldChg>
      <pc:sldChg chg="modSp">
        <pc:chgData name="Naga Phanee Manthina (Student)" userId="71a02e56-9911-4fad-99b0-90b230fead7c" providerId="ADAL" clId="{0BEA16D9-2430-48DA-9DE6-3A6784C07985}" dt="2019-11-13T06:10:39.007" v="7598" actId="20577"/>
        <pc:sldMkLst>
          <pc:docMk/>
          <pc:sldMk cId="1730042806" sldId="259"/>
        </pc:sldMkLst>
        <pc:spChg chg="mod">
          <ac:chgData name="Naga Phanee Manthina (Student)" userId="71a02e56-9911-4fad-99b0-90b230fead7c" providerId="ADAL" clId="{0BEA16D9-2430-48DA-9DE6-3A6784C07985}" dt="2019-11-13T04:07:52.361" v="1164" actId="20577"/>
          <ac:spMkLst>
            <pc:docMk/>
            <pc:sldMk cId="1730042806" sldId="259"/>
            <ac:spMk id="2" creationId="{F77B2AD0-17C9-466D-96C1-21CE96897563}"/>
          </ac:spMkLst>
        </pc:spChg>
        <pc:spChg chg="mod">
          <ac:chgData name="Naga Phanee Manthina (Student)" userId="71a02e56-9911-4fad-99b0-90b230fead7c" providerId="ADAL" clId="{0BEA16D9-2430-48DA-9DE6-3A6784C07985}" dt="2019-11-13T06:10:39.007" v="7598" actId="20577"/>
          <ac:spMkLst>
            <pc:docMk/>
            <pc:sldMk cId="1730042806" sldId="259"/>
            <ac:spMk id="3" creationId="{4286C27E-BAF7-40C7-8747-B408205371D0}"/>
          </ac:spMkLst>
        </pc:spChg>
      </pc:sldChg>
      <pc:sldChg chg="modSp">
        <pc:chgData name="Naga Phanee Manthina (Student)" userId="71a02e56-9911-4fad-99b0-90b230fead7c" providerId="ADAL" clId="{0BEA16D9-2430-48DA-9DE6-3A6784C07985}" dt="2019-11-13T06:11:48.092" v="7625" actId="20577"/>
        <pc:sldMkLst>
          <pc:docMk/>
          <pc:sldMk cId="327671565" sldId="260"/>
        </pc:sldMkLst>
        <pc:spChg chg="mod">
          <ac:chgData name="Naga Phanee Manthina (Student)" userId="71a02e56-9911-4fad-99b0-90b230fead7c" providerId="ADAL" clId="{0BEA16D9-2430-48DA-9DE6-3A6784C07985}" dt="2019-11-13T06:11:48.092" v="7625" actId="20577"/>
          <ac:spMkLst>
            <pc:docMk/>
            <pc:sldMk cId="327671565" sldId="260"/>
            <ac:spMk id="3" creationId="{EA978868-B7FF-4BBC-B6A6-9519BFE1F2E5}"/>
          </ac:spMkLst>
        </pc:spChg>
      </pc:sldChg>
      <pc:sldChg chg="addSp delSp modSp">
        <pc:chgData name="Naga Phanee Manthina (Student)" userId="71a02e56-9911-4fad-99b0-90b230fead7c" providerId="ADAL" clId="{0BEA16D9-2430-48DA-9DE6-3A6784C07985}" dt="2019-11-13T06:04:07.265" v="7577" actId="478"/>
        <pc:sldMkLst>
          <pc:docMk/>
          <pc:sldMk cId="278453562" sldId="261"/>
        </pc:sldMkLst>
        <pc:spChg chg="del mod">
          <ac:chgData name="Naga Phanee Manthina (Student)" userId="71a02e56-9911-4fad-99b0-90b230fead7c" providerId="ADAL" clId="{0BEA16D9-2430-48DA-9DE6-3A6784C07985}" dt="2019-11-13T06:04:07.265" v="7577" actId="478"/>
          <ac:spMkLst>
            <pc:docMk/>
            <pc:sldMk cId="278453562" sldId="261"/>
            <ac:spMk id="3" creationId="{2301684C-832B-4695-AA2A-45D898D2CA62}"/>
          </ac:spMkLst>
        </pc:spChg>
        <pc:picChg chg="add mod">
          <ac:chgData name="Naga Phanee Manthina (Student)" userId="71a02e56-9911-4fad-99b0-90b230fead7c" providerId="ADAL" clId="{0BEA16D9-2430-48DA-9DE6-3A6784C07985}" dt="2019-11-13T06:03:49.745" v="7575" actId="1076"/>
          <ac:picMkLst>
            <pc:docMk/>
            <pc:sldMk cId="278453562" sldId="261"/>
            <ac:picMk id="4" creationId="{80D3D99D-C874-430F-B6C0-784CD2EB3C80}"/>
          </ac:picMkLst>
        </pc:picChg>
      </pc:sldChg>
      <pc:sldChg chg="addSp delSp modSp">
        <pc:chgData name="Naga Phanee Manthina (Student)" userId="71a02e56-9911-4fad-99b0-90b230fead7c" providerId="ADAL" clId="{0BEA16D9-2430-48DA-9DE6-3A6784C07985}" dt="2019-11-13T06:03:32.924" v="7571" actId="1076"/>
        <pc:sldMkLst>
          <pc:docMk/>
          <pc:sldMk cId="3672433238" sldId="262"/>
        </pc:sldMkLst>
        <pc:spChg chg="add del">
          <ac:chgData name="Naga Phanee Manthina (Student)" userId="71a02e56-9911-4fad-99b0-90b230fead7c" providerId="ADAL" clId="{0BEA16D9-2430-48DA-9DE6-3A6784C07985}" dt="2019-11-13T06:03:20.217" v="7568"/>
          <ac:spMkLst>
            <pc:docMk/>
            <pc:sldMk cId="3672433238" sldId="262"/>
            <ac:spMk id="3" creationId="{14138306-D903-49BD-BD6A-9EC3B9B5DE34}"/>
          </ac:spMkLst>
        </pc:spChg>
        <pc:graphicFrameChg chg="add del mod">
          <ac:chgData name="Naga Phanee Manthina (Student)" userId="71a02e56-9911-4fad-99b0-90b230fead7c" providerId="ADAL" clId="{0BEA16D9-2430-48DA-9DE6-3A6784C07985}" dt="2019-11-13T06:02:55.731" v="7567"/>
          <ac:graphicFrameMkLst>
            <pc:docMk/>
            <pc:sldMk cId="3672433238" sldId="262"/>
            <ac:graphicFrameMk id="4" creationId="{859C9BDC-019C-4863-A82F-3F0E51341BE8}"/>
          </ac:graphicFrameMkLst>
        </pc:graphicFrameChg>
        <pc:picChg chg="add mod">
          <ac:chgData name="Naga Phanee Manthina (Student)" userId="71a02e56-9911-4fad-99b0-90b230fead7c" providerId="ADAL" clId="{0BEA16D9-2430-48DA-9DE6-3A6784C07985}" dt="2019-11-13T06:03:32.924" v="7571" actId="1076"/>
          <ac:picMkLst>
            <pc:docMk/>
            <pc:sldMk cId="3672433238" sldId="262"/>
            <ac:picMk id="5" creationId="{7D78B902-6EC6-44A0-8D02-B2745D866404}"/>
          </ac:picMkLst>
        </pc:picChg>
      </pc:sldChg>
      <pc:sldChg chg="modSp">
        <pc:chgData name="Naga Phanee Manthina (Student)" userId="71a02e56-9911-4fad-99b0-90b230fead7c" providerId="ADAL" clId="{0BEA16D9-2430-48DA-9DE6-3A6784C07985}" dt="2019-11-13T06:13:28.336" v="7629" actId="20577"/>
        <pc:sldMkLst>
          <pc:docMk/>
          <pc:sldMk cId="862807923" sldId="263"/>
        </pc:sldMkLst>
        <pc:spChg chg="mod">
          <ac:chgData name="Naga Phanee Manthina (Student)" userId="71a02e56-9911-4fad-99b0-90b230fead7c" providerId="ADAL" clId="{0BEA16D9-2430-48DA-9DE6-3A6784C07985}" dt="2019-11-13T06:13:28.336" v="7629" actId="20577"/>
          <ac:spMkLst>
            <pc:docMk/>
            <pc:sldMk cId="862807923" sldId="263"/>
            <ac:spMk id="3" creationId="{14903943-1AD4-4062-9E25-05FC0910A9E0}"/>
          </ac:spMkLst>
        </pc:spChg>
      </pc:sldChg>
      <pc:sldChg chg="modSp">
        <pc:chgData name="Naga Phanee Manthina (Student)" userId="71a02e56-9911-4fad-99b0-90b230fead7c" providerId="ADAL" clId="{0BEA16D9-2430-48DA-9DE6-3A6784C07985}" dt="2019-11-13T05:54:25.305" v="7538" actId="20577"/>
        <pc:sldMkLst>
          <pc:docMk/>
          <pc:sldMk cId="1015795001" sldId="264"/>
        </pc:sldMkLst>
        <pc:spChg chg="mod">
          <ac:chgData name="Naga Phanee Manthina (Student)" userId="71a02e56-9911-4fad-99b0-90b230fead7c" providerId="ADAL" clId="{0BEA16D9-2430-48DA-9DE6-3A6784C07985}" dt="2019-11-13T05:54:25.305" v="7538" actId="20577"/>
          <ac:spMkLst>
            <pc:docMk/>
            <pc:sldMk cId="1015795001" sldId="264"/>
            <ac:spMk id="2" creationId="{3BB93059-73A4-45E6-BEA8-F57EE6D962D1}"/>
          </ac:spMkLst>
        </pc:spChg>
        <pc:spChg chg="mod">
          <ac:chgData name="Naga Phanee Manthina (Student)" userId="71a02e56-9911-4fad-99b0-90b230fead7c" providerId="ADAL" clId="{0BEA16D9-2430-48DA-9DE6-3A6784C07985}" dt="2019-11-13T05:32:55.995" v="4772" actId="20577"/>
          <ac:spMkLst>
            <pc:docMk/>
            <pc:sldMk cId="1015795001" sldId="264"/>
            <ac:spMk id="3" creationId="{F5ED715F-38D1-4A02-B166-1E6BD913E089}"/>
          </ac:spMkLst>
        </pc:spChg>
      </pc:sldChg>
      <pc:sldChg chg="addSp delSp modSp">
        <pc:chgData name="Naga Phanee Manthina (Student)" userId="71a02e56-9911-4fad-99b0-90b230fead7c" providerId="ADAL" clId="{0BEA16D9-2430-48DA-9DE6-3A6784C07985}" dt="2019-11-13T06:06:57.251" v="7597" actId="14100"/>
        <pc:sldMkLst>
          <pc:docMk/>
          <pc:sldMk cId="1403006784" sldId="265"/>
        </pc:sldMkLst>
        <pc:spChg chg="del">
          <ac:chgData name="Naga Phanee Manthina (Student)" userId="71a02e56-9911-4fad-99b0-90b230fead7c" providerId="ADAL" clId="{0BEA16D9-2430-48DA-9DE6-3A6784C07985}" dt="2019-11-13T06:06:37.558" v="7590" actId="478"/>
          <ac:spMkLst>
            <pc:docMk/>
            <pc:sldMk cId="1403006784" sldId="265"/>
            <ac:spMk id="3" creationId="{70AA80F6-25CA-419B-B60E-35794E8E2098}"/>
          </ac:spMkLst>
        </pc:spChg>
        <pc:picChg chg="add mod">
          <ac:chgData name="Naga Phanee Manthina (Student)" userId="71a02e56-9911-4fad-99b0-90b230fead7c" providerId="ADAL" clId="{0BEA16D9-2430-48DA-9DE6-3A6784C07985}" dt="2019-11-13T06:06:57.251" v="7597" actId="14100"/>
          <ac:picMkLst>
            <pc:docMk/>
            <pc:sldMk cId="1403006784" sldId="265"/>
            <ac:picMk id="4" creationId="{55A0E7B4-16B8-4BDB-A306-F0BA5377B20D}"/>
          </ac:picMkLst>
        </pc:picChg>
      </pc:sldChg>
      <pc:sldChg chg="modSp add">
        <pc:chgData name="Naga Phanee Manthina (Student)" userId="71a02e56-9911-4fad-99b0-90b230fead7c" providerId="ADAL" clId="{0BEA16D9-2430-48DA-9DE6-3A6784C07985}" dt="2019-11-13T06:18:39.785" v="7707" actId="20577"/>
        <pc:sldMkLst>
          <pc:docMk/>
          <pc:sldMk cId="3898238057" sldId="266"/>
        </pc:sldMkLst>
        <pc:spChg chg="mod">
          <ac:chgData name="Naga Phanee Manthina (Student)" userId="71a02e56-9911-4fad-99b0-90b230fead7c" providerId="ADAL" clId="{0BEA16D9-2430-48DA-9DE6-3A6784C07985}" dt="2019-11-13T05:54:54.957" v="7548" actId="20577"/>
          <ac:spMkLst>
            <pc:docMk/>
            <pc:sldMk cId="3898238057" sldId="266"/>
            <ac:spMk id="2" creationId="{3BB93059-73A4-45E6-BEA8-F57EE6D962D1}"/>
          </ac:spMkLst>
        </pc:spChg>
        <pc:spChg chg="mod">
          <ac:chgData name="Naga Phanee Manthina (Student)" userId="71a02e56-9911-4fad-99b0-90b230fead7c" providerId="ADAL" clId="{0BEA16D9-2430-48DA-9DE6-3A6784C07985}" dt="2019-11-13T06:18:39.785" v="7707" actId="20577"/>
          <ac:spMkLst>
            <pc:docMk/>
            <pc:sldMk cId="3898238057" sldId="266"/>
            <ac:spMk id="3" creationId="{F5ED715F-38D1-4A02-B166-1E6BD913E089}"/>
          </ac:spMkLst>
        </pc:spChg>
      </pc:sldChg>
      <pc:sldChg chg="modSp add">
        <pc:chgData name="Naga Phanee Manthina (Student)" userId="71a02e56-9911-4fad-99b0-90b230fead7c" providerId="ADAL" clId="{0BEA16D9-2430-48DA-9DE6-3A6784C07985}" dt="2019-11-13T06:21:00.053" v="7751" actId="20577"/>
        <pc:sldMkLst>
          <pc:docMk/>
          <pc:sldMk cId="1346734807" sldId="267"/>
        </pc:sldMkLst>
        <pc:spChg chg="mod">
          <ac:chgData name="Naga Phanee Manthina (Student)" userId="71a02e56-9911-4fad-99b0-90b230fead7c" providerId="ADAL" clId="{0BEA16D9-2430-48DA-9DE6-3A6784C07985}" dt="2019-11-13T05:54:59.286" v="7550" actId="20577"/>
          <ac:spMkLst>
            <pc:docMk/>
            <pc:sldMk cId="1346734807" sldId="267"/>
            <ac:spMk id="2" creationId="{3BB93059-73A4-45E6-BEA8-F57EE6D962D1}"/>
          </ac:spMkLst>
        </pc:spChg>
        <pc:spChg chg="mod">
          <ac:chgData name="Naga Phanee Manthina (Student)" userId="71a02e56-9911-4fad-99b0-90b230fead7c" providerId="ADAL" clId="{0BEA16D9-2430-48DA-9DE6-3A6784C07985}" dt="2019-11-13T06:21:00.053" v="7751" actId="20577"/>
          <ac:spMkLst>
            <pc:docMk/>
            <pc:sldMk cId="1346734807" sldId="267"/>
            <ac:spMk id="3" creationId="{F5ED715F-38D1-4A02-B166-1E6BD913E089}"/>
          </ac:spMkLst>
        </pc:spChg>
      </pc:sldChg>
      <pc:sldChg chg="modSp add">
        <pc:chgData name="Naga Phanee Manthina (Student)" userId="71a02e56-9911-4fad-99b0-90b230fead7c" providerId="ADAL" clId="{0BEA16D9-2430-48DA-9DE6-3A6784C07985}" dt="2019-11-13T05:55:04.883" v="7560" actId="20577"/>
        <pc:sldMkLst>
          <pc:docMk/>
          <pc:sldMk cId="855659871" sldId="268"/>
        </pc:sldMkLst>
        <pc:spChg chg="mod">
          <ac:chgData name="Naga Phanee Manthina (Student)" userId="71a02e56-9911-4fad-99b0-90b230fead7c" providerId="ADAL" clId="{0BEA16D9-2430-48DA-9DE6-3A6784C07985}" dt="2019-11-13T05:55:04.883" v="7560" actId="20577"/>
          <ac:spMkLst>
            <pc:docMk/>
            <pc:sldMk cId="855659871" sldId="268"/>
            <ac:spMk id="2" creationId="{3BB93059-73A4-45E6-BEA8-F57EE6D962D1}"/>
          </ac:spMkLst>
        </pc:spChg>
        <pc:spChg chg="mod">
          <ac:chgData name="Naga Phanee Manthina (Student)" userId="71a02e56-9911-4fad-99b0-90b230fead7c" providerId="ADAL" clId="{0BEA16D9-2430-48DA-9DE6-3A6784C07985}" dt="2019-11-13T05:53:34.448" v="7510" actId="20577"/>
          <ac:spMkLst>
            <pc:docMk/>
            <pc:sldMk cId="855659871" sldId="268"/>
            <ac:spMk id="3" creationId="{F5ED715F-38D1-4A02-B166-1E6BD913E089}"/>
          </ac:spMkLst>
        </pc:spChg>
      </pc:sldChg>
      <pc:sldChg chg="modSp add del">
        <pc:chgData name="Naga Phanee Manthina (Student)" userId="71a02e56-9911-4fad-99b0-90b230fead7c" providerId="ADAL" clId="{0BEA16D9-2430-48DA-9DE6-3A6784C07985}" dt="2019-11-13T06:20:59.993" v="7750"/>
        <pc:sldMkLst>
          <pc:docMk/>
          <pc:sldMk cId="1827228134" sldId="269"/>
        </pc:sldMkLst>
        <pc:spChg chg="mod">
          <ac:chgData name="Naga Phanee Manthina (Student)" userId="71a02e56-9911-4fad-99b0-90b230fead7c" providerId="ADAL" clId="{0BEA16D9-2430-48DA-9DE6-3A6784C07985}" dt="2019-11-13T06:20:59.955" v="7749" actId="20577"/>
          <ac:spMkLst>
            <pc:docMk/>
            <pc:sldMk cId="1827228134" sldId="269"/>
            <ac:spMk id="3" creationId="{A97FB70F-9762-4290-8F32-D654BD279759}"/>
          </ac:spMkLst>
        </pc:spChg>
      </pc:sldChg>
      <pc:sldChg chg="delSp modSp add">
        <pc:chgData name="Naga Phanee Manthina (Student)" userId="71a02e56-9911-4fad-99b0-90b230fead7c" providerId="ADAL" clId="{0BEA16D9-2430-48DA-9DE6-3A6784C07985}" dt="2019-11-13T06:21:25.885" v="7785" actId="20577"/>
        <pc:sldMkLst>
          <pc:docMk/>
          <pc:sldMk cId="2626819785" sldId="269"/>
        </pc:sldMkLst>
        <pc:spChg chg="del">
          <ac:chgData name="Naga Phanee Manthina (Student)" userId="71a02e56-9911-4fad-99b0-90b230fead7c" providerId="ADAL" clId="{0BEA16D9-2430-48DA-9DE6-3A6784C07985}" dt="2019-11-13T06:21:23.413" v="7784" actId="478"/>
          <ac:spMkLst>
            <pc:docMk/>
            <pc:sldMk cId="2626819785" sldId="269"/>
            <ac:spMk id="2" creationId="{C5C2FB69-8723-465D-A09E-63DF61D6D465}"/>
          </ac:spMkLst>
        </pc:spChg>
        <pc:spChg chg="mod">
          <ac:chgData name="Naga Phanee Manthina (Student)" userId="71a02e56-9911-4fad-99b0-90b230fead7c" providerId="ADAL" clId="{0BEA16D9-2430-48DA-9DE6-3A6784C07985}" dt="2019-11-13T06:21:25.885" v="7785" actId="20577"/>
          <ac:spMkLst>
            <pc:docMk/>
            <pc:sldMk cId="2626819785" sldId="269"/>
            <ac:spMk id="3" creationId="{F49EF072-A48A-4E0B-AB2F-541E9A52811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10/1/2020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10/1/2020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ACF8-605D-4DB7-9684-D83F375FB63B}"/>
              </a:ext>
            </a:extLst>
          </p:cNvPr>
          <p:cNvSpPr>
            <a:spLocks noGrp="1"/>
          </p:cNvSpPr>
          <p:nvPr>
            <p:ph type="title"/>
          </p:nvPr>
        </p:nvSpPr>
        <p:spPr/>
        <p:txBody>
          <a:bodyPr/>
          <a:lstStyle/>
          <a:p>
            <a:r>
              <a:rPr lang="en-US" dirty="0"/>
              <a:t>Understanding of the Problem and Data</a:t>
            </a:r>
          </a:p>
        </p:txBody>
      </p:sp>
      <p:sp>
        <p:nvSpPr>
          <p:cNvPr id="3" name="Content Placeholder 2">
            <a:extLst>
              <a:ext uri="{FF2B5EF4-FFF2-40B4-BE49-F238E27FC236}">
                <a16:creationId xmlns:a16="http://schemas.microsoft.com/office/drawing/2014/main" id="{E5E5C6BF-0366-4138-BE9B-CFD80CBE3B21}"/>
              </a:ext>
            </a:extLst>
          </p:cNvPr>
          <p:cNvSpPr>
            <a:spLocks noGrp="1"/>
          </p:cNvSpPr>
          <p:nvPr>
            <p:ph idx="1"/>
          </p:nvPr>
        </p:nvSpPr>
        <p:spPr/>
        <p:txBody>
          <a:bodyPr/>
          <a:lstStyle/>
          <a:p>
            <a:r>
              <a:rPr lang="en-US" dirty="0"/>
              <a:t>Homesite, a leading provider of homeowners' insurance, is looking for a dynamic conversion rate model that can give them confidence that a quoted price will lead to a purchase.</a:t>
            </a:r>
          </a:p>
          <a:p>
            <a:r>
              <a:rPr lang="en-US" dirty="0"/>
              <a:t>The data provided to us seem to consist of various features related to Coverage, Geographic Details , Personal Details and Sales details</a:t>
            </a:r>
          </a:p>
          <a:p>
            <a:r>
              <a:rPr lang="en-US" dirty="0"/>
              <a:t>Additionally, the training data set has only 65K records, whereas the set to be predicted has got about 178K records. So, in a way we are trying to predict using 1/3</a:t>
            </a:r>
            <a:r>
              <a:rPr lang="en-US" baseline="30000" dirty="0"/>
              <a:t>rd</a:t>
            </a:r>
            <a:r>
              <a:rPr lang="en-US" dirty="0"/>
              <a:t> of the historical data.</a:t>
            </a:r>
          </a:p>
          <a:p>
            <a:r>
              <a:rPr lang="en-US" dirty="0"/>
              <a:t> Also, the problem here is again an imbalanced one, like the other two problems of previous assignments, with about 20% of cases with homeowners purchasing the insurance plan and the rest 80% cases of non purchasing</a:t>
            </a:r>
          </a:p>
        </p:txBody>
      </p:sp>
    </p:spTree>
    <p:extLst>
      <p:ext uri="{BB962C8B-B14F-4D97-AF65-F5344CB8AC3E}">
        <p14:creationId xmlns:p14="http://schemas.microsoft.com/office/powerpoint/2010/main" val="4282991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3059-73A4-45E6-BEA8-F57EE6D962D1}"/>
              </a:ext>
            </a:extLst>
          </p:cNvPr>
          <p:cNvSpPr>
            <a:spLocks noGrp="1"/>
          </p:cNvSpPr>
          <p:nvPr>
            <p:ph type="title"/>
          </p:nvPr>
        </p:nvSpPr>
        <p:spPr/>
        <p:txBody>
          <a:bodyPr/>
          <a:lstStyle/>
          <a:p>
            <a:r>
              <a:rPr lang="en-US" dirty="0"/>
              <a:t>Learning 3</a:t>
            </a:r>
          </a:p>
        </p:txBody>
      </p:sp>
      <p:sp>
        <p:nvSpPr>
          <p:cNvPr id="3" name="Content Placeholder 2">
            <a:extLst>
              <a:ext uri="{FF2B5EF4-FFF2-40B4-BE49-F238E27FC236}">
                <a16:creationId xmlns:a16="http://schemas.microsoft.com/office/drawing/2014/main" id="{F5ED715F-38D1-4A02-B166-1E6BD913E089}"/>
              </a:ext>
            </a:extLst>
          </p:cNvPr>
          <p:cNvSpPr>
            <a:spLocks noGrp="1"/>
          </p:cNvSpPr>
          <p:nvPr>
            <p:ph idx="1"/>
          </p:nvPr>
        </p:nvSpPr>
        <p:spPr/>
        <p:txBody>
          <a:bodyPr>
            <a:normAutofit/>
          </a:bodyPr>
          <a:lstStyle/>
          <a:p>
            <a:r>
              <a:rPr lang="en-US" dirty="0"/>
              <a:t>SVM, also called Support Vector Machine, is a method of learning used to categorize the data using a Hyper plane.</a:t>
            </a:r>
          </a:p>
          <a:p>
            <a:r>
              <a:rPr lang="en-US" dirty="0"/>
              <a:t>There could be many hyper planes we can draw to categorize and separate, but the key aspect is to find those points or vectors that are near the hyper plane that allow a fat plane of separator</a:t>
            </a:r>
          </a:p>
          <a:p>
            <a:r>
              <a:rPr lang="en-US" dirty="0"/>
              <a:t>KNN, also called K-Nearest Neighbor, is a method of lazy learning where in </a:t>
            </a:r>
            <a:r>
              <a:rPr lang="en-US"/>
              <a:t>we identify </a:t>
            </a:r>
            <a:r>
              <a:rPr lang="en-US" dirty="0"/>
              <a:t>the category of a point in the plane based on the nearest neighbors. We defined the number of nearest neighbors to look for, to categorize. </a:t>
            </a:r>
          </a:p>
          <a:p>
            <a:endParaRPr lang="en-US" dirty="0"/>
          </a:p>
          <a:p>
            <a:endParaRPr lang="en-US" dirty="0"/>
          </a:p>
        </p:txBody>
      </p:sp>
    </p:spTree>
    <p:extLst>
      <p:ext uri="{BB962C8B-B14F-4D97-AF65-F5344CB8AC3E}">
        <p14:creationId xmlns:p14="http://schemas.microsoft.com/office/powerpoint/2010/main" val="134673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3059-73A4-45E6-BEA8-F57EE6D962D1}"/>
              </a:ext>
            </a:extLst>
          </p:cNvPr>
          <p:cNvSpPr>
            <a:spLocks noGrp="1"/>
          </p:cNvSpPr>
          <p:nvPr>
            <p:ph type="title"/>
          </p:nvPr>
        </p:nvSpPr>
        <p:spPr/>
        <p:txBody>
          <a:bodyPr/>
          <a:lstStyle/>
          <a:p>
            <a:r>
              <a:rPr lang="en-US" dirty="0"/>
              <a:t>Learning 4</a:t>
            </a:r>
          </a:p>
        </p:txBody>
      </p:sp>
      <p:sp>
        <p:nvSpPr>
          <p:cNvPr id="3" name="Content Placeholder 2">
            <a:extLst>
              <a:ext uri="{FF2B5EF4-FFF2-40B4-BE49-F238E27FC236}">
                <a16:creationId xmlns:a16="http://schemas.microsoft.com/office/drawing/2014/main" id="{F5ED715F-38D1-4A02-B166-1E6BD913E089}"/>
              </a:ext>
            </a:extLst>
          </p:cNvPr>
          <p:cNvSpPr>
            <a:spLocks noGrp="1"/>
          </p:cNvSpPr>
          <p:nvPr>
            <p:ph idx="1"/>
          </p:nvPr>
        </p:nvSpPr>
        <p:spPr/>
        <p:txBody>
          <a:bodyPr>
            <a:normAutofit/>
          </a:bodyPr>
          <a:lstStyle/>
          <a:p>
            <a:r>
              <a:rPr lang="en-US" dirty="0"/>
              <a:t>The other learning we have is with respect to Stacking. </a:t>
            </a:r>
          </a:p>
          <a:p>
            <a:r>
              <a:rPr lang="en-US" dirty="0"/>
              <a:t>Here, instead of using individual classifiers separately, we use a set of classifiers as an ensemble in the Stacking. We generally take multiple layers of ensemble methods.</a:t>
            </a:r>
          </a:p>
          <a:p>
            <a:r>
              <a:rPr lang="en-US" dirty="0"/>
              <a:t>The output we get will be a set of predictions from each of these classifiers.</a:t>
            </a:r>
          </a:p>
          <a:p>
            <a:r>
              <a:rPr lang="en-US" dirty="0"/>
              <a:t>Using this training set of predictions, we train the classifiers in the subsequent layers and eventually get another set of predictions.</a:t>
            </a:r>
          </a:p>
          <a:p>
            <a:r>
              <a:rPr lang="en-US" dirty="0"/>
              <a:t>The predictions of the target from each of these classifiers and the final target of the training set is used as a training set for the final test data to predict the target.</a:t>
            </a:r>
          </a:p>
          <a:p>
            <a:endParaRPr lang="en-US" dirty="0"/>
          </a:p>
          <a:p>
            <a:endParaRPr lang="en-US" dirty="0"/>
          </a:p>
        </p:txBody>
      </p:sp>
    </p:spTree>
    <p:extLst>
      <p:ext uri="{BB962C8B-B14F-4D97-AF65-F5344CB8AC3E}">
        <p14:creationId xmlns:p14="http://schemas.microsoft.com/office/powerpoint/2010/main" val="855659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75343-763B-4D74-81A7-ACEAFBEFDF6D}"/>
              </a:ext>
            </a:extLst>
          </p:cNvPr>
          <p:cNvSpPr>
            <a:spLocks noGrp="1"/>
          </p:cNvSpPr>
          <p:nvPr>
            <p:ph type="title"/>
          </p:nvPr>
        </p:nvSpPr>
        <p:spPr/>
        <p:txBody>
          <a:bodyPr/>
          <a:lstStyle/>
          <a:p>
            <a:r>
              <a:rPr lang="en-US" dirty="0"/>
              <a:t>Screenshots of Kaggle Scores</a:t>
            </a:r>
          </a:p>
        </p:txBody>
      </p:sp>
      <p:pic>
        <p:nvPicPr>
          <p:cNvPr id="4" name="Picture 3">
            <a:extLst>
              <a:ext uri="{FF2B5EF4-FFF2-40B4-BE49-F238E27FC236}">
                <a16:creationId xmlns:a16="http://schemas.microsoft.com/office/drawing/2014/main" id="{55A0E7B4-16B8-4BDB-A306-F0BA5377B20D}"/>
              </a:ext>
            </a:extLst>
          </p:cNvPr>
          <p:cNvPicPr>
            <a:picLocks noChangeAspect="1"/>
          </p:cNvPicPr>
          <p:nvPr/>
        </p:nvPicPr>
        <p:blipFill>
          <a:blip r:embed="rId2"/>
          <a:stretch>
            <a:fillRect/>
          </a:stretch>
        </p:blipFill>
        <p:spPr>
          <a:xfrm>
            <a:off x="3105663" y="1188383"/>
            <a:ext cx="5247762" cy="5629417"/>
          </a:xfrm>
          <a:prstGeom prst="rect">
            <a:avLst/>
          </a:prstGeom>
        </p:spPr>
      </p:pic>
    </p:spTree>
    <p:extLst>
      <p:ext uri="{BB962C8B-B14F-4D97-AF65-F5344CB8AC3E}">
        <p14:creationId xmlns:p14="http://schemas.microsoft.com/office/powerpoint/2010/main" val="1403006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9EF072-A48A-4E0B-AB2F-541E9A52811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4000" dirty="0"/>
              <a:t>Thank You!</a:t>
            </a:r>
          </a:p>
        </p:txBody>
      </p:sp>
    </p:spTree>
    <p:extLst>
      <p:ext uri="{BB962C8B-B14F-4D97-AF65-F5344CB8AC3E}">
        <p14:creationId xmlns:p14="http://schemas.microsoft.com/office/powerpoint/2010/main" val="2626819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AC52-890C-43BA-8FEF-6F54189D2729}"/>
              </a:ext>
            </a:extLst>
          </p:cNvPr>
          <p:cNvSpPr>
            <a:spLocks noGrp="1"/>
          </p:cNvSpPr>
          <p:nvPr>
            <p:ph type="title"/>
          </p:nvPr>
        </p:nvSpPr>
        <p:spPr/>
        <p:txBody>
          <a:bodyPr/>
          <a:lstStyle/>
          <a:p>
            <a:r>
              <a:rPr lang="en-US" dirty="0"/>
              <a:t>Approaches Used</a:t>
            </a:r>
          </a:p>
        </p:txBody>
      </p:sp>
      <p:sp>
        <p:nvSpPr>
          <p:cNvPr id="3" name="Content Placeholder 2">
            <a:extLst>
              <a:ext uri="{FF2B5EF4-FFF2-40B4-BE49-F238E27FC236}">
                <a16:creationId xmlns:a16="http://schemas.microsoft.com/office/drawing/2014/main" id="{7F5C50CD-E0A1-4F74-B658-477E12433D80}"/>
              </a:ext>
            </a:extLst>
          </p:cNvPr>
          <p:cNvSpPr>
            <a:spLocks noGrp="1"/>
          </p:cNvSpPr>
          <p:nvPr>
            <p:ph idx="1"/>
          </p:nvPr>
        </p:nvSpPr>
        <p:spPr/>
        <p:txBody>
          <a:bodyPr/>
          <a:lstStyle/>
          <a:p>
            <a:r>
              <a:rPr lang="en-US" dirty="0"/>
              <a:t>Birds Eye View:</a:t>
            </a:r>
          </a:p>
          <a:p>
            <a:pPr lvl="1"/>
            <a:r>
              <a:rPr lang="en-US" dirty="0"/>
              <a:t>Individual Classifiers</a:t>
            </a:r>
          </a:p>
          <a:p>
            <a:pPr lvl="1"/>
            <a:r>
              <a:rPr lang="en-US" dirty="0"/>
              <a:t>Stacked(Ensemble)</a:t>
            </a:r>
          </a:p>
          <a:p>
            <a:r>
              <a:rPr lang="en-US" dirty="0"/>
              <a:t>Both these types having the default and hyper parameter tuned models.</a:t>
            </a:r>
          </a:p>
          <a:p>
            <a:r>
              <a:rPr lang="en-US" dirty="0"/>
              <a:t>In order to improve the accuracy of the predictions in Stacking, I have used SMOTE technique to pump in synthetic data for the minority class.</a:t>
            </a:r>
          </a:p>
          <a:p>
            <a:pPr lvl="1"/>
            <a:endParaRPr lang="en-US" dirty="0"/>
          </a:p>
          <a:p>
            <a:pPr marL="457200" lvl="1" indent="0">
              <a:buNone/>
            </a:pPr>
            <a:endParaRPr lang="en-US" dirty="0"/>
          </a:p>
        </p:txBody>
      </p:sp>
    </p:spTree>
    <p:extLst>
      <p:ext uri="{BB962C8B-B14F-4D97-AF65-F5344CB8AC3E}">
        <p14:creationId xmlns:p14="http://schemas.microsoft.com/office/powerpoint/2010/main" val="1420816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2AD0-17C9-466D-96C1-21CE96897563}"/>
              </a:ext>
            </a:extLst>
          </p:cNvPr>
          <p:cNvSpPr>
            <a:spLocks noGrp="1"/>
          </p:cNvSpPr>
          <p:nvPr>
            <p:ph type="title"/>
          </p:nvPr>
        </p:nvSpPr>
        <p:spPr/>
        <p:txBody>
          <a:bodyPr/>
          <a:lstStyle/>
          <a:p>
            <a:r>
              <a:rPr lang="en-US" dirty="0"/>
              <a:t>Individual Models Used</a:t>
            </a:r>
          </a:p>
        </p:txBody>
      </p:sp>
      <p:sp>
        <p:nvSpPr>
          <p:cNvPr id="3" name="Content Placeholder 2">
            <a:extLst>
              <a:ext uri="{FF2B5EF4-FFF2-40B4-BE49-F238E27FC236}">
                <a16:creationId xmlns:a16="http://schemas.microsoft.com/office/drawing/2014/main" id="{4286C27E-BAF7-40C7-8747-B408205371D0}"/>
              </a:ext>
            </a:extLst>
          </p:cNvPr>
          <p:cNvSpPr>
            <a:spLocks noGrp="1"/>
          </p:cNvSpPr>
          <p:nvPr>
            <p:ph idx="1"/>
          </p:nvPr>
        </p:nvSpPr>
        <p:spPr/>
        <p:txBody>
          <a:bodyPr/>
          <a:lstStyle/>
          <a:p>
            <a:r>
              <a:rPr lang="en-US" dirty="0"/>
              <a:t>Decision Tree Classifier</a:t>
            </a:r>
          </a:p>
          <a:p>
            <a:r>
              <a:rPr lang="en-US" dirty="0"/>
              <a:t>Random Forest</a:t>
            </a:r>
          </a:p>
          <a:p>
            <a:r>
              <a:rPr lang="en-US" dirty="0"/>
              <a:t>Gradient boosting</a:t>
            </a:r>
          </a:p>
          <a:p>
            <a:r>
              <a:rPr lang="en-US" dirty="0"/>
              <a:t>Multi-Layer Perceptron</a:t>
            </a:r>
          </a:p>
          <a:p>
            <a:r>
              <a:rPr lang="en-US" dirty="0"/>
              <a:t>Support Vector Machine</a:t>
            </a:r>
          </a:p>
          <a:p>
            <a:r>
              <a:rPr lang="en-US" dirty="0"/>
              <a:t>K Nearest Neighbor</a:t>
            </a:r>
          </a:p>
        </p:txBody>
      </p:sp>
    </p:spTree>
    <p:extLst>
      <p:ext uri="{BB962C8B-B14F-4D97-AF65-F5344CB8AC3E}">
        <p14:creationId xmlns:p14="http://schemas.microsoft.com/office/powerpoint/2010/main" val="173004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5078E-8226-4E7B-9A03-5A9849BF9EAC}"/>
              </a:ext>
            </a:extLst>
          </p:cNvPr>
          <p:cNvSpPr>
            <a:spLocks noGrp="1"/>
          </p:cNvSpPr>
          <p:nvPr>
            <p:ph type="title"/>
          </p:nvPr>
        </p:nvSpPr>
        <p:spPr/>
        <p:txBody>
          <a:bodyPr/>
          <a:lstStyle/>
          <a:p>
            <a:r>
              <a:rPr lang="en-US" dirty="0"/>
              <a:t>Models Used with Stacking</a:t>
            </a:r>
          </a:p>
        </p:txBody>
      </p:sp>
      <p:sp>
        <p:nvSpPr>
          <p:cNvPr id="3" name="Content Placeholder 2">
            <a:extLst>
              <a:ext uri="{FF2B5EF4-FFF2-40B4-BE49-F238E27FC236}">
                <a16:creationId xmlns:a16="http://schemas.microsoft.com/office/drawing/2014/main" id="{EA978868-B7FF-4BBC-B6A6-9519BFE1F2E5}"/>
              </a:ext>
            </a:extLst>
          </p:cNvPr>
          <p:cNvSpPr>
            <a:spLocks noGrp="1"/>
          </p:cNvSpPr>
          <p:nvPr>
            <p:ph idx="1"/>
          </p:nvPr>
        </p:nvSpPr>
        <p:spPr/>
        <p:txBody>
          <a:bodyPr>
            <a:normAutofit fontScale="92500" lnSpcReduction="10000"/>
          </a:bodyPr>
          <a:lstStyle/>
          <a:p>
            <a:r>
              <a:rPr lang="en-US" dirty="0"/>
              <a:t>Before Stacking, I have used SMOTING technique to create synthetic data for the minority class of “1” in the training data</a:t>
            </a:r>
          </a:p>
          <a:p>
            <a:r>
              <a:rPr lang="en-US" dirty="0"/>
              <a:t>Based on SMOTE data, use the below models for stacking:</a:t>
            </a:r>
          </a:p>
          <a:p>
            <a:pPr lvl="1"/>
            <a:r>
              <a:rPr lang="en-US" dirty="0"/>
              <a:t>Within the layers of Stacking, I used the below classifiers</a:t>
            </a:r>
          </a:p>
          <a:p>
            <a:pPr lvl="2"/>
            <a:r>
              <a:rPr lang="en-US" dirty="0"/>
              <a:t>Decision Tree,</a:t>
            </a:r>
          </a:p>
          <a:p>
            <a:pPr lvl="2"/>
            <a:r>
              <a:rPr lang="en-US" dirty="0"/>
              <a:t>Random Forest</a:t>
            </a:r>
          </a:p>
          <a:p>
            <a:pPr lvl="2"/>
            <a:r>
              <a:rPr lang="en-US" dirty="0"/>
              <a:t>Gradient Boosting</a:t>
            </a:r>
          </a:p>
          <a:p>
            <a:pPr lvl="1"/>
            <a:r>
              <a:rPr lang="en-US" dirty="0"/>
              <a:t>To predict the Test data based on Stacking, I used </a:t>
            </a:r>
          </a:p>
          <a:p>
            <a:pPr lvl="2"/>
            <a:r>
              <a:rPr lang="en-US" dirty="0"/>
              <a:t>Gradient Boosting</a:t>
            </a:r>
          </a:p>
          <a:p>
            <a:pPr lvl="2"/>
            <a:r>
              <a:rPr lang="en-US" dirty="0"/>
              <a:t>Multi layer Perceptron</a:t>
            </a:r>
          </a:p>
          <a:p>
            <a:pPr lvl="2"/>
            <a:r>
              <a:rPr lang="en-US" dirty="0"/>
              <a:t>Support Vector Machine</a:t>
            </a:r>
          </a:p>
          <a:p>
            <a:pPr lvl="2"/>
            <a:r>
              <a:rPr lang="en-US" dirty="0"/>
              <a:t>K-Nearest Neighbor</a:t>
            </a:r>
          </a:p>
        </p:txBody>
      </p:sp>
    </p:spTree>
    <p:extLst>
      <p:ext uri="{BB962C8B-B14F-4D97-AF65-F5344CB8AC3E}">
        <p14:creationId xmlns:p14="http://schemas.microsoft.com/office/powerpoint/2010/main" val="327671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21F1-5E27-4A81-AFFA-D32F453F163A}"/>
              </a:ext>
            </a:extLst>
          </p:cNvPr>
          <p:cNvSpPr>
            <a:spLocks noGrp="1"/>
          </p:cNvSpPr>
          <p:nvPr>
            <p:ph type="title"/>
          </p:nvPr>
        </p:nvSpPr>
        <p:spPr/>
        <p:txBody>
          <a:bodyPr/>
          <a:lstStyle/>
          <a:p>
            <a:r>
              <a:rPr lang="en-US" dirty="0"/>
              <a:t>Kaggle Scores for Individual Models</a:t>
            </a:r>
          </a:p>
        </p:txBody>
      </p:sp>
      <p:pic>
        <p:nvPicPr>
          <p:cNvPr id="4" name="Picture 3">
            <a:extLst>
              <a:ext uri="{FF2B5EF4-FFF2-40B4-BE49-F238E27FC236}">
                <a16:creationId xmlns:a16="http://schemas.microsoft.com/office/drawing/2014/main" id="{80D3D99D-C874-430F-B6C0-784CD2EB3C80}"/>
              </a:ext>
            </a:extLst>
          </p:cNvPr>
          <p:cNvPicPr>
            <a:picLocks noChangeAspect="1"/>
          </p:cNvPicPr>
          <p:nvPr/>
        </p:nvPicPr>
        <p:blipFill>
          <a:blip r:embed="rId2"/>
          <a:stretch>
            <a:fillRect/>
          </a:stretch>
        </p:blipFill>
        <p:spPr>
          <a:xfrm>
            <a:off x="1504784" y="1489900"/>
            <a:ext cx="8143595" cy="5054128"/>
          </a:xfrm>
          <a:prstGeom prst="rect">
            <a:avLst/>
          </a:prstGeom>
        </p:spPr>
      </p:pic>
    </p:spTree>
    <p:extLst>
      <p:ext uri="{BB962C8B-B14F-4D97-AF65-F5344CB8AC3E}">
        <p14:creationId xmlns:p14="http://schemas.microsoft.com/office/powerpoint/2010/main" val="278453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6AA3-C5A9-4C59-B9CD-2FE282A0F8F6}"/>
              </a:ext>
            </a:extLst>
          </p:cNvPr>
          <p:cNvSpPr>
            <a:spLocks noGrp="1"/>
          </p:cNvSpPr>
          <p:nvPr>
            <p:ph type="title"/>
          </p:nvPr>
        </p:nvSpPr>
        <p:spPr/>
        <p:txBody>
          <a:bodyPr/>
          <a:lstStyle/>
          <a:p>
            <a:r>
              <a:rPr lang="en-US" dirty="0"/>
              <a:t>Kaggle Scores for Stacked Models</a:t>
            </a:r>
          </a:p>
        </p:txBody>
      </p:sp>
      <p:pic>
        <p:nvPicPr>
          <p:cNvPr id="5" name="Content Placeholder 4">
            <a:extLst>
              <a:ext uri="{FF2B5EF4-FFF2-40B4-BE49-F238E27FC236}">
                <a16:creationId xmlns:a16="http://schemas.microsoft.com/office/drawing/2014/main" id="{7D78B902-6EC6-44A0-8D02-B2745D866404}"/>
              </a:ext>
            </a:extLst>
          </p:cNvPr>
          <p:cNvPicPr>
            <a:picLocks noGrp="1" noChangeAspect="1"/>
          </p:cNvPicPr>
          <p:nvPr>
            <p:ph idx="1"/>
          </p:nvPr>
        </p:nvPicPr>
        <p:blipFill>
          <a:blip r:embed="rId2"/>
          <a:stretch>
            <a:fillRect/>
          </a:stretch>
        </p:blipFill>
        <p:spPr>
          <a:xfrm>
            <a:off x="646111" y="2150268"/>
            <a:ext cx="11029842" cy="3964781"/>
          </a:xfrm>
          <a:prstGeom prst="rect">
            <a:avLst/>
          </a:prstGeom>
        </p:spPr>
      </p:pic>
    </p:spTree>
    <p:extLst>
      <p:ext uri="{BB962C8B-B14F-4D97-AF65-F5344CB8AC3E}">
        <p14:creationId xmlns:p14="http://schemas.microsoft.com/office/powerpoint/2010/main" val="3672433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BBB1-EC04-4064-B6F0-70EF1B07AB80}"/>
              </a:ext>
            </a:extLst>
          </p:cNvPr>
          <p:cNvSpPr>
            <a:spLocks noGrp="1"/>
          </p:cNvSpPr>
          <p:nvPr>
            <p:ph type="title"/>
          </p:nvPr>
        </p:nvSpPr>
        <p:spPr/>
        <p:txBody>
          <a:bodyPr/>
          <a:lstStyle/>
          <a:p>
            <a:r>
              <a:rPr lang="en-US" dirty="0"/>
              <a:t>Observations based on Scores</a:t>
            </a:r>
          </a:p>
        </p:txBody>
      </p:sp>
      <p:sp>
        <p:nvSpPr>
          <p:cNvPr id="3" name="Content Placeholder 2">
            <a:extLst>
              <a:ext uri="{FF2B5EF4-FFF2-40B4-BE49-F238E27FC236}">
                <a16:creationId xmlns:a16="http://schemas.microsoft.com/office/drawing/2014/main" id="{14903943-1AD4-4062-9E25-05FC0910A9E0}"/>
              </a:ext>
            </a:extLst>
          </p:cNvPr>
          <p:cNvSpPr>
            <a:spLocks noGrp="1"/>
          </p:cNvSpPr>
          <p:nvPr>
            <p:ph idx="1"/>
          </p:nvPr>
        </p:nvSpPr>
        <p:spPr/>
        <p:txBody>
          <a:bodyPr>
            <a:normAutofit/>
          </a:bodyPr>
          <a:lstStyle/>
          <a:p>
            <a:r>
              <a:rPr lang="en-US" dirty="0"/>
              <a:t>Kaggle Scores for Stacked models seem to be higher for the Stacked models compared to the individual models, implying that the overall accuracies of Stacked models are higher compared to that of individual models.</a:t>
            </a:r>
          </a:p>
          <a:p>
            <a:endParaRPr lang="en-US" dirty="0"/>
          </a:p>
          <a:p>
            <a:r>
              <a:rPr lang="en-US" dirty="0"/>
              <a:t>For stacked models, a SMOTE value of 0.35 results in slightly lesser Kaggle scores, compared to that of a SMOTE value of 0.5. Similar is the case with the SMOTE value of 0.7 and 0.5. Meaning that the more is the data available for the minority class, better are the accuracies of prediction.</a:t>
            </a:r>
          </a:p>
          <a:p>
            <a:endParaRPr lang="en-US" dirty="0"/>
          </a:p>
        </p:txBody>
      </p:sp>
    </p:spTree>
    <p:extLst>
      <p:ext uri="{BB962C8B-B14F-4D97-AF65-F5344CB8AC3E}">
        <p14:creationId xmlns:p14="http://schemas.microsoft.com/office/powerpoint/2010/main" val="862807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3059-73A4-45E6-BEA8-F57EE6D962D1}"/>
              </a:ext>
            </a:extLst>
          </p:cNvPr>
          <p:cNvSpPr>
            <a:spLocks noGrp="1"/>
          </p:cNvSpPr>
          <p:nvPr>
            <p:ph type="title"/>
          </p:nvPr>
        </p:nvSpPr>
        <p:spPr/>
        <p:txBody>
          <a:bodyPr/>
          <a:lstStyle/>
          <a:p>
            <a:r>
              <a:rPr lang="en-US" dirty="0"/>
              <a:t>Learning 1</a:t>
            </a:r>
          </a:p>
        </p:txBody>
      </p:sp>
      <p:sp>
        <p:nvSpPr>
          <p:cNvPr id="3" name="Content Placeholder 2">
            <a:extLst>
              <a:ext uri="{FF2B5EF4-FFF2-40B4-BE49-F238E27FC236}">
                <a16:creationId xmlns:a16="http://schemas.microsoft.com/office/drawing/2014/main" id="{F5ED715F-38D1-4A02-B166-1E6BD913E089}"/>
              </a:ext>
            </a:extLst>
          </p:cNvPr>
          <p:cNvSpPr>
            <a:spLocks noGrp="1"/>
          </p:cNvSpPr>
          <p:nvPr>
            <p:ph idx="1"/>
          </p:nvPr>
        </p:nvSpPr>
        <p:spPr/>
        <p:txBody>
          <a:bodyPr>
            <a:normAutofit fontScale="85000" lnSpcReduction="10000"/>
          </a:bodyPr>
          <a:lstStyle/>
          <a:p>
            <a:r>
              <a:rPr lang="en-US" dirty="0"/>
              <a:t>One of the fundamental problems --  was with respect to imbalanced data sets. </a:t>
            </a:r>
          </a:p>
          <a:p>
            <a:r>
              <a:rPr lang="en-US" dirty="0"/>
              <a:t>Accuracies are more but the Confusion matrix results in more of false positives and false negatives, and relatively fewer true positives. </a:t>
            </a:r>
          </a:p>
          <a:p>
            <a:r>
              <a:rPr lang="en-US" dirty="0"/>
              <a:t>One of the ways to do this is by increasing the minority class to some random big number and the other way is to reduce the majority class elements.</a:t>
            </a:r>
          </a:p>
          <a:p>
            <a:r>
              <a:rPr lang="en-US" dirty="0"/>
              <a:t>But either of these methods create an imbalance:</a:t>
            </a:r>
          </a:p>
          <a:p>
            <a:pPr lvl="1"/>
            <a:r>
              <a:rPr lang="en-US" dirty="0"/>
              <a:t>With respect to what random big number would result in an accurate prediction</a:t>
            </a:r>
          </a:p>
          <a:p>
            <a:pPr lvl="1"/>
            <a:r>
              <a:rPr lang="en-US" dirty="0"/>
              <a:t>Reducing the minority class will reduce the number of cases of prediction for majority class</a:t>
            </a:r>
          </a:p>
          <a:p>
            <a:r>
              <a:rPr lang="en-US" dirty="0"/>
              <a:t>SMOTE, an oversampling technique,</a:t>
            </a:r>
            <a:r>
              <a:rPr lang="en-US" dirty="0">
                <a:sym typeface="Wingdings" panose="05000000000000000000" pitchFamily="2" charset="2"/>
              </a:rPr>
              <a:t> helps increasing the counts of minority class by pumping synthetic data as a ratio of majority class.</a:t>
            </a:r>
            <a:endParaRPr lang="en-US" dirty="0"/>
          </a:p>
          <a:p>
            <a:r>
              <a:rPr lang="en-US" dirty="0"/>
              <a:t>SMOTE is supposed to be a better way compared to the other two approaches</a:t>
            </a:r>
          </a:p>
          <a:p>
            <a:endParaRPr lang="en-US" dirty="0"/>
          </a:p>
        </p:txBody>
      </p:sp>
    </p:spTree>
    <p:extLst>
      <p:ext uri="{BB962C8B-B14F-4D97-AF65-F5344CB8AC3E}">
        <p14:creationId xmlns:p14="http://schemas.microsoft.com/office/powerpoint/2010/main" val="1015795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3059-73A4-45E6-BEA8-F57EE6D962D1}"/>
              </a:ext>
            </a:extLst>
          </p:cNvPr>
          <p:cNvSpPr>
            <a:spLocks noGrp="1"/>
          </p:cNvSpPr>
          <p:nvPr>
            <p:ph type="title"/>
          </p:nvPr>
        </p:nvSpPr>
        <p:spPr/>
        <p:txBody>
          <a:bodyPr/>
          <a:lstStyle/>
          <a:p>
            <a:r>
              <a:rPr lang="en-US" dirty="0"/>
              <a:t>Learning 2</a:t>
            </a:r>
          </a:p>
        </p:txBody>
      </p:sp>
      <p:sp>
        <p:nvSpPr>
          <p:cNvPr id="3" name="Content Placeholder 2">
            <a:extLst>
              <a:ext uri="{FF2B5EF4-FFF2-40B4-BE49-F238E27FC236}">
                <a16:creationId xmlns:a16="http://schemas.microsoft.com/office/drawing/2014/main" id="{F5ED715F-38D1-4A02-B166-1E6BD913E089}"/>
              </a:ext>
            </a:extLst>
          </p:cNvPr>
          <p:cNvSpPr>
            <a:spLocks noGrp="1"/>
          </p:cNvSpPr>
          <p:nvPr>
            <p:ph idx="1"/>
          </p:nvPr>
        </p:nvSpPr>
        <p:spPr/>
        <p:txBody>
          <a:bodyPr>
            <a:normAutofit/>
          </a:bodyPr>
          <a:lstStyle/>
          <a:p>
            <a:r>
              <a:rPr lang="en-US" dirty="0"/>
              <a:t>Other Aspects we learned are MLPs, SVMs and KNNs</a:t>
            </a:r>
          </a:p>
          <a:p>
            <a:r>
              <a:rPr lang="en-US" dirty="0"/>
              <a:t>MLPs or Multi-Layer Perceptron’s are a class of Artificial Neural Network models.</a:t>
            </a:r>
          </a:p>
          <a:p>
            <a:pPr lvl="1"/>
            <a:r>
              <a:rPr lang="en-US" dirty="0"/>
              <a:t>As the name goes by, between the inputs and the output/final predictions, we have multiple layers of perceptron's.</a:t>
            </a:r>
          </a:p>
          <a:p>
            <a:pPr lvl="1"/>
            <a:r>
              <a:rPr lang="en-US" dirty="0"/>
              <a:t>Each input is passed on to each individual processor where in each processor extracts a feature from the input.</a:t>
            </a:r>
          </a:p>
          <a:p>
            <a:pPr lvl="1"/>
            <a:r>
              <a:rPr lang="en-US" dirty="0"/>
              <a:t>Weights are assigned to each of the inputs so that the predictions are based on the weighted input value, unlike completely on the majority vote.</a:t>
            </a:r>
          </a:p>
          <a:p>
            <a:endParaRPr lang="en-US" dirty="0"/>
          </a:p>
          <a:p>
            <a:endParaRPr lang="en-US" dirty="0"/>
          </a:p>
        </p:txBody>
      </p:sp>
    </p:spTree>
    <p:extLst>
      <p:ext uri="{BB962C8B-B14F-4D97-AF65-F5344CB8AC3E}">
        <p14:creationId xmlns:p14="http://schemas.microsoft.com/office/powerpoint/2010/main" val="3898238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E1379779F1B94287A10D7387898605" ma:contentTypeVersion="10" ma:contentTypeDescription="Create a new document." ma:contentTypeScope="" ma:versionID="e723a97cde881364547dec65341ce7f7">
  <xsd:schema xmlns:xsd="http://www.w3.org/2001/XMLSchema" xmlns:xs="http://www.w3.org/2001/XMLSchema" xmlns:p="http://schemas.microsoft.com/office/2006/metadata/properties" xmlns:ns3="e34987e8-791d-4d4f-aa87-b620e7e560ae" targetNamespace="http://schemas.microsoft.com/office/2006/metadata/properties" ma:root="true" ma:fieldsID="7c8968994aa9e5335d8a41d7b99f6e2d" ns3:_="">
    <xsd:import namespace="e34987e8-791d-4d4f-aa87-b620e7e560a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4987e8-791d-4d4f-aa87-b620e7e560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2513A7-88E0-4F8D-A457-D735CFE938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4987e8-791d-4d4f-aa87-b620e7e560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C425DA-58B2-4C26-AAC5-33D303387DEF}">
  <ds:schemaRefs>
    <ds:schemaRef ds:uri="http://schemas.microsoft.com/sharepoint/v3/contenttype/forms"/>
  </ds:schemaRefs>
</ds:datastoreItem>
</file>

<file path=customXml/itemProps3.xml><?xml version="1.0" encoding="utf-8"?>
<ds:datastoreItem xmlns:ds="http://schemas.openxmlformats.org/officeDocument/2006/customXml" ds:itemID="{92109D1E-3B59-4DD0-AE14-AD2C810D0F2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Ion</Template>
  <TotalTime>676</TotalTime>
  <Words>879</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Understanding of the Problem and Data</vt:lpstr>
      <vt:lpstr>Approaches Used</vt:lpstr>
      <vt:lpstr>Individual Models Used</vt:lpstr>
      <vt:lpstr>Models Used with Stacking</vt:lpstr>
      <vt:lpstr>Kaggle Scores for Individual Models</vt:lpstr>
      <vt:lpstr>Kaggle Scores for Stacked Models</vt:lpstr>
      <vt:lpstr>Observations based on Scores</vt:lpstr>
      <vt:lpstr>Learning 1</vt:lpstr>
      <vt:lpstr>Learning 2</vt:lpstr>
      <vt:lpstr>Learning 3</vt:lpstr>
      <vt:lpstr>Learning 4</vt:lpstr>
      <vt:lpstr>Screenshots of Kaggle Scores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S_Assignment3</dc:title>
  <dc:creator>Naga Phanee Manthina (Student)</dc:creator>
  <cp:lastModifiedBy>Naga Phanee Manthina</cp:lastModifiedBy>
  <cp:revision>2</cp:revision>
  <dcterms:created xsi:type="dcterms:W3CDTF">2019-11-12T19:07:03Z</dcterms:created>
  <dcterms:modified xsi:type="dcterms:W3CDTF">2020-10-01T15:25:01Z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0x010100AEE1379779F1B94287A10D7387898605</vt:lpwstr>
  </property>
</Properties>
</file>