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4A22EF-3D29-48D4-9398-656A0B86EE6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00E10A8-947D-42C7-AA81-F2D0B13D70F0}">
      <dgm:prSet/>
      <dgm:spPr/>
      <dgm:t>
        <a:bodyPr/>
        <a:lstStyle/>
        <a:p>
          <a:r>
            <a:rPr lang="en-IN"/>
            <a:t>Introduction</a:t>
          </a:r>
        </a:p>
      </dgm:t>
    </dgm:pt>
    <dgm:pt modelId="{39F95270-C7F0-4E97-BFFB-C3826EFB4596}" type="parTrans" cxnId="{48ED6E8C-AAA9-47BE-80D3-2CCFC9D4EDD5}">
      <dgm:prSet/>
      <dgm:spPr/>
      <dgm:t>
        <a:bodyPr/>
        <a:lstStyle/>
        <a:p>
          <a:endParaRPr lang="en-IN"/>
        </a:p>
      </dgm:t>
    </dgm:pt>
    <dgm:pt modelId="{DF05E0A3-CE1E-4664-9CF3-D78BA473CE07}" type="sibTrans" cxnId="{48ED6E8C-AAA9-47BE-80D3-2CCFC9D4EDD5}">
      <dgm:prSet/>
      <dgm:spPr/>
      <dgm:t>
        <a:bodyPr/>
        <a:lstStyle/>
        <a:p>
          <a:endParaRPr lang="en-IN"/>
        </a:p>
      </dgm:t>
    </dgm:pt>
    <dgm:pt modelId="{E31BAD3A-4343-4DA7-ADEF-745A8BE9263A}">
      <dgm:prSet/>
      <dgm:spPr/>
      <dgm:t>
        <a:bodyPr/>
        <a:lstStyle/>
        <a:p>
          <a:r>
            <a:rPr lang="en-IN"/>
            <a:t>Problem Statement</a:t>
          </a:r>
        </a:p>
      </dgm:t>
    </dgm:pt>
    <dgm:pt modelId="{265E2DC9-75E4-4149-AA8C-BD8DF6FD6F5B}" type="parTrans" cxnId="{00AA4C1C-B2FA-4302-8AE8-D2C116174DFE}">
      <dgm:prSet/>
      <dgm:spPr/>
      <dgm:t>
        <a:bodyPr/>
        <a:lstStyle/>
        <a:p>
          <a:endParaRPr lang="en-IN"/>
        </a:p>
      </dgm:t>
    </dgm:pt>
    <dgm:pt modelId="{D85645FD-75DA-42AD-A271-3ECBF4935C38}" type="sibTrans" cxnId="{00AA4C1C-B2FA-4302-8AE8-D2C116174DFE}">
      <dgm:prSet/>
      <dgm:spPr/>
      <dgm:t>
        <a:bodyPr/>
        <a:lstStyle/>
        <a:p>
          <a:endParaRPr lang="en-IN"/>
        </a:p>
      </dgm:t>
    </dgm:pt>
    <dgm:pt modelId="{6E3FBF89-DB03-4311-BAD9-7FEB7B21F220}">
      <dgm:prSet/>
      <dgm:spPr/>
      <dgm:t>
        <a:bodyPr/>
        <a:lstStyle/>
        <a:p>
          <a:r>
            <a:rPr lang="en-IN"/>
            <a:t>Road Map</a:t>
          </a:r>
        </a:p>
      </dgm:t>
    </dgm:pt>
    <dgm:pt modelId="{301E1FA6-ED21-42F5-914E-665C9D7B5035}" type="parTrans" cxnId="{3DCD399B-B582-443B-9359-A4AD68FB9F1E}">
      <dgm:prSet/>
      <dgm:spPr/>
      <dgm:t>
        <a:bodyPr/>
        <a:lstStyle/>
        <a:p>
          <a:endParaRPr lang="en-IN"/>
        </a:p>
      </dgm:t>
    </dgm:pt>
    <dgm:pt modelId="{BF49A6F9-B8E9-4A65-BA13-B88BEF1CE99C}" type="sibTrans" cxnId="{3DCD399B-B582-443B-9359-A4AD68FB9F1E}">
      <dgm:prSet/>
      <dgm:spPr/>
      <dgm:t>
        <a:bodyPr/>
        <a:lstStyle/>
        <a:p>
          <a:endParaRPr lang="en-IN"/>
        </a:p>
      </dgm:t>
    </dgm:pt>
    <dgm:pt modelId="{EBB14503-F683-439B-ACCD-C8C53F67BEE6}">
      <dgm:prSet/>
      <dgm:spPr/>
      <dgm:t>
        <a:bodyPr/>
        <a:lstStyle/>
        <a:p>
          <a:r>
            <a:rPr lang="en-IN"/>
            <a:t>Features</a:t>
          </a:r>
        </a:p>
      </dgm:t>
    </dgm:pt>
    <dgm:pt modelId="{768EF365-E3AD-47EE-8F1D-0B71324ECEB1}" type="parTrans" cxnId="{6655A2C1-D6E7-43A8-AD33-5EB06F8557A5}">
      <dgm:prSet/>
      <dgm:spPr/>
      <dgm:t>
        <a:bodyPr/>
        <a:lstStyle/>
        <a:p>
          <a:endParaRPr lang="en-IN"/>
        </a:p>
      </dgm:t>
    </dgm:pt>
    <dgm:pt modelId="{EB5D8D52-91C8-43A2-996B-82CA4FBD4876}" type="sibTrans" cxnId="{6655A2C1-D6E7-43A8-AD33-5EB06F8557A5}">
      <dgm:prSet/>
      <dgm:spPr/>
      <dgm:t>
        <a:bodyPr/>
        <a:lstStyle/>
        <a:p>
          <a:endParaRPr lang="en-IN"/>
        </a:p>
      </dgm:t>
    </dgm:pt>
    <dgm:pt modelId="{2CC209A9-BE40-4F11-8C3B-8ED1E41610EB}">
      <dgm:prSet/>
      <dgm:spPr/>
      <dgm:t>
        <a:bodyPr/>
        <a:lstStyle/>
        <a:p>
          <a:r>
            <a:rPr lang="en-IN" dirty="0"/>
            <a:t>Modules</a:t>
          </a:r>
        </a:p>
      </dgm:t>
    </dgm:pt>
    <dgm:pt modelId="{E9740A59-102E-43D9-B628-E2951F18DA13}" type="parTrans" cxnId="{A04A00B4-90A7-44DA-8E0A-681853431F80}">
      <dgm:prSet/>
      <dgm:spPr/>
      <dgm:t>
        <a:bodyPr/>
        <a:lstStyle/>
        <a:p>
          <a:endParaRPr lang="en-IN"/>
        </a:p>
      </dgm:t>
    </dgm:pt>
    <dgm:pt modelId="{83492743-D0D9-439C-9212-3DA3444A8FA1}" type="sibTrans" cxnId="{A04A00B4-90A7-44DA-8E0A-681853431F80}">
      <dgm:prSet/>
      <dgm:spPr/>
      <dgm:t>
        <a:bodyPr/>
        <a:lstStyle/>
        <a:p>
          <a:endParaRPr lang="en-IN"/>
        </a:p>
      </dgm:t>
    </dgm:pt>
    <dgm:pt modelId="{944DFCF1-336F-4C92-9102-92A64201C035}">
      <dgm:prSet/>
      <dgm:spPr/>
      <dgm:t>
        <a:bodyPr/>
        <a:lstStyle/>
        <a:p>
          <a:r>
            <a:rPr lang="en-IN" dirty="0"/>
            <a:t>Diagrams</a:t>
          </a:r>
        </a:p>
      </dgm:t>
    </dgm:pt>
    <dgm:pt modelId="{92A5E9E9-08F5-4F18-8448-ABBD0B318024}" type="parTrans" cxnId="{5C642A39-4FB1-4D08-9050-EA685B799CF1}">
      <dgm:prSet/>
      <dgm:spPr/>
      <dgm:t>
        <a:bodyPr/>
        <a:lstStyle/>
        <a:p>
          <a:endParaRPr lang="en-IN"/>
        </a:p>
      </dgm:t>
    </dgm:pt>
    <dgm:pt modelId="{DCF75CB6-48FF-469B-B7A1-500D0CA5FF24}" type="sibTrans" cxnId="{5C642A39-4FB1-4D08-9050-EA685B799CF1}">
      <dgm:prSet/>
      <dgm:spPr/>
      <dgm:t>
        <a:bodyPr/>
        <a:lstStyle/>
        <a:p>
          <a:endParaRPr lang="en-IN"/>
        </a:p>
      </dgm:t>
    </dgm:pt>
    <dgm:pt modelId="{8D917E18-F8FE-406E-9FC7-C0AB3E263F3A}">
      <dgm:prSet/>
      <dgm:spPr/>
      <dgm:t>
        <a:bodyPr/>
        <a:lstStyle/>
        <a:p>
          <a:r>
            <a:rPr lang="en-IN"/>
            <a:t>Demonstration</a:t>
          </a:r>
        </a:p>
      </dgm:t>
    </dgm:pt>
    <dgm:pt modelId="{C394FFF4-ED26-410F-9102-31DE5C136EDA}" type="parTrans" cxnId="{43BBE3B0-A8EA-460D-A809-D7467E8A8025}">
      <dgm:prSet/>
      <dgm:spPr/>
      <dgm:t>
        <a:bodyPr/>
        <a:lstStyle/>
        <a:p>
          <a:endParaRPr lang="en-IN"/>
        </a:p>
      </dgm:t>
    </dgm:pt>
    <dgm:pt modelId="{96FB2839-5E05-4F20-9E0D-9A692E6DC3F6}" type="sibTrans" cxnId="{43BBE3B0-A8EA-460D-A809-D7467E8A8025}">
      <dgm:prSet/>
      <dgm:spPr/>
      <dgm:t>
        <a:bodyPr/>
        <a:lstStyle/>
        <a:p>
          <a:endParaRPr lang="en-IN"/>
        </a:p>
      </dgm:t>
    </dgm:pt>
    <dgm:pt modelId="{14368349-D737-4A10-B1E6-F1140D4180E3}">
      <dgm:prSet/>
      <dgm:spPr/>
      <dgm:t>
        <a:bodyPr/>
        <a:lstStyle/>
        <a:p>
          <a:r>
            <a:rPr lang="en-IN"/>
            <a:t>Conclusion</a:t>
          </a:r>
        </a:p>
      </dgm:t>
    </dgm:pt>
    <dgm:pt modelId="{E227A0E2-8ED6-4C08-8A3C-CE8EB99C6E4A}" type="parTrans" cxnId="{35F91FAD-429A-410B-A2CF-BB0062117A23}">
      <dgm:prSet/>
      <dgm:spPr/>
      <dgm:t>
        <a:bodyPr/>
        <a:lstStyle/>
        <a:p>
          <a:endParaRPr lang="en-IN"/>
        </a:p>
      </dgm:t>
    </dgm:pt>
    <dgm:pt modelId="{68DA8DB5-0CDD-4F76-9630-683ADF8809CE}" type="sibTrans" cxnId="{35F91FAD-429A-410B-A2CF-BB0062117A23}">
      <dgm:prSet/>
      <dgm:spPr/>
      <dgm:t>
        <a:bodyPr/>
        <a:lstStyle/>
        <a:p>
          <a:endParaRPr lang="en-IN"/>
        </a:p>
      </dgm:t>
    </dgm:pt>
    <dgm:pt modelId="{EAF79592-A95F-4DAB-9A38-502BF4729B4C}" type="pres">
      <dgm:prSet presAssocID="{324A22EF-3D29-48D4-9398-656A0B86EE65}" presName="vert0" presStyleCnt="0">
        <dgm:presLayoutVars>
          <dgm:dir/>
          <dgm:animOne val="branch"/>
          <dgm:animLvl val="lvl"/>
        </dgm:presLayoutVars>
      </dgm:prSet>
      <dgm:spPr/>
    </dgm:pt>
    <dgm:pt modelId="{5CA616A9-BDE2-45C3-9730-418AEBCB49BA}" type="pres">
      <dgm:prSet presAssocID="{600E10A8-947D-42C7-AA81-F2D0B13D70F0}" presName="thickLine" presStyleLbl="alignNode1" presStyleIdx="0" presStyleCnt="8"/>
      <dgm:spPr/>
    </dgm:pt>
    <dgm:pt modelId="{659F961D-8F04-47C0-A9A0-D740189F5B97}" type="pres">
      <dgm:prSet presAssocID="{600E10A8-947D-42C7-AA81-F2D0B13D70F0}" presName="horz1" presStyleCnt="0"/>
      <dgm:spPr/>
    </dgm:pt>
    <dgm:pt modelId="{A4CD8F8C-9A4D-41F2-9F9D-EC0FA598BC97}" type="pres">
      <dgm:prSet presAssocID="{600E10A8-947D-42C7-AA81-F2D0B13D70F0}" presName="tx1" presStyleLbl="revTx" presStyleIdx="0" presStyleCnt="8"/>
      <dgm:spPr/>
    </dgm:pt>
    <dgm:pt modelId="{9A01EC1E-2C76-4DC7-BA5E-7B7264DA3F56}" type="pres">
      <dgm:prSet presAssocID="{600E10A8-947D-42C7-AA81-F2D0B13D70F0}" presName="vert1" presStyleCnt="0"/>
      <dgm:spPr/>
    </dgm:pt>
    <dgm:pt modelId="{D91AA86D-F214-4DEF-9CBA-07C1C5246EC6}" type="pres">
      <dgm:prSet presAssocID="{E31BAD3A-4343-4DA7-ADEF-745A8BE9263A}" presName="thickLine" presStyleLbl="alignNode1" presStyleIdx="1" presStyleCnt="8"/>
      <dgm:spPr/>
    </dgm:pt>
    <dgm:pt modelId="{571E2F42-B81B-4020-8A5A-0FF64B479923}" type="pres">
      <dgm:prSet presAssocID="{E31BAD3A-4343-4DA7-ADEF-745A8BE9263A}" presName="horz1" presStyleCnt="0"/>
      <dgm:spPr/>
    </dgm:pt>
    <dgm:pt modelId="{FEA34520-CE8B-4407-B40A-75866110C9AB}" type="pres">
      <dgm:prSet presAssocID="{E31BAD3A-4343-4DA7-ADEF-745A8BE9263A}" presName="tx1" presStyleLbl="revTx" presStyleIdx="1" presStyleCnt="8"/>
      <dgm:spPr/>
    </dgm:pt>
    <dgm:pt modelId="{F5B6E78B-05EB-4438-B5DA-F7E4A34F9084}" type="pres">
      <dgm:prSet presAssocID="{E31BAD3A-4343-4DA7-ADEF-745A8BE9263A}" presName="vert1" presStyleCnt="0"/>
      <dgm:spPr/>
    </dgm:pt>
    <dgm:pt modelId="{C3161D08-F0FA-4AC8-A918-7D07B029A212}" type="pres">
      <dgm:prSet presAssocID="{6E3FBF89-DB03-4311-BAD9-7FEB7B21F220}" presName="thickLine" presStyleLbl="alignNode1" presStyleIdx="2" presStyleCnt="8"/>
      <dgm:spPr/>
    </dgm:pt>
    <dgm:pt modelId="{804A2F24-9226-4B78-8580-09B307E52208}" type="pres">
      <dgm:prSet presAssocID="{6E3FBF89-DB03-4311-BAD9-7FEB7B21F220}" presName="horz1" presStyleCnt="0"/>
      <dgm:spPr/>
    </dgm:pt>
    <dgm:pt modelId="{8CEC11F8-7C56-4A25-80EE-57F11381FC2F}" type="pres">
      <dgm:prSet presAssocID="{6E3FBF89-DB03-4311-BAD9-7FEB7B21F220}" presName="tx1" presStyleLbl="revTx" presStyleIdx="2" presStyleCnt="8"/>
      <dgm:spPr/>
    </dgm:pt>
    <dgm:pt modelId="{917FA2E8-DB6A-472F-8285-F89289C07996}" type="pres">
      <dgm:prSet presAssocID="{6E3FBF89-DB03-4311-BAD9-7FEB7B21F220}" presName="vert1" presStyleCnt="0"/>
      <dgm:spPr/>
    </dgm:pt>
    <dgm:pt modelId="{3B7F17CC-9052-4C28-8D6C-FAF8A4A2943D}" type="pres">
      <dgm:prSet presAssocID="{EBB14503-F683-439B-ACCD-C8C53F67BEE6}" presName="thickLine" presStyleLbl="alignNode1" presStyleIdx="3" presStyleCnt="8"/>
      <dgm:spPr/>
    </dgm:pt>
    <dgm:pt modelId="{1A0C0D03-1B81-42D0-8ACB-3B9E36A7EB51}" type="pres">
      <dgm:prSet presAssocID="{EBB14503-F683-439B-ACCD-C8C53F67BEE6}" presName="horz1" presStyleCnt="0"/>
      <dgm:spPr/>
    </dgm:pt>
    <dgm:pt modelId="{A642CD27-4675-4302-81B8-E2236B86DD76}" type="pres">
      <dgm:prSet presAssocID="{EBB14503-F683-439B-ACCD-C8C53F67BEE6}" presName="tx1" presStyleLbl="revTx" presStyleIdx="3" presStyleCnt="8"/>
      <dgm:spPr/>
    </dgm:pt>
    <dgm:pt modelId="{F29FC9EB-0832-4C15-B2CC-9B13BB492F4D}" type="pres">
      <dgm:prSet presAssocID="{EBB14503-F683-439B-ACCD-C8C53F67BEE6}" presName="vert1" presStyleCnt="0"/>
      <dgm:spPr/>
    </dgm:pt>
    <dgm:pt modelId="{7F0367D7-A0AB-4FA4-8A5C-FA2647A29DBE}" type="pres">
      <dgm:prSet presAssocID="{2CC209A9-BE40-4F11-8C3B-8ED1E41610EB}" presName="thickLine" presStyleLbl="alignNode1" presStyleIdx="4" presStyleCnt="8"/>
      <dgm:spPr/>
    </dgm:pt>
    <dgm:pt modelId="{61C89131-714D-431D-88EA-4758AE157035}" type="pres">
      <dgm:prSet presAssocID="{2CC209A9-BE40-4F11-8C3B-8ED1E41610EB}" presName="horz1" presStyleCnt="0"/>
      <dgm:spPr/>
    </dgm:pt>
    <dgm:pt modelId="{B2DA136E-39B0-4FD9-AAEB-CC06BB436D5D}" type="pres">
      <dgm:prSet presAssocID="{2CC209A9-BE40-4F11-8C3B-8ED1E41610EB}" presName="tx1" presStyleLbl="revTx" presStyleIdx="4" presStyleCnt="8"/>
      <dgm:spPr/>
    </dgm:pt>
    <dgm:pt modelId="{1752D8D7-F1C4-4041-AB9D-7CF19B1EEEBE}" type="pres">
      <dgm:prSet presAssocID="{2CC209A9-BE40-4F11-8C3B-8ED1E41610EB}" presName="vert1" presStyleCnt="0"/>
      <dgm:spPr/>
    </dgm:pt>
    <dgm:pt modelId="{52532F08-5C57-4C28-A3F0-70109E8D7D4D}" type="pres">
      <dgm:prSet presAssocID="{944DFCF1-336F-4C92-9102-92A64201C035}" presName="thickLine" presStyleLbl="alignNode1" presStyleIdx="5" presStyleCnt="8"/>
      <dgm:spPr/>
    </dgm:pt>
    <dgm:pt modelId="{329D721D-0D42-412D-93AB-A8B2C4527AAB}" type="pres">
      <dgm:prSet presAssocID="{944DFCF1-336F-4C92-9102-92A64201C035}" presName="horz1" presStyleCnt="0"/>
      <dgm:spPr/>
    </dgm:pt>
    <dgm:pt modelId="{EB42CD91-676E-4D9C-B135-161AF705626B}" type="pres">
      <dgm:prSet presAssocID="{944DFCF1-336F-4C92-9102-92A64201C035}" presName="tx1" presStyleLbl="revTx" presStyleIdx="5" presStyleCnt="8"/>
      <dgm:spPr/>
    </dgm:pt>
    <dgm:pt modelId="{F334F2F8-9C37-43F7-A3C0-29EB4E5C5D67}" type="pres">
      <dgm:prSet presAssocID="{944DFCF1-336F-4C92-9102-92A64201C035}" presName="vert1" presStyleCnt="0"/>
      <dgm:spPr/>
    </dgm:pt>
    <dgm:pt modelId="{0D640ED2-A059-4103-BA2B-A7DE67D1C956}" type="pres">
      <dgm:prSet presAssocID="{8D917E18-F8FE-406E-9FC7-C0AB3E263F3A}" presName="thickLine" presStyleLbl="alignNode1" presStyleIdx="6" presStyleCnt="8"/>
      <dgm:spPr/>
    </dgm:pt>
    <dgm:pt modelId="{FC14096E-5BD9-4FDF-9084-A6B61AAC3563}" type="pres">
      <dgm:prSet presAssocID="{8D917E18-F8FE-406E-9FC7-C0AB3E263F3A}" presName="horz1" presStyleCnt="0"/>
      <dgm:spPr/>
    </dgm:pt>
    <dgm:pt modelId="{DC60A7E3-000E-4B46-BC05-FC35C64D7DE8}" type="pres">
      <dgm:prSet presAssocID="{8D917E18-F8FE-406E-9FC7-C0AB3E263F3A}" presName="tx1" presStyleLbl="revTx" presStyleIdx="6" presStyleCnt="8"/>
      <dgm:spPr/>
    </dgm:pt>
    <dgm:pt modelId="{0A8D0171-A25D-4A81-9313-512FA5A9566F}" type="pres">
      <dgm:prSet presAssocID="{8D917E18-F8FE-406E-9FC7-C0AB3E263F3A}" presName="vert1" presStyleCnt="0"/>
      <dgm:spPr/>
    </dgm:pt>
    <dgm:pt modelId="{47AEA769-06CA-49A0-B5BF-D2AA449AE0B0}" type="pres">
      <dgm:prSet presAssocID="{14368349-D737-4A10-B1E6-F1140D4180E3}" presName="thickLine" presStyleLbl="alignNode1" presStyleIdx="7" presStyleCnt="8"/>
      <dgm:spPr/>
    </dgm:pt>
    <dgm:pt modelId="{7AE1A236-38E5-49C7-8967-59E6E675D26E}" type="pres">
      <dgm:prSet presAssocID="{14368349-D737-4A10-B1E6-F1140D4180E3}" presName="horz1" presStyleCnt="0"/>
      <dgm:spPr/>
    </dgm:pt>
    <dgm:pt modelId="{F544FE69-07D8-4B98-97EB-7FA5E3E5684F}" type="pres">
      <dgm:prSet presAssocID="{14368349-D737-4A10-B1E6-F1140D4180E3}" presName="tx1" presStyleLbl="revTx" presStyleIdx="7" presStyleCnt="8"/>
      <dgm:spPr/>
    </dgm:pt>
    <dgm:pt modelId="{8E3141CF-6280-42B9-A45F-1C7E65D8AB66}" type="pres">
      <dgm:prSet presAssocID="{14368349-D737-4A10-B1E6-F1140D4180E3}" presName="vert1" presStyleCnt="0"/>
      <dgm:spPr/>
    </dgm:pt>
  </dgm:ptLst>
  <dgm:cxnLst>
    <dgm:cxn modelId="{FD0D3602-5F77-4F26-87A7-C93E5053873B}" type="presOf" srcId="{6E3FBF89-DB03-4311-BAD9-7FEB7B21F220}" destId="{8CEC11F8-7C56-4A25-80EE-57F11381FC2F}" srcOrd="0" destOrd="0" presId="urn:microsoft.com/office/officeart/2008/layout/LinedList"/>
    <dgm:cxn modelId="{DCAA7D05-2BB7-4F90-B0A8-8E2883CB5776}" type="presOf" srcId="{2CC209A9-BE40-4F11-8C3B-8ED1E41610EB}" destId="{B2DA136E-39B0-4FD9-AAEB-CC06BB436D5D}" srcOrd="0" destOrd="0" presId="urn:microsoft.com/office/officeart/2008/layout/LinedList"/>
    <dgm:cxn modelId="{00AA4C1C-B2FA-4302-8AE8-D2C116174DFE}" srcId="{324A22EF-3D29-48D4-9398-656A0B86EE65}" destId="{E31BAD3A-4343-4DA7-ADEF-745A8BE9263A}" srcOrd="1" destOrd="0" parTransId="{265E2DC9-75E4-4149-AA8C-BD8DF6FD6F5B}" sibTransId="{D85645FD-75DA-42AD-A271-3ECBF4935C38}"/>
    <dgm:cxn modelId="{5C642A39-4FB1-4D08-9050-EA685B799CF1}" srcId="{324A22EF-3D29-48D4-9398-656A0B86EE65}" destId="{944DFCF1-336F-4C92-9102-92A64201C035}" srcOrd="5" destOrd="0" parTransId="{92A5E9E9-08F5-4F18-8448-ABBD0B318024}" sibTransId="{DCF75CB6-48FF-469B-B7A1-500D0CA5FF24}"/>
    <dgm:cxn modelId="{FA666F39-86FF-451A-B721-ED5079112A10}" type="presOf" srcId="{324A22EF-3D29-48D4-9398-656A0B86EE65}" destId="{EAF79592-A95F-4DAB-9A38-502BF4729B4C}" srcOrd="0" destOrd="0" presId="urn:microsoft.com/office/officeart/2008/layout/LinedList"/>
    <dgm:cxn modelId="{C0F1D543-DAF6-4E34-A232-67D434741C02}" type="presOf" srcId="{E31BAD3A-4343-4DA7-ADEF-745A8BE9263A}" destId="{FEA34520-CE8B-4407-B40A-75866110C9AB}" srcOrd="0" destOrd="0" presId="urn:microsoft.com/office/officeart/2008/layout/LinedList"/>
    <dgm:cxn modelId="{A4140358-1138-4960-8E9A-04D4F600077D}" type="presOf" srcId="{8D917E18-F8FE-406E-9FC7-C0AB3E263F3A}" destId="{DC60A7E3-000E-4B46-BC05-FC35C64D7DE8}" srcOrd="0" destOrd="0" presId="urn:microsoft.com/office/officeart/2008/layout/LinedList"/>
    <dgm:cxn modelId="{48ED6E8C-AAA9-47BE-80D3-2CCFC9D4EDD5}" srcId="{324A22EF-3D29-48D4-9398-656A0B86EE65}" destId="{600E10A8-947D-42C7-AA81-F2D0B13D70F0}" srcOrd="0" destOrd="0" parTransId="{39F95270-C7F0-4E97-BFFB-C3826EFB4596}" sibTransId="{DF05E0A3-CE1E-4664-9CF3-D78BA473CE07}"/>
    <dgm:cxn modelId="{3DCD399B-B582-443B-9359-A4AD68FB9F1E}" srcId="{324A22EF-3D29-48D4-9398-656A0B86EE65}" destId="{6E3FBF89-DB03-4311-BAD9-7FEB7B21F220}" srcOrd="2" destOrd="0" parTransId="{301E1FA6-ED21-42F5-914E-665C9D7B5035}" sibTransId="{BF49A6F9-B8E9-4A65-BA13-B88BEF1CE99C}"/>
    <dgm:cxn modelId="{D16D19A4-EE16-4E16-8F50-964B93A539D1}" type="presOf" srcId="{600E10A8-947D-42C7-AA81-F2D0B13D70F0}" destId="{A4CD8F8C-9A4D-41F2-9F9D-EC0FA598BC97}" srcOrd="0" destOrd="0" presId="urn:microsoft.com/office/officeart/2008/layout/LinedList"/>
    <dgm:cxn modelId="{35F91FAD-429A-410B-A2CF-BB0062117A23}" srcId="{324A22EF-3D29-48D4-9398-656A0B86EE65}" destId="{14368349-D737-4A10-B1E6-F1140D4180E3}" srcOrd="7" destOrd="0" parTransId="{E227A0E2-8ED6-4C08-8A3C-CE8EB99C6E4A}" sibTransId="{68DA8DB5-0CDD-4F76-9630-683ADF8809CE}"/>
    <dgm:cxn modelId="{43BBE3B0-A8EA-460D-A809-D7467E8A8025}" srcId="{324A22EF-3D29-48D4-9398-656A0B86EE65}" destId="{8D917E18-F8FE-406E-9FC7-C0AB3E263F3A}" srcOrd="6" destOrd="0" parTransId="{C394FFF4-ED26-410F-9102-31DE5C136EDA}" sibTransId="{96FB2839-5E05-4F20-9E0D-9A692E6DC3F6}"/>
    <dgm:cxn modelId="{A04A00B4-90A7-44DA-8E0A-681853431F80}" srcId="{324A22EF-3D29-48D4-9398-656A0B86EE65}" destId="{2CC209A9-BE40-4F11-8C3B-8ED1E41610EB}" srcOrd="4" destOrd="0" parTransId="{E9740A59-102E-43D9-B628-E2951F18DA13}" sibTransId="{83492743-D0D9-439C-9212-3DA3444A8FA1}"/>
    <dgm:cxn modelId="{CE4AF0B6-2B23-4D1F-AE9C-B4E6B94763A1}" type="presOf" srcId="{14368349-D737-4A10-B1E6-F1140D4180E3}" destId="{F544FE69-07D8-4B98-97EB-7FA5E3E5684F}" srcOrd="0" destOrd="0" presId="urn:microsoft.com/office/officeart/2008/layout/LinedList"/>
    <dgm:cxn modelId="{F266B1B7-E0DE-4F99-AD7C-64AC5FEEFD69}" type="presOf" srcId="{944DFCF1-336F-4C92-9102-92A64201C035}" destId="{EB42CD91-676E-4D9C-B135-161AF705626B}" srcOrd="0" destOrd="0" presId="urn:microsoft.com/office/officeart/2008/layout/LinedList"/>
    <dgm:cxn modelId="{6655A2C1-D6E7-43A8-AD33-5EB06F8557A5}" srcId="{324A22EF-3D29-48D4-9398-656A0B86EE65}" destId="{EBB14503-F683-439B-ACCD-C8C53F67BEE6}" srcOrd="3" destOrd="0" parTransId="{768EF365-E3AD-47EE-8F1D-0B71324ECEB1}" sibTransId="{EB5D8D52-91C8-43A2-996B-82CA4FBD4876}"/>
    <dgm:cxn modelId="{CCA244ED-DA5D-4415-807E-5CF94A76BD74}" type="presOf" srcId="{EBB14503-F683-439B-ACCD-C8C53F67BEE6}" destId="{A642CD27-4675-4302-81B8-E2236B86DD76}" srcOrd="0" destOrd="0" presId="urn:microsoft.com/office/officeart/2008/layout/LinedList"/>
    <dgm:cxn modelId="{35E4ED95-648B-4235-894B-2D70F40F04F3}" type="presParOf" srcId="{EAF79592-A95F-4DAB-9A38-502BF4729B4C}" destId="{5CA616A9-BDE2-45C3-9730-418AEBCB49BA}" srcOrd="0" destOrd="0" presId="urn:microsoft.com/office/officeart/2008/layout/LinedList"/>
    <dgm:cxn modelId="{D6DF4B8F-CB43-4D88-8316-080B17AF7732}" type="presParOf" srcId="{EAF79592-A95F-4DAB-9A38-502BF4729B4C}" destId="{659F961D-8F04-47C0-A9A0-D740189F5B97}" srcOrd="1" destOrd="0" presId="urn:microsoft.com/office/officeart/2008/layout/LinedList"/>
    <dgm:cxn modelId="{38B70FBE-9B39-46DA-B481-8B09C42CE4E1}" type="presParOf" srcId="{659F961D-8F04-47C0-A9A0-D740189F5B97}" destId="{A4CD8F8C-9A4D-41F2-9F9D-EC0FA598BC97}" srcOrd="0" destOrd="0" presId="urn:microsoft.com/office/officeart/2008/layout/LinedList"/>
    <dgm:cxn modelId="{E9DD8712-554C-4C96-B76F-C61431DD0A97}" type="presParOf" srcId="{659F961D-8F04-47C0-A9A0-D740189F5B97}" destId="{9A01EC1E-2C76-4DC7-BA5E-7B7264DA3F56}" srcOrd="1" destOrd="0" presId="urn:microsoft.com/office/officeart/2008/layout/LinedList"/>
    <dgm:cxn modelId="{EC0D3B3F-01A2-4359-8EAF-805C20C8D5B3}" type="presParOf" srcId="{EAF79592-A95F-4DAB-9A38-502BF4729B4C}" destId="{D91AA86D-F214-4DEF-9CBA-07C1C5246EC6}" srcOrd="2" destOrd="0" presId="urn:microsoft.com/office/officeart/2008/layout/LinedList"/>
    <dgm:cxn modelId="{AC42E1F2-13B8-4B40-83AB-CA318C3A0884}" type="presParOf" srcId="{EAF79592-A95F-4DAB-9A38-502BF4729B4C}" destId="{571E2F42-B81B-4020-8A5A-0FF64B479923}" srcOrd="3" destOrd="0" presId="urn:microsoft.com/office/officeart/2008/layout/LinedList"/>
    <dgm:cxn modelId="{26005A00-0A3E-410D-B484-655893434E74}" type="presParOf" srcId="{571E2F42-B81B-4020-8A5A-0FF64B479923}" destId="{FEA34520-CE8B-4407-B40A-75866110C9AB}" srcOrd="0" destOrd="0" presId="urn:microsoft.com/office/officeart/2008/layout/LinedList"/>
    <dgm:cxn modelId="{E84AB2F5-BC65-42E2-B24C-FA47BA189436}" type="presParOf" srcId="{571E2F42-B81B-4020-8A5A-0FF64B479923}" destId="{F5B6E78B-05EB-4438-B5DA-F7E4A34F9084}" srcOrd="1" destOrd="0" presId="urn:microsoft.com/office/officeart/2008/layout/LinedList"/>
    <dgm:cxn modelId="{F94B2582-7714-4975-A546-24013554C4A3}" type="presParOf" srcId="{EAF79592-A95F-4DAB-9A38-502BF4729B4C}" destId="{C3161D08-F0FA-4AC8-A918-7D07B029A212}" srcOrd="4" destOrd="0" presId="urn:microsoft.com/office/officeart/2008/layout/LinedList"/>
    <dgm:cxn modelId="{65CA87D0-FF9E-49D7-8EC3-CF23E2E7D7E8}" type="presParOf" srcId="{EAF79592-A95F-4DAB-9A38-502BF4729B4C}" destId="{804A2F24-9226-4B78-8580-09B307E52208}" srcOrd="5" destOrd="0" presId="urn:microsoft.com/office/officeart/2008/layout/LinedList"/>
    <dgm:cxn modelId="{7963D0D9-E69D-4CE9-8E89-B9A8760D70C0}" type="presParOf" srcId="{804A2F24-9226-4B78-8580-09B307E52208}" destId="{8CEC11F8-7C56-4A25-80EE-57F11381FC2F}" srcOrd="0" destOrd="0" presId="urn:microsoft.com/office/officeart/2008/layout/LinedList"/>
    <dgm:cxn modelId="{3DC3E8F4-AA74-4FAE-865A-A0EE273279E4}" type="presParOf" srcId="{804A2F24-9226-4B78-8580-09B307E52208}" destId="{917FA2E8-DB6A-472F-8285-F89289C07996}" srcOrd="1" destOrd="0" presId="urn:microsoft.com/office/officeart/2008/layout/LinedList"/>
    <dgm:cxn modelId="{9FFAE241-DFB4-4BFC-8BFF-9D5AC474FB0D}" type="presParOf" srcId="{EAF79592-A95F-4DAB-9A38-502BF4729B4C}" destId="{3B7F17CC-9052-4C28-8D6C-FAF8A4A2943D}" srcOrd="6" destOrd="0" presId="urn:microsoft.com/office/officeart/2008/layout/LinedList"/>
    <dgm:cxn modelId="{ACE85B6F-1A32-4C74-9C77-408558FEE078}" type="presParOf" srcId="{EAF79592-A95F-4DAB-9A38-502BF4729B4C}" destId="{1A0C0D03-1B81-42D0-8ACB-3B9E36A7EB51}" srcOrd="7" destOrd="0" presId="urn:microsoft.com/office/officeart/2008/layout/LinedList"/>
    <dgm:cxn modelId="{54211481-2BA0-4495-9422-A5CEF5708112}" type="presParOf" srcId="{1A0C0D03-1B81-42D0-8ACB-3B9E36A7EB51}" destId="{A642CD27-4675-4302-81B8-E2236B86DD76}" srcOrd="0" destOrd="0" presId="urn:microsoft.com/office/officeart/2008/layout/LinedList"/>
    <dgm:cxn modelId="{F162AD84-98FB-403A-A5EF-2BDC890B3DD1}" type="presParOf" srcId="{1A0C0D03-1B81-42D0-8ACB-3B9E36A7EB51}" destId="{F29FC9EB-0832-4C15-B2CC-9B13BB492F4D}" srcOrd="1" destOrd="0" presId="urn:microsoft.com/office/officeart/2008/layout/LinedList"/>
    <dgm:cxn modelId="{20306649-EB98-446E-B81B-9B8D59A8D06F}" type="presParOf" srcId="{EAF79592-A95F-4DAB-9A38-502BF4729B4C}" destId="{7F0367D7-A0AB-4FA4-8A5C-FA2647A29DBE}" srcOrd="8" destOrd="0" presId="urn:microsoft.com/office/officeart/2008/layout/LinedList"/>
    <dgm:cxn modelId="{789D1D4E-DA69-4EE2-918D-E43B18EE1093}" type="presParOf" srcId="{EAF79592-A95F-4DAB-9A38-502BF4729B4C}" destId="{61C89131-714D-431D-88EA-4758AE157035}" srcOrd="9" destOrd="0" presId="urn:microsoft.com/office/officeart/2008/layout/LinedList"/>
    <dgm:cxn modelId="{7F6316B8-F5EB-4B87-91BA-B37103C9DF83}" type="presParOf" srcId="{61C89131-714D-431D-88EA-4758AE157035}" destId="{B2DA136E-39B0-4FD9-AAEB-CC06BB436D5D}" srcOrd="0" destOrd="0" presId="urn:microsoft.com/office/officeart/2008/layout/LinedList"/>
    <dgm:cxn modelId="{1F846829-27A5-46C3-A7BD-9ED9D6E1838A}" type="presParOf" srcId="{61C89131-714D-431D-88EA-4758AE157035}" destId="{1752D8D7-F1C4-4041-AB9D-7CF19B1EEEBE}" srcOrd="1" destOrd="0" presId="urn:microsoft.com/office/officeart/2008/layout/LinedList"/>
    <dgm:cxn modelId="{E3B1AE32-E8AD-4572-8224-C48FA3F0E74E}" type="presParOf" srcId="{EAF79592-A95F-4DAB-9A38-502BF4729B4C}" destId="{52532F08-5C57-4C28-A3F0-70109E8D7D4D}" srcOrd="10" destOrd="0" presId="urn:microsoft.com/office/officeart/2008/layout/LinedList"/>
    <dgm:cxn modelId="{4E82A47A-8A7B-4FA4-A0F4-9DA4EEE25588}" type="presParOf" srcId="{EAF79592-A95F-4DAB-9A38-502BF4729B4C}" destId="{329D721D-0D42-412D-93AB-A8B2C4527AAB}" srcOrd="11" destOrd="0" presId="urn:microsoft.com/office/officeart/2008/layout/LinedList"/>
    <dgm:cxn modelId="{D1A402F8-D0C7-4048-9210-A6F04AB090DF}" type="presParOf" srcId="{329D721D-0D42-412D-93AB-A8B2C4527AAB}" destId="{EB42CD91-676E-4D9C-B135-161AF705626B}" srcOrd="0" destOrd="0" presId="urn:microsoft.com/office/officeart/2008/layout/LinedList"/>
    <dgm:cxn modelId="{3E8C76B6-431E-4545-9C77-D8428482D4FE}" type="presParOf" srcId="{329D721D-0D42-412D-93AB-A8B2C4527AAB}" destId="{F334F2F8-9C37-43F7-A3C0-29EB4E5C5D67}" srcOrd="1" destOrd="0" presId="urn:microsoft.com/office/officeart/2008/layout/LinedList"/>
    <dgm:cxn modelId="{41006CA2-7D12-4FB8-8ED4-D49E848A3130}" type="presParOf" srcId="{EAF79592-A95F-4DAB-9A38-502BF4729B4C}" destId="{0D640ED2-A059-4103-BA2B-A7DE67D1C956}" srcOrd="12" destOrd="0" presId="urn:microsoft.com/office/officeart/2008/layout/LinedList"/>
    <dgm:cxn modelId="{F7EFC375-8BEF-493A-BFCC-5D0208D7F64F}" type="presParOf" srcId="{EAF79592-A95F-4DAB-9A38-502BF4729B4C}" destId="{FC14096E-5BD9-4FDF-9084-A6B61AAC3563}" srcOrd="13" destOrd="0" presId="urn:microsoft.com/office/officeart/2008/layout/LinedList"/>
    <dgm:cxn modelId="{ABC5E23F-D5CE-4C73-A5EF-3A202B8BB6F7}" type="presParOf" srcId="{FC14096E-5BD9-4FDF-9084-A6B61AAC3563}" destId="{DC60A7E3-000E-4B46-BC05-FC35C64D7DE8}" srcOrd="0" destOrd="0" presId="urn:microsoft.com/office/officeart/2008/layout/LinedList"/>
    <dgm:cxn modelId="{96BA13DE-B2C7-4023-A441-3A33A6594050}" type="presParOf" srcId="{FC14096E-5BD9-4FDF-9084-A6B61AAC3563}" destId="{0A8D0171-A25D-4A81-9313-512FA5A9566F}" srcOrd="1" destOrd="0" presId="urn:microsoft.com/office/officeart/2008/layout/LinedList"/>
    <dgm:cxn modelId="{525E1080-FC91-4535-8901-424F1E66C22C}" type="presParOf" srcId="{EAF79592-A95F-4DAB-9A38-502BF4729B4C}" destId="{47AEA769-06CA-49A0-B5BF-D2AA449AE0B0}" srcOrd="14" destOrd="0" presId="urn:microsoft.com/office/officeart/2008/layout/LinedList"/>
    <dgm:cxn modelId="{1FB75A80-B21E-4C7B-A150-36212C928668}" type="presParOf" srcId="{EAF79592-A95F-4DAB-9A38-502BF4729B4C}" destId="{7AE1A236-38E5-49C7-8967-59E6E675D26E}" srcOrd="15" destOrd="0" presId="urn:microsoft.com/office/officeart/2008/layout/LinedList"/>
    <dgm:cxn modelId="{AA1EBD49-0293-4C59-8039-D27FFB9D0DED}" type="presParOf" srcId="{7AE1A236-38E5-49C7-8967-59E6E675D26E}" destId="{F544FE69-07D8-4B98-97EB-7FA5E3E5684F}" srcOrd="0" destOrd="0" presId="urn:microsoft.com/office/officeart/2008/layout/LinedList"/>
    <dgm:cxn modelId="{BA1D9A26-D437-4727-AC20-61370913DA47}" type="presParOf" srcId="{7AE1A236-38E5-49C7-8967-59E6E675D26E}" destId="{8E3141CF-6280-42B9-A45F-1C7E65D8AB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6015B-EF0A-47E8-BB61-C68EB98084C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1E28E00-3611-4F3A-8D82-55704BFD80B7}">
      <dgm:prSet/>
      <dgm:spPr/>
      <dgm:t>
        <a:bodyPr/>
        <a:lstStyle/>
        <a:p>
          <a:pPr>
            <a:defRPr cap="all"/>
          </a:pPr>
          <a:r>
            <a:rPr lang="en-IN"/>
            <a:t>The Hotel Booking System Project is a software website through which the guests or user can secure online reservations.  The user can choose all the relavant available options pertaining to the rooms and book them accordingly</a:t>
          </a:r>
          <a:endParaRPr lang="en-US"/>
        </a:p>
      </dgm:t>
    </dgm:pt>
    <dgm:pt modelId="{ECC4BAF9-2806-49A9-B4C0-2AF743B83177}" type="parTrans" cxnId="{3DDAD1A3-E582-4AC4-9BC4-7CB9B8642D94}">
      <dgm:prSet/>
      <dgm:spPr/>
      <dgm:t>
        <a:bodyPr/>
        <a:lstStyle/>
        <a:p>
          <a:endParaRPr lang="en-US"/>
        </a:p>
      </dgm:t>
    </dgm:pt>
    <dgm:pt modelId="{535B913F-C8A4-4D28-8C05-1B0C28E2E5BA}" type="sibTrans" cxnId="{3DDAD1A3-E582-4AC4-9BC4-7CB9B8642D94}">
      <dgm:prSet/>
      <dgm:spPr/>
      <dgm:t>
        <a:bodyPr/>
        <a:lstStyle/>
        <a:p>
          <a:endParaRPr lang="en-US"/>
        </a:p>
      </dgm:t>
    </dgm:pt>
    <dgm:pt modelId="{ADE149ED-0CDA-4E7E-99ED-229AEBE77761}">
      <dgm:prSet/>
      <dgm:spPr/>
      <dgm:t>
        <a:bodyPr/>
        <a:lstStyle/>
        <a:p>
          <a:pPr>
            <a:defRPr cap="all"/>
          </a:pPr>
          <a:r>
            <a:rPr lang="en-IN" dirty="0">
              <a:solidFill>
                <a:schemeClr val="accent1"/>
              </a:solidFill>
            </a:rPr>
            <a:t>It is user-friendly. It must show all the essential or crucial hotel-related data. If the portal shows up data correctly, users will have more confidence in booking the hotels. This advanced Hotel Booking System Project features a centralized database handling process.</a:t>
          </a:r>
          <a:endParaRPr lang="en-US" dirty="0">
            <a:solidFill>
              <a:schemeClr val="accent1"/>
            </a:solidFill>
          </a:endParaRPr>
        </a:p>
      </dgm:t>
    </dgm:pt>
    <dgm:pt modelId="{18A5A70F-D2C4-49CD-BA5F-36EEF1F8A58B}" type="parTrans" cxnId="{05CF513C-2FA5-45A5-AB41-1E8BB22D6287}">
      <dgm:prSet/>
      <dgm:spPr/>
      <dgm:t>
        <a:bodyPr/>
        <a:lstStyle/>
        <a:p>
          <a:endParaRPr lang="en-US"/>
        </a:p>
      </dgm:t>
    </dgm:pt>
    <dgm:pt modelId="{10364F5A-7871-4AFB-ADF1-2A2FBAFCF852}" type="sibTrans" cxnId="{05CF513C-2FA5-45A5-AB41-1E8BB22D6287}">
      <dgm:prSet/>
      <dgm:spPr/>
      <dgm:t>
        <a:bodyPr/>
        <a:lstStyle/>
        <a:p>
          <a:endParaRPr lang="en-US"/>
        </a:p>
      </dgm:t>
    </dgm:pt>
    <dgm:pt modelId="{FA3EB173-FD94-4550-B441-56A4B6C06609}" type="pres">
      <dgm:prSet presAssocID="{F3F6015B-EF0A-47E8-BB61-C68EB98084C6}" presName="root" presStyleCnt="0">
        <dgm:presLayoutVars>
          <dgm:dir/>
          <dgm:resizeHandles val="exact"/>
        </dgm:presLayoutVars>
      </dgm:prSet>
      <dgm:spPr/>
    </dgm:pt>
    <dgm:pt modelId="{986CEC0D-1D66-480A-B128-BDFB2974EDA9}" type="pres">
      <dgm:prSet presAssocID="{E1E28E00-3611-4F3A-8D82-55704BFD80B7}" presName="compNode" presStyleCnt="0"/>
      <dgm:spPr/>
    </dgm:pt>
    <dgm:pt modelId="{30EB8184-78A4-4DCF-A1F2-3BDBA009AC2A}" type="pres">
      <dgm:prSet presAssocID="{E1E28E00-3611-4F3A-8D82-55704BFD80B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399F6E1-1B96-48A2-967A-37C0A10C0A84}" type="pres">
      <dgm:prSet presAssocID="{E1E28E00-3611-4F3A-8D82-55704BFD80B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58C3E2FF-9C4C-4FF5-8527-03F96CDA0792}" type="pres">
      <dgm:prSet presAssocID="{E1E28E00-3611-4F3A-8D82-55704BFD80B7}" presName="spaceRect" presStyleCnt="0"/>
      <dgm:spPr/>
    </dgm:pt>
    <dgm:pt modelId="{8584C3E4-2CAF-4EBF-9D31-C604144C17B8}" type="pres">
      <dgm:prSet presAssocID="{E1E28E00-3611-4F3A-8D82-55704BFD80B7}" presName="textRect" presStyleLbl="revTx" presStyleIdx="0" presStyleCnt="2">
        <dgm:presLayoutVars>
          <dgm:chMax val="1"/>
          <dgm:chPref val="1"/>
        </dgm:presLayoutVars>
      </dgm:prSet>
      <dgm:spPr/>
    </dgm:pt>
    <dgm:pt modelId="{85272B2D-36AD-4DA5-BC04-1C7C2A590F31}" type="pres">
      <dgm:prSet presAssocID="{535B913F-C8A4-4D28-8C05-1B0C28E2E5BA}" presName="sibTrans" presStyleCnt="0"/>
      <dgm:spPr/>
    </dgm:pt>
    <dgm:pt modelId="{79598B20-8512-495D-89A4-62A141488CCB}" type="pres">
      <dgm:prSet presAssocID="{ADE149ED-0CDA-4E7E-99ED-229AEBE77761}" presName="compNode" presStyleCnt="0"/>
      <dgm:spPr/>
    </dgm:pt>
    <dgm:pt modelId="{4A56871C-95A3-46C0-B873-BE55ECD140FE}" type="pres">
      <dgm:prSet presAssocID="{ADE149ED-0CDA-4E7E-99ED-229AEBE7776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908E44F2-20BF-41E1-9DCE-9435E5B1EEEE}" type="pres">
      <dgm:prSet presAssocID="{ADE149ED-0CDA-4E7E-99ED-229AEBE777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0D36007-4BD4-4874-BB18-6AC75AB15D5D}" type="pres">
      <dgm:prSet presAssocID="{ADE149ED-0CDA-4E7E-99ED-229AEBE77761}" presName="spaceRect" presStyleCnt="0"/>
      <dgm:spPr/>
    </dgm:pt>
    <dgm:pt modelId="{A33AF2D8-9C9D-4A0F-831E-F77254CF1E2D}" type="pres">
      <dgm:prSet presAssocID="{ADE149ED-0CDA-4E7E-99ED-229AEBE7776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CF513C-2FA5-45A5-AB41-1E8BB22D6287}" srcId="{F3F6015B-EF0A-47E8-BB61-C68EB98084C6}" destId="{ADE149ED-0CDA-4E7E-99ED-229AEBE77761}" srcOrd="1" destOrd="0" parTransId="{18A5A70F-D2C4-49CD-BA5F-36EEF1F8A58B}" sibTransId="{10364F5A-7871-4AFB-ADF1-2A2FBAFCF852}"/>
    <dgm:cxn modelId="{9D42A94B-461B-419F-BFAA-9612BC423D82}" type="presOf" srcId="{F3F6015B-EF0A-47E8-BB61-C68EB98084C6}" destId="{FA3EB173-FD94-4550-B441-56A4B6C06609}" srcOrd="0" destOrd="0" presId="urn:microsoft.com/office/officeart/2018/5/layout/IconLeafLabelList"/>
    <dgm:cxn modelId="{3DDAD1A3-E582-4AC4-9BC4-7CB9B8642D94}" srcId="{F3F6015B-EF0A-47E8-BB61-C68EB98084C6}" destId="{E1E28E00-3611-4F3A-8D82-55704BFD80B7}" srcOrd="0" destOrd="0" parTransId="{ECC4BAF9-2806-49A9-B4C0-2AF743B83177}" sibTransId="{535B913F-C8A4-4D28-8C05-1B0C28E2E5BA}"/>
    <dgm:cxn modelId="{D60EE1A4-75C3-4DF9-9E3D-1550F4B6ECAF}" type="presOf" srcId="{ADE149ED-0CDA-4E7E-99ED-229AEBE77761}" destId="{A33AF2D8-9C9D-4A0F-831E-F77254CF1E2D}" srcOrd="0" destOrd="0" presId="urn:microsoft.com/office/officeart/2018/5/layout/IconLeafLabelList"/>
    <dgm:cxn modelId="{368497DF-BC7A-4A50-8A26-FA39B820A2F7}" type="presOf" srcId="{E1E28E00-3611-4F3A-8D82-55704BFD80B7}" destId="{8584C3E4-2CAF-4EBF-9D31-C604144C17B8}" srcOrd="0" destOrd="0" presId="urn:microsoft.com/office/officeart/2018/5/layout/IconLeafLabelList"/>
    <dgm:cxn modelId="{FA38754A-2706-4BCD-BF10-FAB9C0864D18}" type="presParOf" srcId="{FA3EB173-FD94-4550-B441-56A4B6C06609}" destId="{986CEC0D-1D66-480A-B128-BDFB2974EDA9}" srcOrd="0" destOrd="0" presId="urn:microsoft.com/office/officeart/2018/5/layout/IconLeafLabelList"/>
    <dgm:cxn modelId="{D908EEE5-6790-4BBE-A6C8-9637FD3C3DE4}" type="presParOf" srcId="{986CEC0D-1D66-480A-B128-BDFB2974EDA9}" destId="{30EB8184-78A4-4DCF-A1F2-3BDBA009AC2A}" srcOrd="0" destOrd="0" presId="urn:microsoft.com/office/officeart/2018/5/layout/IconLeafLabelList"/>
    <dgm:cxn modelId="{A1E01CDF-6B67-4D2E-BF4B-E54AF8506314}" type="presParOf" srcId="{986CEC0D-1D66-480A-B128-BDFB2974EDA9}" destId="{2399F6E1-1B96-48A2-967A-37C0A10C0A84}" srcOrd="1" destOrd="0" presId="urn:microsoft.com/office/officeart/2018/5/layout/IconLeafLabelList"/>
    <dgm:cxn modelId="{85C84CF6-8006-4973-A8F2-A037394F8272}" type="presParOf" srcId="{986CEC0D-1D66-480A-B128-BDFB2974EDA9}" destId="{58C3E2FF-9C4C-4FF5-8527-03F96CDA0792}" srcOrd="2" destOrd="0" presId="urn:microsoft.com/office/officeart/2018/5/layout/IconLeafLabelList"/>
    <dgm:cxn modelId="{1633C8B9-F5AB-4F1D-8250-34475FD2F58A}" type="presParOf" srcId="{986CEC0D-1D66-480A-B128-BDFB2974EDA9}" destId="{8584C3E4-2CAF-4EBF-9D31-C604144C17B8}" srcOrd="3" destOrd="0" presId="urn:microsoft.com/office/officeart/2018/5/layout/IconLeafLabelList"/>
    <dgm:cxn modelId="{8B7BFA27-062C-4A5C-83CB-21E3B49B4224}" type="presParOf" srcId="{FA3EB173-FD94-4550-B441-56A4B6C06609}" destId="{85272B2D-36AD-4DA5-BC04-1C7C2A590F31}" srcOrd="1" destOrd="0" presId="urn:microsoft.com/office/officeart/2018/5/layout/IconLeafLabelList"/>
    <dgm:cxn modelId="{BA122C3D-DE4F-4CA5-AD8D-52870CDFEA36}" type="presParOf" srcId="{FA3EB173-FD94-4550-B441-56A4B6C06609}" destId="{79598B20-8512-495D-89A4-62A141488CCB}" srcOrd="2" destOrd="0" presId="urn:microsoft.com/office/officeart/2018/5/layout/IconLeafLabelList"/>
    <dgm:cxn modelId="{73B2496A-D296-4497-AC37-CA393E5C427F}" type="presParOf" srcId="{79598B20-8512-495D-89A4-62A141488CCB}" destId="{4A56871C-95A3-46C0-B873-BE55ECD140FE}" srcOrd="0" destOrd="0" presId="urn:microsoft.com/office/officeart/2018/5/layout/IconLeafLabelList"/>
    <dgm:cxn modelId="{8345F368-43B7-4947-983F-7EE38F532064}" type="presParOf" srcId="{79598B20-8512-495D-89A4-62A141488CCB}" destId="{908E44F2-20BF-41E1-9DCE-9435E5B1EEEE}" srcOrd="1" destOrd="0" presId="urn:microsoft.com/office/officeart/2018/5/layout/IconLeafLabelList"/>
    <dgm:cxn modelId="{A853E253-687C-43A7-BD39-D2EC784DC80B}" type="presParOf" srcId="{79598B20-8512-495D-89A4-62A141488CCB}" destId="{70D36007-4BD4-4874-BB18-6AC75AB15D5D}" srcOrd="2" destOrd="0" presId="urn:microsoft.com/office/officeart/2018/5/layout/IconLeafLabelList"/>
    <dgm:cxn modelId="{4A54E28D-3341-4E28-9E50-F5FE225D831D}" type="presParOf" srcId="{79598B20-8512-495D-89A4-62A141488CCB}" destId="{A33AF2D8-9C9D-4A0F-831E-F77254CF1E2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162643-1588-4F55-8116-842047F4DCE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3BD1AD-D55F-42C4-90BF-FED3DCA75ED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To Create an Application for Hotel Booking Management System</a:t>
          </a:r>
          <a:endParaRPr lang="en-US"/>
        </a:p>
      </dgm:t>
    </dgm:pt>
    <dgm:pt modelId="{FBF5E652-C8A1-4651-933E-787D95A4E2F3}" type="parTrans" cxnId="{84138416-6339-485E-B6B1-70D7177AA3BB}">
      <dgm:prSet/>
      <dgm:spPr/>
      <dgm:t>
        <a:bodyPr/>
        <a:lstStyle/>
        <a:p>
          <a:endParaRPr lang="en-US"/>
        </a:p>
      </dgm:t>
    </dgm:pt>
    <dgm:pt modelId="{A73D1DDD-0D21-4E9D-B5F9-95452A43B914}" type="sibTrans" cxnId="{84138416-6339-485E-B6B1-70D7177AA3BB}">
      <dgm:prSet/>
      <dgm:spPr/>
      <dgm:t>
        <a:bodyPr/>
        <a:lstStyle/>
        <a:p>
          <a:endParaRPr lang="en-US"/>
        </a:p>
      </dgm:t>
    </dgm:pt>
    <dgm:pt modelId="{E721B59B-F84A-4A7C-8446-0487C5AF02F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Customer should be able to view the list of hotels, rooms available.</a:t>
          </a:r>
          <a:endParaRPr lang="en-US"/>
        </a:p>
      </dgm:t>
    </dgm:pt>
    <dgm:pt modelId="{D291DC7B-5574-4E43-B159-41CB13A04FDC}" type="parTrans" cxnId="{02CC1EFB-0BAC-486E-85AC-70A08DABE442}">
      <dgm:prSet/>
      <dgm:spPr/>
      <dgm:t>
        <a:bodyPr/>
        <a:lstStyle/>
        <a:p>
          <a:endParaRPr lang="en-US"/>
        </a:p>
      </dgm:t>
    </dgm:pt>
    <dgm:pt modelId="{F97FF884-60A8-43C6-8C4C-1097E25BF42D}" type="sibTrans" cxnId="{02CC1EFB-0BAC-486E-85AC-70A08DABE442}">
      <dgm:prSet/>
      <dgm:spPr/>
      <dgm:t>
        <a:bodyPr/>
        <a:lstStyle/>
        <a:p>
          <a:endParaRPr lang="en-US"/>
        </a:p>
      </dgm:t>
    </dgm:pt>
    <dgm:pt modelId="{A3473D5D-5A49-4068-BD64-F33A26270C1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Customer should be able to book the rooms of the hotel.</a:t>
          </a:r>
          <a:endParaRPr lang="en-US"/>
        </a:p>
      </dgm:t>
    </dgm:pt>
    <dgm:pt modelId="{C9416616-2481-474C-B40A-8CCDD3049036}" type="parTrans" cxnId="{FEC826B2-13CB-4E46-B413-3AB27DAA389A}">
      <dgm:prSet/>
      <dgm:spPr/>
      <dgm:t>
        <a:bodyPr/>
        <a:lstStyle/>
        <a:p>
          <a:endParaRPr lang="en-US"/>
        </a:p>
      </dgm:t>
    </dgm:pt>
    <dgm:pt modelId="{8BCF58E3-E617-47CB-BA9B-63BC6AE5A250}" type="sibTrans" cxnId="{FEC826B2-13CB-4E46-B413-3AB27DAA389A}">
      <dgm:prSet/>
      <dgm:spPr/>
      <dgm:t>
        <a:bodyPr/>
        <a:lstStyle/>
        <a:p>
          <a:endParaRPr lang="en-US"/>
        </a:p>
      </dgm:t>
    </dgm:pt>
    <dgm:pt modelId="{4ED33E98-79E3-4771-8E10-FBE45638416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Admin should be able to perform these operations:</a:t>
          </a:r>
          <a:endParaRPr lang="en-US" dirty="0"/>
        </a:p>
      </dgm:t>
    </dgm:pt>
    <dgm:pt modelId="{E94236F7-BA7D-418F-9E51-7808B0AF967F}" type="parTrans" cxnId="{AECB3A70-3EFE-459D-91A2-580C44E8514D}">
      <dgm:prSet/>
      <dgm:spPr/>
      <dgm:t>
        <a:bodyPr/>
        <a:lstStyle/>
        <a:p>
          <a:endParaRPr lang="en-US"/>
        </a:p>
      </dgm:t>
    </dgm:pt>
    <dgm:pt modelId="{0676E4F4-5C1C-415D-8527-3B1DC493799D}" type="sibTrans" cxnId="{AECB3A70-3EFE-459D-91A2-580C44E8514D}">
      <dgm:prSet/>
      <dgm:spPr/>
      <dgm:t>
        <a:bodyPr/>
        <a:lstStyle/>
        <a:p>
          <a:endParaRPr lang="en-US"/>
        </a:p>
      </dgm:t>
    </dgm:pt>
    <dgm:pt modelId="{985894A9-EC4E-4842-8434-960F3102B88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1.Hotel Management </a:t>
          </a:r>
          <a:endParaRPr lang="en-US" dirty="0"/>
        </a:p>
      </dgm:t>
    </dgm:pt>
    <dgm:pt modelId="{E75E11F7-6AD3-4409-A580-40354EF5AA64}" type="parTrans" cxnId="{05ADC2F2-3A87-4DCB-89AB-E45CBE453265}">
      <dgm:prSet/>
      <dgm:spPr/>
      <dgm:t>
        <a:bodyPr/>
        <a:lstStyle/>
        <a:p>
          <a:endParaRPr lang="en-US"/>
        </a:p>
      </dgm:t>
    </dgm:pt>
    <dgm:pt modelId="{A676292A-E837-4247-985E-04991F2DEAD5}" type="sibTrans" cxnId="{05ADC2F2-3A87-4DCB-89AB-E45CBE453265}">
      <dgm:prSet/>
      <dgm:spPr/>
      <dgm:t>
        <a:bodyPr/>
        <a:lstStyle/>
        <a:p>
          <a:endParaRPr lang="en-US"/>
        </a:p>
      </dgm:t>
    </dgm:pt>
    <dgm:pt modelId="{2FE7B7E9-4373-4EE3-A523-F867FFB5906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2.Rooms management</a:t>
          </a:r>
          <a:endParaRPr lang="en-US" dirty="0"/>
        </a:p>
      </dgm:t>
    </dgm:pt>
    <dgm:pt modelId="{9727634A-9096-477A-86EA-459A98B780B0}" type="parTrans" cxnId="{CD07A72D-0BF3-471E-89ED-040C47AE62FF}">
      <dgm:prSet/>
      <dgm:spPr/>
      <dgm:t>
        <a:bodyPr/>
        <a:lstStyle/>
        <a:p>
          <a:endParaRPr lang="en-US"/>
        </a:p>
      </dgm:t>
    </dgm:pt>
    <dgm:pt modelId="{9787D975-F87C-475C-8B85-75D606FE1194}" type="sibTrans" cxnId="{CD07A72D-0BF3-471E-89ED-040C47AE62FF}">
      <dgm:prSet/>
      <dgm:spPr/>
      <dgm:t>
        <a:bodyPr/>
        <a:lstStyle/>
        <a:p>
          <a:endParaRPr lang="en-US"/>
        </a:p>
      </dgm:t>
    </dgm:pt>
    <dgm:pt modelId="{BE0D0133-0359-4401-809F-51D7A54B4C7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3. Payments</a:t>
          </a:r>
          <a:endParaRPr lang="en-US" dirty="0"/>
        </a:p>
      </dgm:t>
    </dgm:pt>
    <dgm:pt modelId="{18AC1461-EB8A-49B0-B7F5-146259EBA6CB}" type="parTrans" cxnId="{2637710E-C5D7-4A3D-9006-EA61C5C24A9D}">
      <dgm:prSet/>
      <dgm:spPr/>
      <dgm:t>
        <a:bodyPr/>
        <a:lstStyle/>
        <a:p>
          <a:endParaRPr lang="en-US"/>
        </a:p>
      </dgm:t>
    </dgm:pt>
    <dgm:pt modelId="{7C5EC59D-108F-4D67-B15C-D5326C777671}" type="sibTrans" cxnId="{2637710E-C5D7-4A3D-9006-EA61C5C24A9D}">
      <dgm:prSet/>
      <dgm:spPr/>
      <dgm:t>
        <a:bodyPr/>
        <a:lstStyle/>
        <a:p>
          <a:endParaRPr lang="en-US"/>
        </a:p>
      </dgm:t>
    </dgm:pt>
    <dgm:pt modelId="{2501C974-EC21-4A94-93C7-02250546C1CD}" type="pres">
      <dgm:prSet presAssocID="{BF162643-1588-4F55-8116-842047F4DCEC}" presName="root" presStyleCnt="0">
        <dgm:presLayoutVars>
          <dgm:dir/>
          <dgm:resizeHandles val="exact"/>
        </dgm:presLayoutVars>
      </dgm:prSet>
      <dgm:spPr/>
    </dgm:pt>
    <dgm:pt modelId="{FC4800BA-00A4-46E0-A3B9-910C0F15B117}" type="pres">
      <dgm:prSet presAssocID="{E73BD1AD-D55F-42C4-90BF-FED3DCA75EDB}" presName="compNode" presStyleCnt="0"/>
      <dgm:spPr/>
    </dgm:pt>
    <dgm:pt modelId="{8F2862C3-9C5F-492F-9C81-4E4B09DA3A83}" type="pres">
      <dgm:prSet presAssocID="{E73BD1AD-D55F-42C4-90BF-FED3DCA75EDB}" presName="bgRect" presStyleLbl="bgShp" presStyleIdx="0" presStyleCnt="4"/>
      <dgm:spPr>
        <a:solidFill>
          <a:schemeClr val="accent2">
            <a:lumMod val="20000"/>
            <a:lumOff val="80000"/>
          </a:schemeClr>
        </a:solidFill>
      </dgm:spPr>
    </dgm:pt>
    <dgm:pt modelId="{03104561-11AB-4DFA-B1BA-15842619B84E}" type="pres">
      <dgm:prSet presAssocID="{E73BD1AD-D55F-42C4-90BF-FED3DCA75E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CC456083-E12D-4F52-9986-9048F93766E0}" type="pres">
      <dgm:prSet presAssocID="{E73BD1AD-D55F-42C4-90BF-FED3DCA75EDB}" presName="spaceRect" presStyleCnt="0"/>
      <dgm:spPr/>
    </dgm:pt>
    <dgm:pt modelId="{FC5FC81D-593B-4222-B11A-27AB7193A0FD}" type="pres">
      <dgm:prSet presAssocID="{E73BD1AD-D55F-42C4-90BF-FED3DCA75EDB}" presName="parTx" presStyleLbl="revTx" presStyleIdx="0" presStyleCnt="5">
        <dgm:presLayoutVars>
          <dgm:chMax val="0"/>
          <dgm:chPref val="0"/>
        </dgm:presLayoutVars>
      </dgm:prSet>
      <dgm:spPr/>
    </dgm:pt>
    <dgm:pt modelId="{B5F41253-4D60-470B-A36B-A8098E8BE420}" type="pres">
      <dgm:prSet presAssocID="{A73D1DDD-0D21-4E9D-B5F9-95452A43B914}" presName="sibTrans" presStyleCnt="0"/>
      <dgm:spPr/>
    </dgm:pt>
    <dgm:pt modelId="{ACAA6F9C-9097-4782-96AE-242DAD8CAF2D}" type="pres">
      <dgm:prSet presAssocID="{E721B59B-F84A-4A7C-8446-0487C5AF02F8}" presName="compNode" presStyleCnt="0"/>
      <dgm:spPr/>
    </dgm:pt>
    <dgm:pt modelId="{AE9BCD13-F253-42D8-9356-F4EF56FC7A53}" type="pres">
      <dgm:prSet presAssocID="{E721B59B-F84A-4A7C-8446-0487C5AF02F8}" presName="bgRect" presStyleLbl="bgShp" presStyleIdx="1" presStyleCnt="4"/>
      <dgm:spPr>
        <a:solidFill>
          <a:schemeClr val="accent2">
            <a:lumMod val="20000"/>
            <a:lumOff val="80000"/>
          </a:schemeClr>
        </a:solidFill>
      </dgm:spPr>
    </dgm:pt>
    <dgm:pt modelId="{35406B78-13D3-48D0-9861-CC25F4EBB6BD}" type="pres">
      <dgm:prSet presAssocID="{E721B59B-F84A-4A7C-8446-0487C5AF02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D40AE503-782C-481B-BFBB-9D99DEF79A89}" type="pres">
      <dgm:prSet presAssocID="{E721B59B-F84A-4A7C-8446-0487C5AF02F8}" presName="spaceRect" presStyleCnt="0"/>
      <dgm:spPr/>
    </dgm:pt>
    <dgm:pt modelId="{5A3AEE97-7938-4102-A1A9-9DCC6FEFA144}" type="pres">
      <dgm:prSet presAssocID="{E721B59B-F84A-4A7C-8446-0487C5AF02F8}" presName="parTx" presStyleLbl="revTx" presStyleIdx="1" presStyleCnt="5">
        <dgm:presLayoutVars>
          <dgm:chMax val="0"/>
          <dgm:chPref val="0"/>
        </dgm:presLayoutVars>
      </dgm:prSet>
      <dgm:spPr/>
    </dgm:pt>
    <dgm:pt modelId="{5E26DA02-6FC7-4F25-83DD-3AB113DE1EF4}" type="pres">
      <dgm:prSet presAssocID="{F97FF884-60A8-43C6-8C4C-1097E25BF42D}" presName="sibTrans" presStyleCnt="0"/>
      <dgm:spPr/>
    </dgm:pt>
    <dgm:pt modelId="{4B8619DC-7326-41FE-AE7C-C29F021221BC}" type="pres">
      <dgm:prSet presAssocID="{A3473D5D-5A49-4068-BD64-F33A26270C1F}" presName="compNode" presStyleCnt="0"/>
      <dgm:spPr/>
    </dgm:pt>
    <dgm:pt modelId="{E14A2F14-F6C4-405D-97B9-58B005CA331B}" type="pres">
      <dgm:prSet presAssocID="{A3473D5D-5A49-4068-BD64-F33A26270C1F}" presName="bgRect" presStyleLbl="bgShp" presStyleIdx="2" presStyleCnt="4"/>
      <dgm:spPr>
        <a:solidFill>
          <a:schemeClr val="accent2">
            <a:lumMod val="20000"/>
            <a:lumOff val="80000"/>
          </a:schemeClr>
        </a:solidFill>
      </dgm:spPr>
    </dgm:pt>
    <dgm:pt modelId="{E469C451-DB4B-48CA-AA8F-1A4ADBF227C2}" type="pres">
      <dgm:prSet presAssocID="{A3473D5D-5A49-4068-BD64-F33A26270C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A207AD2-7612-455D-BA21-3C7D4AE6F5A3}" type="pres">
      <dgm:prSet presAssocID="{A3473D5D-5A49-4068-BD64-F33A26270C1F}" presName="spaceRect" presStyleCnt="0"/>
      <dgm:spPr/>
    </dgm:pt>
    <dgm:pt modelId="{0096227C-4656-4F8D-BEA1-371EF889931E}" type="pres">
      <dgm:prSet presAssocID="{A3473D5D-5A49-4068-BD64-F33A26270C1F}" presName="parTx" presStyleLbl="revTx" presStyleIdx="2" presStyleCnt="5">
        <dgm:presLayoutVars>
          <dgm:chMax val="0"/>
          <dgm:chPref val="0"/>
        </dgm:presLayoutVars>
      </dgm:prSet>
      <dgm:spPr/>
    </dgm:pt>
    <dgm:pt modelId="{C5ED2195-2538-43DB-A98B-F7AB533D579A}" type="pres">
      <dgm:prSet presAssocID="{8BCF58E3-E617-47CB-BA9B-63BC6AE5A250}" presName="sibTrans" presStyleCnt="0"/>
      <dgm:spPr/>
    </dgm:pt>
    <dgm:pt modelId="{BE4E22F1-5A12-4901-8207-8BE32B4BE2BA}" type="pres">
      <dgm:prSet presAssocID="{4ED33E98-79E3-4771-8E10-FBE456384164}" presName="compNode" presStyleCnt="0"/>
      <dgm:spPr/>
    </dgm:pt>
    <dgm:pt modelId="{19C209CB-38D5-4979-B2D7-555D2059C2E5}" type="pres">
      <dgm:prSet presAssocID="{4ED33E98-79E3-4771-8E10-FBE456384164}" presName="bgRect" presStyleLbl="bgShp" presStyleIdx="3" presStyleCnt="4" custScaleY="138670"/>
      <dgm:spPr>
        <a:solidFill>
          <a:schemeClr val="accent2">
            <a:lumMod val="20000"/>
            <a:lumOff val="80000"/>
          </a:schemeClr>
        </a:solidFill>
      </dgm:spPr>
    </dgm:pt>
    <dgm:pt modelId="{37C2D278-6EC0-4CA4-9B74-7DD1F114E14D}" type="pres">
      <dgm:prSet presAssocID="{4ED33E98-79E3-4771-8E10-FBE45638416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B7D1385-F183-4362-8A3A-BC6BEE0FC805}" type="pres">
      <dgm:prSet presAssocID="{4ED33E98-79E3-4771-8E10-FBE456384164}" presName="spaceRect" presStyleCnt="0"/>
      <dgm:spPr/>
    </dgm:pt>
    <dgm:pt modelId="{2C4DD368-B6B5-4985-B05C-19F3B74AEA5F}" type="pres">
      <dgm:prSet presAssocID="{4ED33E98-79E3-4771-8E10-FBE456384164}" presName="parTx" presStyleLbl="revTx" presStyleIdx="3" presStyleCnt="5">
        <dgm:presLayoutVars>
          <dgm:chMax val="0"/>
          <dgm:chPref val="0"/>
        </dgm:presLayoutVars>
      </dgm:prSet>
      <dgm:spPr/>
    </dgm:pt>
    <dgm:pt modelId="{5BE78F49-6362-46D9-8AFD-32BB44386E81}" type="pres">
      <dgm:prSet presAssocID="{4ED33E98-79E3-4771-8E10-FBE456384164}" presName="desTx" presStyleLbl="revTx" presStyleIdx="4" presStyleCnt="5">
        <dgm:presLayoutVars/>
      </dgm:prSet>
      <dgm:spPr/>
    </dgm:pt>
  </dgm:ptLst>
  <dgm:cxnLst>
    <dgm:cxn modelId="{2637710E-C5D7-4A3D-9006-EA61C5C24A9D}" srcId="{4ED33E98-79E3-4771-8E10-FBE456384164}" destId="{BE0D0133-0359-4401-809F-51D7A54B4C73}" srcOrd="2" destOrd="0" parTransId="{18AC1461-EB8A-49B0-B7F5-146259EBA6CB}" sibTransId="{7C5EC59D-108F-4D67-B15C-D5326C777671}"/>
    <dgm:cxn modelId="{84138416-6339-485E-B6B1-70D7177AA3BB}" srcId="{BF162643-1588-4F55-8116-842047F4DCEC}" destId="{E73BD1AD-D55F-42C4-90BF-FED3DCA75EDB}" srcOrd="0" destOrd="0" parTransId="{FBF5E652-C8A1-4651-933E-787D95A4E2F3}" sibTransId="{A73D1DDD-0D21-4E9D-B5F9-95452A43B914}"/>
    <dgm:cxn modelId="{CD07A72D-0BF3-471E-89ED-040C47AE62FF}" srcId="{4ED33E98-79E3-4771-8E10-FBE456384164}" destId="{2FE7B7E9-4373-4EE3-A523-F867FFB59069}" srcOrd="1" destOrd="0" parTransId="{9727634A-9096-477A-86EA-459A98B780B0}" sibTransId="{9787D975-F87C-475C-8B85-75D606FE1194}"/>
    <dgm:cxn modelId="{9A4C1B2F-E565-47E8-85FC-89D11741EFE7}" type="presOf" srcId="{E721B59B-F84A-4A7C-8446-0487C5AF02F8}" destId="{5A3AEE97-7938-4102-A1A9-9DCC6FEFA144}" srcOrd="0" destOrd="0" presId="urn:microsoft.com/office/officeart/2018/2/layout/IconVerticalSolidList"/>
    <dgm:cxn modelId="{63F4B33F-329C-4864-A415-88B57346D4F6}" type="presOf" srcId="{985894A9-EC4E-4842-8434-960F3102B885}" destId="{5BE78F49-6362-46D9-8AFD-32BB44386E81}" srcOrd="0" destOrd="0" presId="urn:microsoft.com/office/officeart/2018/2/layout/IconVerticalSolidList"/>
    <dgm:cxn modelId="{4BB3C83F-2323-4124-8336-1AA48D1AAEDB}" type="presOf" srcId="{4ED33E98-79E3-4771-8E10-FBE456384164}" destId="{2C4DD368-B6B5-4985-B05C-19F3B74AEA5F}" srcOrd="0" destOrd="0" presId="urn:microsoft.com/office/officeart/2018/2/layout/IconVerticalSolidList"/>
    <dgm:cxn modelId="{E1ABB05B-6A3C-482C-A138-9695D063D444}" type="presOf" srcId="{BE0D0133-0359-4401-809F-51D7A54B4C73}" destId="{5BE78F49-6362-46D9-8AFD-32BB44386E81}" srcOrd="0" destOrd="2" presId="urn:microsoft.com/office/officeart/2018/2/layout/IconVerticalSolidList"/>
    <dgm:cxn modelId="{AECB3A70-3EFE-459D-91A2-580C44E8514D}" srcId="{BF162643-1588-4F55-8116-842047F4DCEC}" destId="{4ED33E98-79E3-4771-8E10-FBE456384164}" srcOrd="3" destOrd="0" parTransId="{E94236F7-BA7D-418F-9E51-7808B0AF967F}" sibTransId="{0676E4F4-5C1C-415D-8527-3B1DC493799D}"/>
    <dgm:cxn modelId="{E431D771-660C-49D2-A095-91CE19E7CBEF}" type="presOf" srcId="{BF162643-1588-4F55-8116-842047F4DCEC}" destId="{2501C974-EC21-4A94-93C7-02250546C1CD}" srcOrd="0" destOrd="0" presId="urn:microsoft.com/office/officeart/2018/2/layout/IconVerticalSolidList"/>
    <dgm:cxn modelId="{3EEA3576-8D8F-4C78-AB87-120F6C63C34C}" type="presOf" srcId="{E73BD1AD-D55F-42C4-90BF-FED3DCA75EDB}" destId="{FC5FC81D-593B-4222-B11A-27AB7193A0FD}" srcOrd="0" destOrd="0" presId="urn:microsoft.com/office/officeart/2018/2/layout/IconVerticalSolidList"/>
    <dgm:cxn modelId="{F77C6CAF-6AE3-4402-8ECE-0D0497EA519E}" type="presOf" srcId="{2FE7B7E9-4373-4EE3-A523-F867FFB59069}" destId="{5BE78F49-6362-46D9-8AFD-32BB44386E81}" srcOrd="0" destOrd="1" presId="urn:microsoft.com/office/officeart/2018/2/layout/IconVerticalSolidList"/>
    <dgm:cxn modelId="{FEC826B2-13CB-4E46-B413-3AB27DAA389A}" srcId="{BF162643-1588-4F55-8116-842047F4DCEC}" destId="{A3473D5D-5A49-4068-BD64-F33A26270C1F}" srcOrd="2" destOrd="0" parTransId="{C9416616-2481-474C-B40A-8CCDD3049036}" sibTransId="{8BCF58E3-E617-47CB-BA9B-63BC6AE5A250}"/>
    <dgm:cxn modelId="{C361DABF-8886-470F-97E4-93029B92C371}" type="presOf" srcId="{A3473D5D-5A49-4068-BD64-F33A26270C1F}" destId="{0096227C-4656-4F8D-BEA1-371EF889931E}" srcOrd="0" destOrd="0" presId="urn:microsoft.com/office/officeart/2018/2/layout/IconVerticalSolidList"/>
    <dgm:cxn modelId="{05ADC2F2-3A87-4DCB-89AB-E45CBE453265}" srcId="{4ED33E98-79E3-4771-8E10-FBE456384164}" destId="{985894A9-EC4E-4842-8434-960F3102B885}" srcOrd="0" destOrd="0" parTransId="{E75E11F7-6AD3-4409-A580-40354EF5AA64}" sibTransId="{A676292A-E837-4247-985E-04991F2DEAD5}"/>
    <dgm:cxn modelId="{02CC1EFB-0BAC-486E-85AC-70A08DABE442}" srcId="{BF162643-1588-4F55-8116-842047F4DCEC}" destId="{E721B59B-F84A-4A7C-8446-0487C5AF02F8}" srcOrd="1" destOrd="0" parTransId="{D291DC7B-5574-4E43-B159-41CB13A04FDC}" sibTransId="{F97FF884-60A8-43C6-8C4C-1097E25BF42D}"/>
    <dgm:cxn modelId="{A0DF642A-C37C-4D28-93B0-6A0C6A275442}" type="presParOf" srcId="{2501C974-EC21-4A94-93C7-02250546C1CD}" destId="{FC4800BA-00A4-46E0-A3B9-910C0F15B117}" srcOrd="0" destOrd="0" presId="urn:microsoft.com/office/officeart/2018/2/layout/IconVerticalSolidList"/>
    <dgm:cxn modelId="{384AA63B-F5B0-41AB-AC01-D554C4EEF2B4}" type="presParOf" srcId="{FC4800BA-00A4-46E0-A3B9-910C0F15B117}" destId="{8F2862C3-9C5F-492F-9C81-4E4B09DA3A83}" srcOrd="0" destOrd="0" presId="urn:microsoft.com/office/officeart/2018/2/layout/IconVerticalSolidList"/>
    <dgm:cxn modelId="{C27CDDE0-5796-4EE0-A804-C0FA50A2AA02}" type="presParOf" srcId="{FC4800BA-00A4-46E0-A3B9-910C0F15B117}" destId="{03104561-11AB-4DFA-B1BA-15842619B84E}" srcOrd="1" destOrd="0" presId="urn:microsoft.com/office/officeart/2018/2/layout/IconVerticalSolidList"/>
    <dgm:cxn modelId="{17DE2E98-E0DB-4F58-A0B5-960327604AAA}" type="presParOf" srcId="{FC4800BA-00A4-46E0-A3B9-910C0F15B117}" destId="{CC456083-E12D-4F52-9986-9048F93766E0}" srcOrd="2" destOrd="0" presId="urn:microsoft.com/office/officeart/2018/2/layout/IconVerticalSolidList"/>
    <dgm:cxn modelId="{755856EC-56E8-4AD6-BFA5-B70BCF7669AC}" type="presParOf" srcId="{FC4800BA-00A4-46E0-A3B9-910C0F15B117}" destId="{FC5FC81D-593B-4222-B11A-27AB7193A0FD}" srcOrd="3" destOrd="0" presId="urn:microsoft.com/office/officeart/2018/2/layout/IconVerticalSolidList"/>
    <dgm:cxn modelId="{6E794169-3C6C-4FAA-AA17-4A86A817B442}" type="presParOf" srcId="{2501C974-EC21-4A94-93C7-02250546C1CD}" destId="{B5F41253-4D60-470B-A36B-A8098E8BE420}" srcOrd="1" destOrd="0" presId="urn:microsoft.com/office/officeart/2018/2/layout/IconVerticalSolidList"/>
    <dgm:cxn modelId="{F8060735-EC17-4C28-8CEF-E3309C94E5F4}" type="presParOf" srcId="{2501C974-EC21-4A94-93C7-02250546C1CD}" destId="{ACAA6F9C-9097-4782-96AE-242DAD8CAF2D}" srcOrd="2" destOrd="0" presId="urn:microsoft.com/office/officeart/2018/2/layout/IconVerticalSolidList"/>
    <dgm:cxn modelId="{03F8489F-69CA-4575-B731-86E5527A08B7}" type="presParOf" srcId="{ACAA6F9C-9097-4782-96AE-242DAD8CAF2D}" destId="{AE9BCD13-F253-42D8-9356-F4EF56FC7A53}" srcOrd="0" destOrd="0" presId="urn:microsoft.com/office/officeart/2018/2/layout/IconVerticalSolidList"/>
    <dgm:cxn modelId="{4F7DFD8F-6C74-400A-ACFF-CDD8185DC4D2}" type="presParOf" srcId="{ACAA6F9C-9097-4782-96AE-242DAD8CAF2D}" destId="{35406B78-13D3-48D0-9861-CC25F4EBB6BD}" srcOrd="1" destOrd="0" presId="urn:microsoft.com/office/officeart/2018/2/layout/IconVerticalSolidList"/>
    <dgm:cxn modelId="{943E3621-73D8-4D0D-949B-12934986E012}" type="presParOf" srcId="{ACAA6F9C-9097-4782-96AE-242DAD8CAF2D}" destId="{D40AE503-782C-481B-BFBB-9D99DEF79A89}" srcOrd="2" destOrd="0" presId="urn:microsoft.com/office/officeart/2018/2/layout/IconVerticalSolidList"/>
    <dgm:cxn modelId="{BBBC34DC-222E-4861-ACAE-55E4BDBA4812}" type="presParOf" srcId="{ACAA6F9C-9097-4782-96AE-242DAD8CAF2D}" destId="{5A3AEE97-7938-4102-A1A9-9DCC6FEFA144}" srcOrd="3" destOrd="0" presId="urn:microsoft.com/office/officeart/2018/2/layout/IconVerticalSolidList"/>
    <dgm:cxn modelId="{FE26847D-0BAE-4F92-9D10-977F7E5928A6}" type="presParOf" srcId="{2501C974-EC21-4A94-93C7-02250546C1CD}" destId="{5E26DA02-6FC7-4F25-83DD-3AB113DE1EF4}" srcOrd="3" destOrd="0" presId="urn:microsoft.com/office/officeart/2018/2/layout/IconVerticalSolidList"/>
    <dgm:cxn modelId="{325B72E0-BF5F-4B5B-9E76-783EB3A50CF9}" type="presParOf" srcId="{2501C974-EC21-4A94-93C7-02250546C1CD}" destId="{4B8619DC-7326-41FE-AE7C-C29F021221BC}" srcOrd="4" destOrd="0" presId="urn:microsoft.com/office/officeart/2018/2/layout/IconVerticalSolidList"/>
    <dgm:cxn modelId="{25B76C9B-D819-44D7-AA03-4054A89C6080}" type="presParOf" srcId="{4B8619DC-7326-41FE-AE7C-C29F021221BC}" destId="{E14A2F14-F6C4-405D-97B9-58B005CA331B}" srcOrd="0" destOrd="0" presId="urn:microsoft.com/office/officeart/2018/2/layout/IconVerticalSolidList"/>
    <dgm:cxn modelId="{EB04FBA1-44FA-43B0-912F-C025540ABF7C}" type="presParOf" srcId="{4B8619DC-7326-41FE-AE7C-C29F021221BC}" destId="{E469C451-DB4B-48CA-AA8F-1A4ADBF227C2}" srcOrd="1" destOrd="0" presId="urn:microsoft.com/office/officeart/2018/2/layout/IconVerticalSolidList"/>
    <dgm:cxn modelId="{D786E7F2-7524-4D52-A31E-BAA71A2B1D0A}" type="presParOf" srcId="{4B8619DC-7326-41FE-AE7C-C29F021221BC}" destId="{AA207AD2-7612-455D-BA21-3C7D4AE6F5A3}" srcOrd="2" destOrd="0" presId="urn:microsoft.com/office/officeart/2018/2/layout/IconVerticalSolidList"/>
    <dgm:cxn modelId="{ACB78D62-7FEC-466A-AAE8-00C86644544F}" type="presParOf" srcId="{4B8619DC-7326-41FE-AE7C-C29F021221BC}" destId="{0096227C-4656-4F8D-BEA1-371EF889931E}" srcOrd="3" destOrd="0" presId="urn:microsoft.com/office/officeart/2018/2/layout/IconVerticalSolidList"/>
    <dgm:cxn modelId="{28C98C96-D0D2-4A9E-BA2D-4D93534AAB42}" type="presParOf" srcId="{2501C974-EC21-4A94-93C7-02250546C1CD}" destId="{C5ED2195-2538-43DB-A98B-F7AB533D579A}" srcOrd="5" destOrd="0" presId="urn:microsoft.com/office/officeart/2018/2/layout/IconVerticalSolidList"/>
    <dgm:cxn modelId="{73A0BFE1-1C20-45A5-9B42-EBEB5B38D3DC}" type="presParOf" srcId="{2501C974-EC21-4A94-93C7-02250546C1CD}" destId="{BE4E22F1-5A12-4901-8207-8BE32B4BE2BA}" srcOrd="6" destOrd="0" presId="urn:microsoft.com/office/officeart/2018/2/layout/IconVerticalSolidList"/>
    <dgm:cxn modelId="{EC19F4C6-A115-4451-BDC8-2636F05C9E93}" type="presParOf" srcId="{BE4E22F1-5A12-4901-8207-8BE32B4BE2BA}" destId="{19C209CB-38D5-4979-B2D7-555D2059C2E5}" srcOrd="0" destOrd="0" presId="urn:microsoft.com/office/officeart/2018/2/layout/IconVerticalSolidList"/>
    <dgm:cxn modelId="{B998656D-62F1-4B17-B313-7E7DA306F4AB}" type="presParOf" srcId="{BE4E22F1-5A12-4901-8207-8BE32B4BE2BA}" destId="{37C2D278-6EC0-4CA4-9B74-7DD1F114E14D}" srcOrd="1" destOrd="0" presId="urn:microsoft.com/office/officeart/2018/2/layout/IconVerticalSolidList"/>
    <dgm:cxn modelId="{A14591A3-E05B-49E6-B9F5-97037D55227D}" type="presParOf" srcId="{BE4E22F1-5A12-4901-8207-8BE32B4BE2BA}" destId="{3B7D1385-F183-4362-8A3A-BC6BEE0FC805}" srcOrd="2" destOrd="0" presId="urn:microsoft.com/office/officeart/2018/2/layout/IconVerticalSolidList"/>
    <dgm:cxn modelId="{B3CFEC4D-07E8-43C2-A6FC-8744B2919F2C}" type="presParOf" srcId="{BE4E22F1-5A12-4901-8207-8BE32B4BE2BA}" destId="{2C4DD368-B6B5-4985-B05C-19F3B74AEA5F}" srcOrd="3" destOrd="0" presId="urn:microsoft.com/office/officeart/2018/2/layout/IconVerticalSolidList"/>
    <dgm:cxn modelId="{B01D63EC-33B8-4715-BD15-99F8D7B8964B}" type="presParOf" srcId="{BE4E22F1-5A12-4901-8207-8BE32B4BE2BA}" destId="{5BE78F49-6362-46D9-8AFD-32BB44386E8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170E3C-3ABD-4281-A649-2EB1F07EA35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AA31E-5C5B-445C-AE69-ED11278DF1A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Core Java +JPA with Hibernate </a:t>
          </a:r>
          <a:endParaRPr lang="en-US"/>
        </a:p>
      </dgm:t>
    </dgm:pt>
    <dgm:pt modelId="{B82FF1AF-ADEA-4811-ABA9-19AA00236AD6}" type="parTrans" cxnId="{25A24AEB-C6C9-451F-9744-A3700279403A}">
      <dgm:prSet/>
      <dgm:spPr/>
      <dgm:t>
        <a:bodyPr/>
        <a:lstStyle/>
        <a:p>
          <a:endParaRPr lang="en-US"/>
        </a:p>
      </dgm:t>
    </dgm:pt>
    <dgm:pt modelId="{13E30DD3-1372-4C51-9594-B484695049E2}" type="sibTrans" cxnId="{25A24AEB-C6C9-451F-9744-A3700279403A}">
      <dgm:prSet/>
      <dgm:spPr/>
      <dgm:t>
        <a:bodyPr/>
        <a:lstStyle/>
        <a:p>
          <a:endParaRPr lang="en-US"/>
        </a:p>
      </dgm:t>
    </dgm:pt>
    <dgm:pt modelId="{F9DED4D1-65A1-4F43-BA8B-01837262918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Spring Boot + Rest Controller + JPA with Hibernate</a:t>
          </a:r>
          <a:endParaRPr lang="en-US"/>
        </a:p>
      </dgm:t>
    </dgm:pt>
    <dgm:pt modelId="{C1D68E5F-E408-4582-AC39-6E8B71F3844D}" type="parTrans" cxnId="{28357EF2-657C-484C-B7F7-864EBFE3145A}">
      <dgm:prSet/>
      <dgm:spPr/>
      <dgm:t>
        <a:bodyPr/>
        <a:lstStyle/>
        <a:p>
          <a:endParaRPr lang="en-US"/>
        </a:p>
      </dgm:t>
    </dgm:pt>
    <dgm:pt modelId="{9F9E2CA3-3FEC-4088-A09F-23DEE09172AD}" type="sibTrans" cxnId="{28357EF2-657C-484C-B7F7-864EBFE3145A}">
      <dgm:prSet/>
      <dgm:spPr/>
      <dgm:t>
        <a:bodyPr/>
        <a:lstStyle/>
        <a:p>
          <a:endParaRPr lang="en-US"/>
        </a:p>
      </dgm:t>
    </dgm:pt>
    <dgm:pt modelId="{822A4FE7-0E42-405C-9B93-6538B9EBE8D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React for UI design (Front End) + Integration with previous Sprint</a:t>
          </a:r>
          <a:endParaRPr lang="en-US"/>
        </a:p>
      </dgm:t>
    </dgm:pt>
    <dgm:pt modelId="{E47EB13A-E941-4ADB-AB00-6B93ED915033}" type="parTrans" cxnId="{97FA8D92-754F-401E-A6A0-0F1C9CFA9E81}">
      <dgm:prSet/>
      <dgm:spPr/>
      <dgm:t>
        <a:bodyPr/>
        <a:lstStyle/>
        <a:p>
          <a:endParaRPr lang="en-US"/>
        </a:p>
      </dgm:t>
    </dgm:pt>
    <dgm:pt modelId="{2D541076-DC1D-4343-B259-DAA9E44C0949}" type="sibTrans" cxnId="{97FA8D92-754F-401E-A6A0-0F1C9CFA9E81}">
      <dgm:prSet/>
      <dgm:spPr/>
      <dgm:t>
        <a:bodyPr/>
        <a:lstStyle/>
        <a:p>
          <a:endParaRPr lang="en-US"/>
        </a:p>
      </dgm:t>
    </dgm:pt>
    <dgm:pt modelId="{F64AF0E1-8C16-41E1-A158-638267A7F614}" type="pres">
      <dgm:prSet presAssocID="{33170E3C-3ABD-4281-A649-2EB1F07EA353}" presName="root" presStyleCnt="0">
        <dgm:presLayoutVars>
          <dgm:dir/>
          <dgm:resizeHandles val="exact"/>
        </dgm:presLayoutVars>
      </dgm:prSet>
      <dgm:spPr/>
    </dgm:pt>
    <dgm:pt modelId="{BBB07997-3650-4F07-84F5-9620627B7529}" type="pres">
      <dgm:prSet presAssocID="{352AA31E-5C5B-445C-AE69-ED11278DF1A0}" presName="compNode" presStyleCnt="0"/>
      <dgm:spPr/>
    </dgm:pt>
    <dgm:pt modelId="{9E30E000-BE8F-426C-883A-F26BEE0C7E03}" type="pres">
      <dgm:prSet presAssocID="{352AA31E-5C5B-445C-AE69-ED11278DF1A0}" presName="bgRect" presStyleLbl="bgShp" presStyleIdx="0" presStyleCnt="3"/>
      <dgm:spPr>
        <a:solidFill>
          <a:schemeClr val="accent2">
            <a:lumMod val="20000"/>
            <a:lumOff val="80000"/>
          </a:schemeClr>
        </a:solidFill>
      </dgm:spPr>
    </dgm:pt>
    <dgm:pt modelId="{B84E648F-8610-44F5-A47D-2FABA3DE44AF}" type="pres">
      <dgm:prSet presAssocID="{352AA31E-5C5B-445C-AE69-ED11278DF1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1339CD8-D5EB-40FD-A203-E7BF06D0005B}" type="pres">
      <dgm:prSet presAssocID="{352AA31E-5C5B-445C-AE69-ED11278DF1A0}" presName="spaceRect" presStyleCnt="0"/>
      <dgm:spPr/>
    </dgm:pt>
    <dgm:pt modelId="{0542EA44-64B5-425F-A858-275C7802083B}" type="pres">
      <dgm:prSet presAssocID="{352AA31E-5C5B-445C-AE69-ED11278DF1A0}" presName="parTx" presStyleLbl="revTx" presStyleIdx="0" presStyleCnt="3">
        <dgm:presLayoutVars>
          <dgm:chMax val="0"/>
          <dgm:chPref val="0"/>
        </dgm:presLayoutVars>
      </dgm:prSet>
      <dgm:spPr/>
    </dgm:pt>
    <dgm:pt modelId="{731D19BE-4D84-4267-8D6F-BD9667BAB17A}" type="pres">
      <dgm:prSet presAssocID="{13E30DD3-1372-4C51-9594-B484695049E2}" presName="sibTrans" presStyleCnt="0"/>
      <dgm:spPr/>
    </dgm:pt>
    <dgm:pt modelId="{025AFDC3-774D-4BC4-8429-D3A2524413AD}" type="pres">
      <dgm:prSet presAssocID="{F9DED4D1-65A1-4F43-BA8B-018372629180}" presName="compNode" presStyleCnt="0"/>
      <dgm:spPr/>
    </dgm:pt>
    <dgm:pt modelId="{51A4732E-0F91-47EB-909B-F7CECB63FD04}" type="pres">
      <dgm:prSet presAssocID="{F9DED4D1-65A1-4F43-BA8B-018372629180}" presName="bgRect" presStyleLbl="bgShp" presStyleIdx="1" presStyleCnt="3"/>
      <dgm:spPr>
        <a:solidFill>
          <a:schemeClr val="accent2">
            <a:lumMod val="20000"/>
            <a:lumOff val="80000"/>
          </a:schemeClr>
        </a:solidFill>
      </dgm:spPr>
    </dgm:pt>
    <dgm:pt modelId="{0505B3FC-31EF-43B2-A93A-1DB427FEFDE5}" type="pres">
      <dgm:prSet presAssocID="{F9DED4D1-65A1-4F43-BA8B-0183726291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73E590B7-7C8E-4E26-978E-9A9210064FB1}" type="pres">
      <dgm:prSet presAssocID="{F9DED4D1-65A1-4F43-BA8B-018372629180}" presName="spaceRect" presStyleCnt="0"/>
      <dgm:spPr/>
    </dgm:pt>
    <dgm:pt modelId="{7FE850E2-052B-40CC-844D-02E20E58ECFE}" type="pres">
      <dgm:prSet presAssocID="{F9DED4D1-65A1-4F43-BA8B-018372629180}" presName="parTx" presStyleLbl="revTx" presStyleIdx="1" presStyleCnt="3">
        <dgm:presLayoutVars>
          <dgm:chMax val="0"/>
          <dgm:chPref val="0"/>
        </dgm:presLayoutVars>
      </dgm:prSet>
      <dgm:spPr/>
    </dgm:pt>
    <dgm:pt modelId="{C75A4959-2A94-41BA-B7D8-45C34D0E6D83}" type="pres">
      <dgm:prSet presAssocID="{9F9E2CA3-3FEC-4088-A09F-23DEE09172AD}" presName="sibTrans" presStyleCnt="0"/>
      <dgm:spPr/>
    </dgm:pt>
    <dgm:pt modelId="{BFECE56E-7A67-4E9B-9866-D46E58329EE0}" type="pres">
      <dgm:prSet presAssocID="{822A4FE7-0E42-405C-9B93-6538B9EBE8D0}" presName="compNode" presStyleCnt="0"/>
      <dgm:spPr/>
    </dgm:pt>
    <dgm:pt modelId="{4A6F10A3-7A5D-4AD5-800F-971C7F68016E}" type="pres">
      <dgm:prSet presAssocID="{822A4FE7-0E42-405C-9B93-6538B9EBE8D0}" presName="bgRect" presStyleLbl="bgShp" presStyleIdx="2" presStyleCnt="3"/>
      <dgm:spPr>
        <a:solidFill>
          <a:schemeClr val="accent2">
            <a:lumMod val="20000"/>
            <a:lumOff val="80000"/>
          </a:schemeClr>
        </a:solidFill>
      </dgm:spPr>
    </dgm:pt>
    <dgm:pt modelId="{5EDCB07C-3D92-4E9B-B979-E0E4253B40E4}" type="pres">
      <dgm:prSet presAssocID="{822A4FE7-0E42-405C-9B93-6538B9EBE8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DC3D442-E4D3-4C2C-9F24-6B59D3229093}" type="pres">
      <dgm:prSet presAssocID="{822A4FE7-0E42-405C-9B93-6538B9EBE8D0}" presName="spaceRect" presStyleCnt="0"/>
      <dgm:spPr/>
    </dgm:pt>
    <dgm:pt modelId="{528A1F0C-B652-4419-8DE1-6B3D5153A9F3}" type="pres">
      <dgm:prSet presAssocID="{822A4FE7-0E42-405C-9B93-6538B9EBE8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C3E712-DC29-46E8-B2AC-D06709B17D8A}" type="presOf" srcId="{F9DED4D1-65A1-4F43-BA8B-018372629180}" destId="{7FE850E2-052B-40CC-844D-02E20E58ECFE}" srcOrd="0" destOrd="0" presId="urn:microsoft.com/office/officeart/2018/2/layout/IconVerticalSolidList"/>
    <dgm:cxn modelId="{DB5C0925-B1B9-45A7-A78F-7E0C231CCE02}" type="presOf" srcId="{822A4FE7-0E42-405C-9B93-6538B9EBE8D0}" destId="{528A1F0C-B652-4419-8DE1-6B3D5153A9F3}" srcOrd="0" destOrd="0" presId="urn:microsoft.com/office/officeart/2018/2/layout/IconVerticalSolidList"/>
    <dgm:cxn modelId="{97FA8D92-754F-401E-A6A0-0F1C9CFA9E81}" srcId="{33170E3C-3ABD-4281-A649-2EB1F07EA353}" destId="{822A4FE7-0E42-405C-9B93-6538B9EBE8D0}" srcOrd="2" destOrd="0" parTransId="{E47EB13A-E941-4ADB-AB00-6B93ED915033}" sibTransId="{2D541076-DC1D-4343-B259-DAA9E44C0949}"/>
    <dgm:cxn modelId="{C5B83CA0-66B4-4222-AA8A-C1373BF106DB}" type="presOf" srcId="{33170E3C-3ABD-4281-A649-2EB1F07EA353}" destId="{F64AF0E1-8C16-41E1-A158-638267A7F614}" srcOrd="0" destOrd="0" presId="urn:microsoft.com/office/officeart/2018/2/layout/IconVerticalSolidList"/>
    <dgm:cxn modelId="{EBCF71AB-66A4-41DB-B73C-03357B25A008}" type="presOf" srcId="{352AA31E-5C5B-445C-AE69-ED11278DF1A0}" destId="{0542EA44-64B5-425F-A858-275C7802083B}" srcOrd="0" destOrd="0" presId="urn:microsoft.com/office/officeart/2018/2/layout/IconVerticalSolidList"/>
    <dgm:cxn modelId="{25A24AEB-C6C9-451F-9744-A3700279403A}" srcId="{33170E3C-3ABD-4281-A649-2EB1F07EA353}" destId="{352AA31E-5C5B-445C-AE69-ED11278DF1A0}" srcOrd="0" destOrd="0" parTransId="{B82FF1AF-ADEA-4811-ABA9-19AA00236AD6}" sibTransId="{13E30DD3-1372-4C51-9594-B484695049E2}"/>
    <dgm:cxn modelId="{28357EF2-657C-484C-B7F7-864EBFE3145A}" srcId="{33170E3C-3ABD-4281-A649-2EB1F07EA353}" destId="{F9DED4D1-65A1-4F43-BA8B-018372629180}" srcOrd="1" destOrd="0" parTransId="{C1D68E5F-E408-4582-AC39-6E8B71F3844D}" sibTransId="{9F9E2CA3-3FEC-4088-A09F-23DEE09172AD}"/>
    <dgm:cxn modelId="{F3F4EE3C-091F-4D3A-90E3-95F7AC6B472F}" type="presParOf" srcId="{F64AF0E1-8C16-41E1-A158-638267A7F614}" destId="{BBB07997-3650-4F07-84F5-9620627B7529}" srcOrd="0" destOrd="0" presId="urn:microsoft.com/office/officeart/2018/2/layout/IconVerticalSolidList"/>
    <dgm:cxn modelId="{4D56687E-383E-40DD-9585-6549FED69F6B}" type="presParOf" srcId="{BBB07997-3650-4F07-84F5-9620627B7529}" destId="{9E30E000-BE8F-426C-883A-F26BEE0C7E03}" srcOrd="0" destOrd="0" presId="urn:microsoft.com/office/officeart/2018/2/layout/IconVerticalSolidList"/>
    <dgm:cxn modelId="{85A240CB-1775-4800-9BAB-A28469023FEA}" type="presParOf" srcId="{BBB07997-3650-4F07-84F5-9620627B7529}" destId="{B84E648F-8610-44F5-A47D-2FABA3DE44AF}" srcOrd="1" destOrd="0" presId="urn:microsoft.com/office/officeart/2018/2/layout/IconVerticalSolidList"/>
    <dgm:cxn modelId="{7B5431BF-3AFA-4EBA-887F-08B08303DB5D}" type="presParOf" srcId="{BBB07997-3650-4F07-84F5-9620627B7529}" destId="{D1339CD8-D5EB-40FD-A203-E7BF06D0005B}" srcOrd="2" destOrd="0" presId="urn:microsoft.com/office/officeart/2018/2/layout/IconVerticalSolidList"/>
    <dgm:cxn modelId="{30C4C8E0-CA3C-462C-80D2-81BE2502C0E9}" type="presParOf" srcId="{BBB07997-3650-4F07-84F5-9620627B7529}" destId="{0542EA44-64B5-425F-A858-275C7802083B}" srcOrd="3" destOrd="0" presId="urn:microsoft.com/office/officeart/2018/2/layout/IconVerticalSolidList"/>
    <dgm:cxn modelId="{B6136065-F42A-4AAB-BA5E-7A665F66EBD1}" type="presParOf" srcId="{F64AF0E1-8C16-41E1-A158-638267A7F614}" destId="{731D19BE-4D84-4267-8D6F-BD9667BAB17A}" srcOrd="1" destOrd="0" presId="urn:microsoft.com/office/officeart/2018/2/layout/IconVerticalSolidList"/>
    <dgm:cxn modelId="{92F04ABD-6A5D-454A-BB1A-F5A07CAF7520}" type="presParOf" srcId="{F64AF0E1-8C16-41E1-A158-638267A7F614}" destId="{025AFDC3-774D-4BC4-8429-D3A2524413AD}" srcOrd="2" destOrd="0" presId="urn:microsoft.com/office/officeart/2018/2/layout/IconVerticalSolidList"/>
    <dgm:cxn modelId="{A8BE7B60-19A9-4057-99CA-701A3633FCF0}" type="presParOf" srcId="{025AFDC3-774D-4BC4-8429-D3A2524413AD}" destId="{51A4732E-0F91-47EB-909B-F7CECB63FD04}" srcOrd="0" destOrd="0" presId="urn:microsoft.com/office/officeart/2018/2/layout/IconVerticalSolidList"/>
    <dgm:cxn modelId="{BCB9E04C-9995-4CCD-8642-B8EC32D016A7}" type="presParOf" srcId="{025AFDC3-774D-4BC4-8429-D3A2524413AD}" destId="{0505B3FC-31EF-43B2-A93A-1DB427FEFDE5}" srcOrd="1" destOrd="0" presId="urn:microsoft.com/office/officeart/2018/2/layout/IconVerticalSolidList"/>
    <dgm:cxn modelId="{1629CE55-33D2-4960-AF12-2CE0850F6B89}" type="presParOf" srcId="{025AFDC3-774D-4BC4-8429-D3A2524413AD}" destId="{73E590B7-7C8E-4E26-978E-9A9210064FB1}" srcOrd="2" destOrd="0" presId="urn:microsoft.com/office/officeart/2018/2/layout/IconVerticalSolidList"/>
    <dgm:cxn modelId="{DB5DF97A-0BF4-4615-825D-8C84573038AC}" type="presParOf" srcId="{025AFDC3-774D-4BC4-8429-D3A2524413AD}" destId="{7FE850E2-052B-40CC-844D-02E20E58ECFE}" srcOrd="3" destOrd="0" presId="urn:microsoft.com/office/officeart/2018/2/layout/IconVerticalSolidList"/>
    <dgm:cxn modelId="{F2195FBE-CB26-4222-8B1C-8AC770FD5D61}" type="presParOf" srcId="{F64AF0E1-8C16-41E1-A158-638267A7F614}" destId="{C75A4959-2A94-41BA-B7D8-45C34D0E6D83}" srcOrd="3" destOrd="0" presId="urn:microsoft.com/office/officeart/2018/2/layout/IconVerticalSolidList"/>
    <dgm:cxn modelId="{01544967-AC6E-44DE-B963-0C447E407411}" type="presParOf" srcId="{F64AF0E1-8C16-41E1-A158-638267A7F614}" destId="{BFECE56E-7A67-4E9B-9866-D46E58329EE0}" srcOrd="4" destOrd="0" presId="urn:microsoft.com/office/officeart/2018/2/layout/IconVerticalSolidList"/>
    <dgm:cxn modelId="{8CFA8BE3-8915-4139-9618-36358665D725}" type="presParOf" srcId="{BFECE56E-7A67-4E9B-9866-D46E58329EE0}" destId="{4A6F10A3-7A5D-4AD5-800F-971C7F68016E}" srcOrd="0" destOrd="0" presId="urn:microsoft.com/office/officeart/2018/2/layout/IconVerticalSolidList"/>
    <dgm:cxn modelId="{AE118B3D-3A73-46AF-A524-0EFAB1D0C996}" type="presParOf" srcId="{BFECE56E-7A67-4E9B-9866-D46E58329EE0}" destId="{5EDCB07C-3D92-4E9B-B979-E0E4253B40E4}" srcOrd="1" destOrd="0" presId="urn:microsoft.com/office/officeart/2018/2/layout/IconVerticalSolidList"/>
    <dgm:cxn modelId="{87F7EAC8-A40B-4488-87AF-C03DE18CAC41}" type="presParOf" srcId="{BFECE56E-7A67-4E9B-9866-D46E58329EE0}" destId="{CDC3D442-E4D3-4C2C-9F24-6B59D3229093}" srcOrd="2" destOrd="0" presId="urn:microsoft.com/office/officeart/2018/2/layout/IconVerticalSolidList"/>
    <dgm:cxn modelId="{60F7AE60-EE71-41F9-B6C6-A26EBD45C5B7}" type="presParOf" srcId="{BFECE56E-7A67-4E9B-9866-D46E58329EE0}" destId="{528A1F0C-B652-4419-8DE1-6B3D5153A9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5DB345-9DBA-492A-BF2D-C589025215C2}" type="doc">
      <dgm:prSet loTypeId="urn:microsoft.com/office/officeart/2005/8/layout/vList2" loCatId="list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3777DCC-294A-4390-88A8-89BAA188F450}">
      <dgm:prSet/>
      <dgm:spPr/>
      <dgm:t>
        <a:bodyPr/>
        <a:lstStyle/>
        <a:p>
          <a:r>
            <a:rPr lang="en-US"/>
            <a:t>Better and efficient service provided.</a:t>
          </a:r>
        </a:p>
      </dgm:t>
    </dgm:pt>
    <dgm:pt modelId="{9885C166-A62D-44BE-AD93-D8D73012A333}" type="parTrans" cxnId="{26BFCFCA-5DF9-48A6-98C3-B2E820FF17CC}">
      <dgm:prSet/>
      <dgm:spPr/>
      <dgm:t>
        <a:bodyPr/>
        <a:lstStyle/>
        <a:p>
          <a:endParaRPr lang="en-US"/>
        </a:p>
      </dgm:t>
    </dgm:pt>
    <dgm:pt modelId="{AD4F32D2-5B3C-4145-95AE-9656E87CBD2B}" type="sibTrans" cxnId="{26BFCFCA-5DF9-48A6-98C3-B2E820FF17CC}">
      <dgm:prSet/>
      <dgm:spPr/>
      <dgm:t>
        <a:bodyPr/>
        <a:lstStyle/>
        <a:p>
          <a:endParaRPr lang="en-US"/>
        </a:p>
      </dgm:t>
    </dgm:pt>
    <dgm:pt modelId="{005DF12B-0B9A-4C7D-8275-9DA9D4549985}">
      <dgm:prSet/>
      <dgm:spPr/>
      <dgm:t>
        <a:bodyPr/>
        <a:lstStyle/>
        <a:p>
          <a:r>
            <a:rPr lang="en-US"/>
            <a:t>Faster retrieval of information.</a:t>
          </a:r>
        </a:p>
      </dgm:t>
    </dgm:pt>
    <dgm:pt modelId="{B375C27A-C9D8-4BE6-BECA-64DE6721146E}" type="parTrans" cxnId="{4ACC3851-B508-478F-87EE-39099AECBBF9}">
      <dgm:prSet/>
      <dgm:spPr/>
      <dgm:t>
        <a:bodyPr/>
        <a:lstStyle/>
        <a:p>
          <a:endParaRPr lang="en-US"/>
        </a:p>
      </dgm:t>
    </dgm:pt>
    <dgm:pt modelId="{DB09FFA1-85F2-4E2D-A616-B0FFABF491DE}" type="sibTrans" cxnId="{4ACC3851-B508-478F-87EE-39099AECBBF9}">
      <dgm:prSet/>
      <dgm:spPr/>
      <dgm:t>
        <a:bodyPr/>
        <a:lstStyle/>
        <a:p>
          <a:endParaRPr lang="en-US"/>
        </a:p>
      </dgm:t>
    </dgm:pt>
    <dgm:pt modelId="{70E9E63A-AD4D-4A2A-BAB8-43BF97F128BA}">
      <dgm:prSet/>
      <dgm:spPr/>
      <dgm:t>
        <a:bodyPr/>
        <a:lstStyle/>
        <a:p>
          <a:r>
            <a:rPr lang="en-US"/>
            <a:t>Reduced workload </a:t>
          </a:r>
        </a:p>
      </dgm:t>
    </dgm:pt>
    <dgm:pt modelId="{BE6CEE12-4758-455C-95BC-32B31183723D}" type="parTrans" cxnId="{80FB422C-6ECB-4719-8DDA-9F2125168A25}">
      <dgm:prSet/>
      <dgm:spPr/>
      <dgm:t>
        <a:bodyPr/>
        <a:lstStyle/>
        <a:p>
          <a:endParaRPr lang="en-US"/>
        </a:p>
      </dgm:t>
    </dgm:pt>
    <dgm:pt modelId="{AE3E01E9-88DB-49E4-813B-A71B14D55680}" type="sibTrans" cxnId="{80FB422C-6ECB-4719-8DDA-9F2125168A25}">
      <dgm:prSet/>
      <dgm:spPr/>
      <dgm:t>
        <a:bodyPr/>
        <a:lstStyle/>
        <a:p>
          <a:endParaRPr lang="en-US"/>
        </a:p>
      </dgm:t>
    </dgm:pt>
    <dgm:pt modelId="{6FE859EB-026E-4F7A-A63F-6EE40BD8079D}">
      <dgm:prSet/>
      <dgm:spPr/>
      <dgm:t>
        <a:bodyPr/>
        <a:lstStyle/>
        <a:p>
          <a:r>
            <a:rPr lang="en-US"/>
            <a:t>All details of the</a:t>
          </a:r>
          <a:r>
            <a:rPr lang="en-US" b="1"/>
            <a:t> users </a:t>
          </a:r>
          <a:r>
            <a:rPr lang="en-US"/>
            <a:t>will be available on a click.</a:t>
          </a:r>
        </a:p>
      </dgm:t>
    </dgm:pt>
    <dgm:pt modelId="{72FDCFC9-DF9B-4190-B999-FF805B0DE1BE}" type="parTrans" cxnId="{C4512A1B-E4C2-46C5-A5DF-F46586F05D85}">
      <dgm:prSet/>
      <dgm:spPr/>
      <dgm:t>
        <a:bodyPr/>
        <a:lstStyle/>
        <a:p>
          <a:endParaRPr lang="en-US"/>
        </a:p>
      </dgm:t>
    </dgm:pt>
    <dgm:pt modelId="{E9970508-CBBE-4348-B53F-1C8B2363EBB8}" type="sibTrans" cxnId="{C4512A1B-E4C2-46C5-A5DF-F46586F05D85}">
      <dgm:prSet/>
      <dgm:spPr/>
      <dgm:t>
        <a:bodyPr/>
        <a:lstStyle/>
        <a:p>
          <a:endParaRPr lang="en-US"/>
        </a:p>
      </dgm:t>
    </dgm:pt>
    <dgm:pt modelId="{66DE0B98-2957-47AB-8543-0626D8DA7FA8}" type="pres">
      <dgm:prSet presAssocID="{CD5DB345-9DBA-492A-BF2D-C589025215C2}" presName="linear" presStyleCnt="0">
        <dgm:presLayoutVars>
          <dgm:animLvl val="lvl"/>
          <dgm:resizeHandles val="exact"/>
        </dgm:presLayoutVars>
      </dgm:prSet>
      <dgm:spPr/>
    </dgm:pt>
    <dgm:pt modelId="{CB9361B5-E372-49C6-ABCA-B3FA497461CA}" type="pres">
      <dgm:prSet presAssocID="{73777DCC-294A-4390-88A8-89BAA188F45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49F2CC-302E-40F6-B87E-409132CDAE10}" type="pres">
      <dgm:prSet presAssocID="{AD4F32D2-5B3C-4145-95AE-9656E87CBD2B}" presName="spacer" presStyleCnt="0"/>
      <dgm:spPr/>
    </dgm:pt>
    <dgm:pt modelId="{6FD401D4-8CA1-4245-AC5D-DD8B3D563062}" type="pres">
      <dgm:prSet presAssocID="{005DF12B-0B9A-4C7D-8275-9DA9D45499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C75A16E-17F1-4A8C-9093-7D7FC05402A2}" type="pres">
      <dgm:prSet presAssocID="{DB09FFA1-85F2-4E2D-A616-B0FFABF491DE}" presName="spacer" presStyleCnt="0"/>
      <dgm:spPr/>
    </dgm:pt>
    <dgm:pt modelId="{430E42B5-8B8D-415F-8165-4897ACDD7050}" type="pres">
      <dgm:prSet presAssocID="{70E9E63A-AD4D-4A2A-BAB8-43BF97F128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D378CF-5151-463D-9DD3-CD0E42F0C8C2}" type="pres">
      <dgm:prSet presAssocID="{AE3E01E9-88DB-49E4-813B-A71B14D55680}" presName="spacer" presStyleCnt="0"/>
      <dgm:spPr/>
    </dgm:pt>
    <dgm:pt modelId="{0005420A-5F6C-44F6-A311-691CA9CC21E6}" type="pres">
      <dgm:prSet presAssocID="{6FE859EB-026E-4F7A-A63F-6EE40BD8079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F17371A-7819-4F53-879F-9BD7B63E4284}" type="presOf" srcId="{CD5DB345-9DBA-492A-BF2D-C589025215C2}" destId="{66DE0B98-2957-47AB-8543-0626D8DA7FA8}" srcOrd="0" destOrd="0" presId="urn:microsoft.com/office/officeart/2005/8/layout/vList2"/>
    <dgm:cxn modelId="{C4512A1B-E4C2-46C5-A5DF-F46586F05D85}" srcId="{CD5DB345-9DBA-492A-BF2D-C589025215C2}" destId="{6FE859EB-026E-4F7A-A63F-6EE40BD8079D}" srcOrd="3" destOrd="0" parTransId="{72FDCFC9-DF9B-4190-B999-FF805B0DE1BE}" sibTransId="{E9970508-CBBE-4348-B53F-1C8B2363EBB8}"/>
    <dgm:cxn modelId="{80FB422C-6ECB-4719-8DDA-9F2125168A25}" srcId="{CD5DB345-9DBA-492A-BF2D-C589025215C2}" destId="{70E9E63A-AD4D-4A2A-BAB8-43BF97F128BA}" srcOrd="2" destOrd="0" parTransId="{BE6CEE12-4758-455C-95BC-32B31183723D}" sibTransId="{AE3E01E9-88DB-49E4-813B-A71B14D55680}"/>
    <dgm:cxn modelId="{4ACC3851-B508-478F-87EE-39099AECBBF9}" srcId="{CD5DB345-9DBA-492A-BF2D-C589025215C2}" destId="{005DF12B-0B9A-4C7D-8275-9DA9D4549985}" srcOrd="1" destOrd="0" parTransId="{B375C27A-C9D8-4BE6-BECA-64DE6721146E}" sibTransId="{DB09FFA1-85F2-4E2D-A616-B0FFABF491DE}"/>
    <dgm:cxn modelId="{C43ADF74-AC95-449D-84F2-1E032E29675A}" type="presOf" srcId="{70E9E63A-AD4D-4A2A-BAB8-43BF97F128BA}" destId="{430E42B5-8B8D-415F-8165-4897ACDD7050}" srcOrd="0" destOrd="0" presId="urn:microsoft.com/office/officeart/2005/8/layout/vList2"/>
    <dgm:cxn modelId="{F8670385-FF30-4D3E-ABCA-EC47AE1053B8}" type="presOf" srcId="{005DF12B-0B9A-4C7D-8275-9DA9D4549985}" destId="{6FD401D4-8CA1-4245-AC5D-DD8B3D563062}" srcOrd="0" destOrd="0" presId="urn:microsoft.com/office/officeart/2005/8/layout/vList2"/>
    <dgm:cxn modelId="{914459B8-FEBE-4F64-80A5-D0F7DA5AE7AD}" type="presOf" srcId="{73777DCC-294A-4390-88A8-89BAA188F450}" destId="{CB9361B5-E372-49C6-ABCA-B3FA497461CA}" srcOrd="0" destOrd="0" presId="urn:microsoft.com/office/officeart/2005/8/layout/vList2"/>
    <dgm:cxn modelId="{26BFCFCA-5DF9-48A6-98C3-B2E820FF17CC}" srcId="{CD5DB345-9DBA-492A-BF2D-C589025215C2}" destId="{73777DCC-294A-4390-88A8-89BAA188F450}" srcOrd="0" destOrd="0" parTransId="{9885C166-A62D-44BE-AD93-D8D73012A333}" sibTransId="{AD4F32D2-5B3C-4145-95AE-9656E87CBD2B}"/>
    <dgm:cxn modelId="{E901C8ED-5E12-4133-91DE-A09C505B98C3}" type="presOf" srcId="{6FE859EB-026E-4F7A-A63F-6EE40BD8079D}" destId="{0005420A-5F6C-44F6-A311-691CA9CC21E6}" srcOrd="0" destOrd="0" presId="urn:microsoft.com/office/officeart/2005/8/layout/vList2"/>
    <dgm:cxn modelId="{6F52F77D-A62D-4217-A399-564ADA1BFAC6}" type="presParOf" srcId="{66DE0B98-2957-47AB-8543-0626D8DA7FA8}" destId="{CB9361B5-E372-49C6-ABCA-B3FA497461CA}" srcOrd="0" destOrd="0" presId="urn:microsoft.com/office/officeart/2005/8/layout/vList2"/>
    <dgm:cxn modelId="{465E68DE-061D-4014-B3D6-64478915758B}" type="presParOf" srcId="{66DE0B98-2957-47AB-8543-0626D8DA7FA8}" destId="{7649F2CC-302E-40F6-B87E-409132CDAE10}" srcOrd="1" destOrd="0" presId="urn:microsoft.com/office/officeart/2005/8/layout/vList2"/>
    <dgm:cxn modelId="{A884707C-66FE-40F4-86B5-2A56B24AB452}" type="presParOf" srcId="{66DE0B98-2957-47AB-8543-0626D8DA7FA8}" destId="{6FD401D4-8CA1-4245-AC5D-DD8B3D563062}" srcOrd="2" destOrd="0" presId="urn:microsoft.com/office/officeart/2005/8/layout/vList2"/>
    <dgm:cxn modelId="{3C9F2E24-344E-447E-8B3C-78C3AD96EF4D}" type="presParOf" srcId="{66DE0B98-2957-47AB-8543-0626D8DA7FA8}" destId="{DC75A16E-17F1-4A8C-9093-7D7FC05402A2}" srcOrd="3" destOrd="0" presId="urn:microsoft.com/office/officeart/2005/8/layout/vList2"/>
    <dgm:cxn modelId="{174EC19C-C066-4B84-BE18-384263FF93DC}" type="presParOf" srcId="{66DE0B98-2957-47AB-8543-0626D8DA7FA8}" destId="{430E42B5-8B8D-415F-8165-4897ACDD7050}" srcOrd="4" destOrd="0" presId="urn:microsoft.com/office/officeart/2005/8/layout/vList2"/>
    <dgm:cxn modelId="{69339AC8-7E2C-4621-B9FB-63AF3488C64A}" type="presParOf" srcId="{66DE0B98-2957-47AB-8543-0626D8DA7FA8}" destId="{E3D378CF-5151-463D-9DD3-CD0E42F0C8C2}" srcOrd="5" destOrd="0" presId="urn:microsoft.com/office/officeart/2005/8/layout/vList2"/>
    <dgm:cxn modelId="{BE9734EF-195D-4028-AD37-0D13532E3F7E}" type="presParOf" srcId="{66DE0B98-2957-47AB-8543-0626D8DA7FA8}" destId="{0005420A-5F6C-44F6-A311-691CA9CC21E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456D93-0D9B-4F16-9DB2-06EC0BCFA006}" type="doc">
      <dgm:prSet loTypeId="urn:microsoft.com/office/officeart/2011/layout/TabList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IN"/>
        </a:p>
      </dgm:t>
    </dgm:pt>
    <dgm:pt modelId="{D1E12105-A208-4E11-9CE6-331731B25B9D}">
      <dgm:prSet/>
      <dgm:spPr/>
      <dgm:t>
        <a:bodyPr/>
        <a:lstStyle/>
        <a:p>
          <a:r>
            <a:rPr lang="en-IN"/>
            <a:t>Login Module</a:t>
          </a:r>
        </a:p>
      </dgm:t>
    </dgm:pt>
    <dgm:pt modelId="{4622B701-9E7E-4ED2-96BB-5A061478A9E4}" type="parTrans" cxnId="{C0B855C4-959D-4D17-87F8-E1AF93623879}">
      <dgm:prSet/>
      <dgm:spPr/>
      <dgm:t>
        <a:bodyPr/>
        <a:lstStyle/>
        <a:p>
          <a:endParaRPr lang="en-IN"/>
        </a:p>
      </dgm:t>
    </dgm:pt>
    <dgm:pt modelId="{60E25AA8-786E-4A25-84EC-832CD412BD2C}" type="sibTrans" cxnId="{C0B855C4-959D-4D17-87F8-E1AF93623879}">
      <dgm:prSet/>
      <dgm:spPr/>
      <dgm:t>
        <a:bodyPr/>
        <a:lstStyle/>
        <a:p>
          <a:endParaRPr lang="en-IN"/>
        </a:p>
      </dgm:t>
    </dgm:pt>
    <dgm:pt modelId="{9C839291-7F00-4C24-9ABC-B48506EA39A7}">
      <dgm:prSet/>
      <dgm:spPr/>
      <dgm:t>
        <a:bodyPr/>
        <a:lstStyle/>
        <a:p>
          <a:r>
            <a:rPr lang="en-IN"/>
            <a:t>Customer Module</a:t>
          </a:r>
        </a:p>
      </dgm:t>
    </dgm:pt>
    <dgm:pt modelId="{A6018E14-2DCA-4AEF-8B6F-F002D31F186F}" type="parTrans" cxnId="{3DA22D97-18DC-4282-B28B-5B12B8C3BB57}">
      <dgm:prSet/>
      <dgm:spPr/>
      <dgm:t>
        <a:bodyPr/>
        <a:lstStyle/>
        <a:p>
          <a:endParaRPr lang="en-IN"/>
        </a:p>
      </dgm:t>
    </dgm:pt>
    <dgm:pt modelId="{59EBCB77-5C28-4E75-89A1-D1C09BA85EBB}" type="sibTrans" cxnId="{3DA22D97-18DC-4282-B28B-5B12B8C3BB57}">
      <dgm:prSet/>
      <dgm:spPr/>
      <dgm:t>
        <a:bodyPr/>
        <a:lstStyle/>
        <a:p>
          <a:endParaRPr lang="en-IN"/>
        </a:p>
      </dgm:t>
    </dgm:pt>
    <dgm:pt modelId="{E46E30DD-D71B-4754-8F10-FD7CBDF7D197}">
      <dgm:prSet/>
      <dgm:spPr/>
      <dgm:t>
        <a:bodyPr/>
        <a:lstStyle/>
        <a:p>
          <a:r>
            <a:rPr lang="en-IN"/>
            <a:t>Hotel Management Module</a:t>
          </a:r>
        </a:p>
      </dgm:t>
    </dgm:pt>
    <dgm:pt modelId="{DB18C678-8C3E-4E16-82B0-FFB4C3418037}" type="parTrans" cxnId="{2AD474B9-3D6C-4F70-A135-19193F560DC1}">
      <dgm:prSet/>
      <dgm:spPr/>
      <dgm:t>
        <a:bodyPr/>
        <a:lstStyle/>
        <a:p>
          <a:endParaRPr lang="en-IN"/>
        </a:p>
      </dgm:t>
    </dgm:pt>
    <dgm:pt modelId="{B1CFBC2C-FF00-492D-82D3-09799FB24F60}" type="sibTrans" cxnId="{2AD474B9-3D6C-4F70-A135-19193F560DC1}">
      <dgm:prSet/>
      <dgm:spPr/>
      <dgm:t>
        <a:bodyPr/>
        <a:lstStyle/>
        <a:p>
          <a:endParaRPr lang="en-IN"/>
        </a:p>
      </dgm:t>
    </dgm:pt>
    <dgm:pt modelId="{0A36C4B6-1658-48C5-9A4B-BA8DD0A91973}">
      <dgm:prSet/>
      <dgm:spPr/>
      <dgm:t>
        <a:bodyPr/>
        <a:lstStyle/>
        <a:p>
          <a:r>
            <a:rPr lang="en-IN"/>
            <a:t>Room Management Module</a:t>
          </a:r>
        </a:p>
      </dgm:t>
    </dgm:pt>
    <dgm:pt modelId="{48630AF6-F03D-4DC0-BD8C-50A60213C1D4}" type="parTrans" cxnId="{43A42A71-D461-4447-8695-308E271EC8BB}">
      <dgm:prSet/>
      <dgm:spPr/>
      <dgm:t>
        <a:bodyPr/>
        <a:lstStyle/>
        <a:p>
          <a:endParaRPr lang="en-IN"/>
        </a:p>
      </dgm:t>
    </dgm:pt>
    <dgm:pt modelId="{01D46B3A-8433-4B6C-A6C5-177524E9B88F}" type="sibTrans" cxnId="{43A42A71-D461-4447-8695-308E271EC8BB}">
      <dgm:prSet/>
      <dgm:spPr/>
      <dgm:t>
        <a:bodyPr/>
        <a:lstStyle/>
        <a:p>
          <a:endParaRPr lang="en-IN"/>
        </a:p>
      </dgm:t>
    </dgm:pt>
    <dgm:pt modelId="{F43A40DC-E027-4224-A902-43EFE469BE16}">
      <dgm:prSet/>
      <dgm:spPr/>
      <dgm:t>
        <a:bodyPr/>
        <a:lstStyle/>
        <a:p>
          <a:r>
            <a:rPr lang="en-IN"/>
            <a:t>Rooms Booking Management Module</a:t>
          </a:r>
        </a:p>
      </dgm:t>
    </dgm:pt>
    <dgm:pt modelId="{21C2C217-83C5-4056-8370-D0F475EA1957}" type="parTrans" cxnId="{3C480A75-62B6-4C75-8621-1F0F2A502CDC}">
      <dgm:prSet/>
      <dgm:spPr/>
      <dgm:t>
        <a:bodyPr/>
        <a:lstStyle/>
        <a:p>
          <a:endParaRPr lang="en-IN"/>
        </a:p>
      </dgm:t>
    </dgm:pt>
    <dgm:pt modelId="{F24C41CF-E1AE-4D1D-AD38-6188A1830BF1}" type="sibTrans" cxnId="{3C480A75-62B6-4C75-8621-1F0F2A502CDC}">
      <dgm:prSet/>
      <dgm:spPr/>
      <dgm:t>
        <a:bodyPr/>
        <a:lstStyle/>
        <a:p>
          <a:endParaRPr lang="en-IN"/>
        </a:p>
      </dgm:t>
    </dgm:pt>
    <dgm:pt modelId="{805B33D1-130D-4205-B353-FBDFD3230F07}">
      <dgm:prSet/>
      <dgm:spPr/>
      <dgm:t>
        <a:bodyPr/>
        <a:lstStyle/>
        <a:p>
          <a:r>
            <a:rPr lang="en-IN"/>
            <a:t>Payment Management Module</a:t>
          </a:r>
        </a:p>
      </dgm:t>
    </dgm:pt>
    <dgm:pt modelId="{4449BC84-4183-453E-9C57-B74DC4CA3C87}" type="parTrans" cxnId="{1596780E-A8BF-4A9A-964F-3244D8B89591}">
      <dgm:prSet/>
      <dgm:spPr/>
      <dgm:t>
        <a:bodyPr/>
        <a:lstStyle/>
        <a:p>
          <a:endParaRPr lang="en-IN"/>
        </a:p>
      </dgm:t>
    </dgm:pt>
    <dgm:pt modelId="{5E0AF1F3-C068-49EE-ADEA-B5E7AE951C44}" type="sibTrans" cxnId="{1596780E-A8BF-4A9A-964F-3244D8B89591}">
      <dgm:prSet/>
      <dgm:spPr/>
      <dgm:t>
        <a:bodyPr/>
        <a:lstStyle/>
        <a:p>
          <a:endParaRPr lang="en-IN"/>
        </a:p>
      </dgm:t>
    </dgm:pt>
    <dgm:pt modelId="{04289B4A-BB91-4309-9580-F610C4752CF8}" type="pres">
      <dgm:prSet presAssocID="{3B456D93-0D9B-4F16-9DB2-06EC0BCFA00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B33F776-7CF8-4D94-87D5-19D6B0620289}" type="pres">
      <dgm:prSet presAssocID="{D1E12105-A208-4E11-9CE6-331731B25B9D}" presName="composite" presStyleCnt="0"/>
      <dgm:spPr/>
    </dgm:pt>
    <dgm:pt modelId="{2F6D66DC-4260-4CDD-9CC6-7E54C923A26F}" type="pres">
      <dgm:prSet presAssocID="{D1E12105-A208-4E11-9CE6-331731B25B9D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4AA6864B-9BCA-46DF-BD6A-0002EE53EEB7}" type="pres">
      <dgm:prSet presAssocID="{D1E12105-A208-4E11-9CE6-331731B25B9D}" presName="Parent" presStyleLbl="alignNode1" presStyleIdx="0" presStyleCnt="6">
        <dgm:presLayoutVars>
          <dgm:chMax val="3"/>
          <dgm:chPref val="3"/>
          <dgm:bulletEnabled val="1"/>
        </dgm:presLayoutVars>
      </dgm:prSet>
      <dgm:spPr/>
    </dgm:pt>
    <dgm:pt modelId="{5A4B1117-FDA1-40D7-80B4-9C3C8CB23740}" type="pres">
      <dgm:prSet presAssocID="{D1E12105-A208-4E11-9CE6-331731B25B9D}" presName="Accent" presStyleLbl="parChTrans1D1" presStyleIdx="0" presStyleCnt="6"/>
      <dgm:spPr/>
    </dgm:pt>
    <dgm:pt modelId="{118D648F-1445-4700-B35A-F7AB599B7B6D}" type="pres">
      <dgm:prSet presAssocID="{60E25AA8-786E-4A25-84EC-832CD412BD2C}" presName="sibTrans" presStyleCnt="0"/>
      <dgm:spPr/>
    </dgm:pt>
    <dgm:pt modelId="{66296EF6-E443-4122-B2C8-BE9EF95F7860}" type="pres">
      <dgm:prSet presAssocID="{9C839291-7F00-4C24-9ABC-B48506EA39A7}" presName="composite" presStyleCnt="0"/>
      <dgm:spPr/>
    </dgm:pt>
    <dgm:pt modelId="{D366DE7C-F547-48BD-B60F-E3D83876637D}" type="pres">
      <dgm:prSet presAssocID="{9C839291-7F00-4C24-9ABC-B48506EA39A7}" presName="First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775C41B0-FED5-4AFF-AD15-4262B13E94C0}" type="pres">
      <dgm:prSet presAssocID="{9C839291-7F00-4C24-9ABC-B48506EA39A7}" presName="Parent" presStyleLbl="alignNode1" presStyleIdx="1" presStyleCnt="6">
        <dgm:presLayoutVars>
          <dgm:chMax val="3"/>
          <dgm:chPref val="3"/>
          <dgm:bulletEnabled val="1"/>
        </dgm:presLayoutVars>
      </dgm:prSet>
      <dgm:spPr/>
    </dgm:pt>
    <dgm:pt modelId="{EBF6F362-4E48-4033-9454-611AE7BCC926}" type="pres">
      <dgm:prSet presAssocID="{9C839291-7F00-4C24-9ABC-B48506EA39A7}" presName="Accent" presStyleLbl="parChTrans1D1" presStyleIdx="1" presStyleCnt="6"/>
      <dgm:spPr/>
    </dgm:pt>
    <dgm:pt modelId="{FDD0E547-6727-46B8-B1EA-B0F82DD86AF7}" type="pres">
      <dgm:prSet presAssocID="{59EBCB77-5C28-4E75-89A1-D1C09BA85EBB}" presName="sibTrans" presStyleCnt="0"/>
      <dgm:spPr/>
    </dgm:pt>
    <dgm:pt modelId="{4CA3BE06-C436-4253-8A04-6C32F66F04D5}" type="pres">
      <dgm:prSet presAssocID="{E46E30DD-D71B-4754-8F10-FD7CBDF7D197}" presName="composite" presStyleCnt="0"/>
      <dgm:spPr/>
    </dgm:pt>
    <dgm:pt modelId="{3CC52727-424E-4887-AEC8-A7ABCCE24B38}" type="pres">
      <dgm:prSet presAssocID="{E46E30DD-D71B-4754-8F10-FD7CBDF7D197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30AB2A1B-45B7-4FE0-AA32-672464B7D824}" type="pres">
      <dgm:prSet presAssocID="{E46E30DD-D71B-4754-8F10-FD7CBDF7D197}" presName="Parent" presStyleLbl="alignNode1" presStyleIdx="2" presStyleCnt="6">
        <dgm:presLayoutVars>
          <dgm:chMax val="3"/>
          <dgm:chPref val="3"/>
          <dgm:bulletEnabled val="1"/>
        </dgm:presLayoutVars>
      </dgm:prSet>
      <dgm:spPr/>
    </dgm:pt>
    <dgm:pt modelId="{D59460AC-0221-4046-BB4A-0B5415A8A172}" type="pres">
      <dgm:prSet presAssocID="{E46E30DD-D71B-4754-8F10-FD7CBDF7D197}" presName="Accent" presStyleLbl="parChTrans1D1" presStyleIdx="2" presStyleCnt="6"/>
      <dgm:spPr/>
    </dgm:pt>
    <dgm:pt modelId="{38CFB845-DA4B-410D-9AFA-9C8715D12F94}" type="pres">
      <dgm:prSet presAssocID="{B1CFBC2C-FF00-492D-82D3-09799FB24F60}" presName="sibTrans" presStyleCnt="0"/>
      <dgm:spPr/>
    </dgm:pt>
    <dgm:pt modelId="{5F092301-5EEF-48B8-99DA-76659621C79E}" type="pres">
      <dgm:prSet presAssocID="{0A36C4B6-1658-48C5-9A4B-BA8DD0A91973}" presName="composite" presStyleCnt="0"/>
      <dgm:spPr/>
    </dgm:pt>
    <dgm:pt modelId="{518C4155-D1C3-4FD7-BE5A-E46B244BE31A}" type="pres">
      <dgm:prSet presAssocID="{0A36C4B6-1658-48C5-9A4B-BA8DD0A91973}" presName="First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A73A85E7-AA8A-4948-B3D4-7861D363311B}" type="pres">
      <dgm:prSet presAssocID="{0A36C4B6-1658-48C5-9A4B-BA8DD0A91973}" presName="Parent" presStyleLbl="alignNode1" presStyleIdx="3" presStyleCnt="6">
        <dgm:presLayoutVars>
          <dgm:chMax val="3"/>
          <dgm:chPref val="3"/>
          <dgm:bulletEnabled val="1"/>
        </dgm:presLayoutVars>
      </dgm:prSet>
      <dgm:spPr/>
    </dgm:pt>
    <dgm:pt modelId="{222A6D85-9285-4429-A472-8FD6D28BE8B6}" type="pres">
      <dgm:prSet presAssocID="{0A36C4B6-1658-48C5-9A4B-BA8DD0A91973}" presName="Accent" presStyleLbl="parChTrans1D1" presStyleIdx="3" presStyleCnt="6"/>
      <dgm:spPr/>
    </dgm:pt>
    <dgm:pt modelId="{97A153C3-16C2-4744-926B-830C0B62611F}" type="pres">
      <dgm:prSet presAssocID="{01D46B3A-8433-4B6C-A6C5-177524E9B88F}" presName="sibTrans" presStyleCnt="0"/>
      <dgm:spPr/>
    </dgm:pt>
    <dgm:pt modelId="{CF9E805C-2E95-40C6-9390-1284A7BDB65D}" type="pres">
      <dgm:prSet presAssocID="{F43A40DC-E027-4224-A902-43EFE469BE16}" presName="composite" presStyleCnt="0"/>
      <dgm:spPr/>
    </dgm:pt>
    <dgm:pt modelId="{E2394425-FAB9-4052-A0D6-3FB9B93DA912}" type="pres">
      <dgm:prSet presAssocID="{F43A40DC-E027-4224-A902-43EFE469BE16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F3C20FA-C932-44B0-8F69-1989FF9A6D18}" type="pres">
      <dgm:prSet presAssocID="{F43A40DC-E027-4224-A902-43EFE469BE16}" presName="Parent" presStyleLbl="alignNode1" presStyleIdx="4" presStyleCnt="6">
        <dgm:presLayoutVars>
          <dgm:chMax val="3"/>
          <dgm:chPref val="3"/>
          <dgm:bulletEnabled val="1"/>
        </dgm:presLayoutVars>
      </dgm:prSet>
      <dgm:spPr/>
    </dgm:pt>
    <dgm:pt modelId="{1498EA1C-2FED-4212-A4B5-2A361306D986}" type="pres">
      <dgm:prSet presAssocID="{F43A40DC-E027-4224-A902-43EFE469BE16}" presName="Accent" presStyleLbl="parChTrans1D1" presStyleIdx="4" presStyleCnt="6"/>
      <dgm:spPr/>
    </dgm:pt>
    <dgm:pt modelId="{10DA3340-E665-41AF-A0CE-1BFD16FAE4CF}" type="pres">
      <dgm:prSet presAssocID="{F24C41CF-E1AE-4D1D-AD38-6188A1830BF1}" presName="sibTrans" presStyleCnt="0"/>
      <dgm:spPr/>
    </dgm:pt>
    <dgm:pt modelId="{D7607039-2EA5-4D47-9A87-D99EBEE72D8F}" type="pres">
      <dgm:prSet presAssocID="{805B33D1-130D-4205-B353-FBDFD3230F07}" presName="composite" presStyleCnt="0"/>
      <dgm:spPr/>
    </dgm:pt>
    <dgm:pt modelId="{3BA6A93F-BFD8-49F1-8CD7-78F9B5534C48}" type="pres">
      <dgm:prSet presAssocID="{805B33D1-130D-4205-B353-FBDFD3230F07}" presName="FirstChild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9290C319-D0D1-4BD2-868F-FB15B4F49B17}" type="pres">
      <dgm:prSet presAssocID="{805B33D1-130D-4205-B353-FBDFD3230F07}" presName="Parent" presStyleLbl="alignNode1" presStyleIdx="5" presStyleCnt="6">
        <dgm:presLayoutVars>
          <dgm:chMax val="3"/>
          <dgm:chPref val="3"/>
          <dgm:bulletEnabled val="1"/>
        </dgm:presLayoutVars>
      </dgm:prSet>
      <dgm:spPr/>
    </dgm:pt>
    <dgm:pt modelId="{9008C106-7EC4-49A2-B750-41843A6297BE}" type="pres">
      <dgm:prSet presAssocID="{805B33D1-130D-4205-B353-FBDFD3230F07}" presName="Accent" presStyleLbl="parChTrans1D1" presStyleIdx="5" presStyleCnt="6"/>
      <dgm:spPr/>
    </dgm:pt>
  </dgm:ptLst>
  <dgm:cxnLst>
    <dgm:cxn modelId="{1596780E-A8BF-4A9A-964F-3244D8B89591}" srcId="{3B456D93-0D9B-4F16-9DB2-06EC0BCFA006}" destId="{805B33D1-130D-4205-B353-FBDFD3230F07}" srcOrd="5" destOrd="0" parTransId="{4449BC84-4183-453E-9C57-B74DC4CA3C87}" sibTransId="{5E0AF1F3-C068-49EE-ADEA-B5E7AE951C44}"/>
    <dgm:cxn modelId="{B662A211-AF24-454B-A30F-BAC9C8B63982}" type="presOf" srcId="{9C839291-7F00-4C24-9ABC-B48506EA39A7}" destId="{775C41B0-FED5-4AFF-AD15-4262B13E94C0}" srcOrd="0" destOrd="0" presId="urn:microsoft.com/office/officeart/2011/layout/TabList"/>
    <dgm:cxn modelId="{27054930-1204-43C0-9D64-DFCB10052A84}" type="presOf" srcId="{D1E12105-A208-4E11-9CE6-331731B25B9D}" destId="{4AA6864B-9BCA-46DF-BD6A-0002EE53EEB7}" srcOrd="0" destOrd="0" presId="urn:microsoft.com/office/officeart/2011/layout/TabList"/>
    <dgm:cxn modelId="{4988515C-00BE-48B0-A383-8BB7A7C607D7}" type="presOf" srcId="{0A36C4B6-1658-48C5-9A4B-BA8DD0A91973}" destId="{A73A85E7-AA8A-4948-B3D4-7861D363311B}" srcOrd="0" destOrd="0" presId="urn:microsoft.com/office/officeart/2011/layout/TabList"/>
    <dgm:cxn modelId="{459C1566-2480-49FB-B504-913FBEE4B456}" type="presOf" srcId="{805B33D1-130D-4205-B353-FBDFD3230F07}" destId="{9290C319-D0D1-4BD2-868F-FB15B4F49B17}" srcOrd="0" destOrd="0" presId="urn:microsoft.com/office/officeart/2011/layout/TabList"/>
    <dgm:cxn modelId="{8CEC234C-04C5-4298-8EA7-7D59FA39D5E0}" type="presOf" srcId="{3B456D93-0D9B-4F16-9DB2-06EC0BCFA006}" destId="{04289B4A-BB91-4309-9580-F610C4752CF8}" srcOrd="0" destOrd="0" presId="urn:microsoft.com/office/officeart/2011/layout/TabList"/>
    <dgm:cxn modelId="{43A42A71-D461-4447-8695-308E271EC8BB}" srcId="{3B456D93-0D9B-4F16-9DB2-06EC0BCFA006}" destId="{0A36C4B6-1658-48C5-9A4B-BA8DD0A91973}" srcOrd="3" destOrd="0" parTransId="{48630AF6-F03D-4DC0-BD8C-50A60213C1D4}" sibTransId="{01D46B3A-8433-4B6C-A6C5-177524E9B88F}"/>
    <dgm:cxn modelId="{3C480A75-62B6-4C75-8621-1F0F2A502CDC}" srcId="{3B456D93-0D9B-4F16-9DB2-06EC0BCFA006}" destId="{F43A40DC-E027-4224-A902-43EFE469BE16}" srcOrd="4" destOrd="0" parTransId="{21C2C217-83C5-4056-8370-D0F475EA1957}" sibTransId="{F24C41CF-E1AE-4D1D-AD38-6188A1830BF1}"/>
    <dgm:cxn modelId="{3DA22D97-18DC-4282-B28B-5B12B8C3BB57}" srcId="{3B456D93-0D9B-4F16-9DB2-06EC0BCFA006}" destId="{9C839291-7F00-4C24-9ABC-B48506EA39A7}" srcOrd="1" destOrd="0" parTransId="{A6018E14-2DCA-4AEF-8B6F-F002D31F186F}" sibTransId="{59EBCB77-5C28-4E75-89A1-D1C09BA85EBB}"/>
    <dgm:cxn modelId="{2AD474B9-3D6C-4F70-A135-19193F560DC1}" srcId="{3B456D93-0D9B-4F16-9DB2-06EC0BCFA006}" destId="{E46E30DD-D71B-4754-8F10-FD7CBDF7D197}" srcOrd="2" destOrd="0" parTransId="{DB18C678-8C3E-4E16-82B0-FFB4C3418037}" sibTransId="{B1CFBC2C-FF00-492D-82D3-09799FB24F60}"/>
    <dgm:cxn modelId="{C0B855C4-959D-4D17-87F8-E1AF93623879}" srcId="{3B456D93-0D9B-4F16-9DB2-06EC0BCFA006}" destId="{D1E12105-A208-4E11-9CE6-331731B25B9D}" srcOrd="0" destOrd="0" parTransId="{4622B701-9E7E-4ED2-96BB-5A061478A9E4}" sibTransId="{60E25AA8-786E-4A25-84EC-832CD412BD2C}"/>
    <dgm:cxn modelId="{542670C6-1DF7-4548-B1F5-957AAD929F8D}" type="presOf" srcId="{E46E30DD-D71B-4754-8F10-FD7CBDF7D197}" destId="{30AB2A1B-45B7-4FE0-AA32-672464B7D824}" srcOrd="0" destOrd="0" presId="urn:microsoft.com/office/officeart/2011/layout/TabList"/>
    <dgm:cxn modelId="{F8CA37D6-C9D6-4AA7-8802-B1F72D8F0B5F}" type="presOf" srcId="{F43A40DC-E027-4224-A902-43EFE469BE16}" destId="{7F3C20FA-C932-44B0-8F69-1989FF9A6D18}" srcOrd="0" destOrd="0" presId="urn:microsoft.com/office/officeart/2011/layout/TabList"/>
    <dgm:cxn modelId="{F34FA182-766D-4A21-BFAA-AEC9529CD9E5}" type="presParOf" srcId="{04289B4A-BB91-4309-9580-F610C4752CF8}" destId="{4B33F776-7CF8-4D94-87D5-19D6B0620289}" srcOrd="0" destOrd="0" presId="urn:microsoft.com/office/officeart/2011/layout/TabList"/>
    <dgm:cxn modelId="{D81E2A0D-43B9-4254-9A58-0EB602BAD7EA}" type="presParOf" srcId="{4B33F776-7CF8-4D94-87D5-19D6B0620289}" destId="{2F6D66DC-4260-4CDD-9CC6-7E54C923A26F}" srcOrd="0" destOrd="0" presId="urn:microsoft.com/office/officeart/2011/layout/TabList"/>
    <dgm:cxn modelId="{4CB28F9C-E4F6-4529-AA6F-F1510AFACB75}" type="presParOf" srcId="{4B33F776-7CF8-4D94-87D5-19D6B0620289}" destId="{4AA6864B-9BCA-46DF-BD6A-0002EE53EEB7}" srcOrd="1" destOrd="0" presId="urn:microsoft.com/office/officeart/2011/layout/TabList"/>
    <dgm:cxn modelId="{13D6EA16-5F94-4E8B-9EC3-4CB05F3CD75D}" type="presParOf" srcId="{4B33F776-7CF8-4D94-87D5-19D6B0620289}" destId="{5A4B1117-FDA1-40D7-80B4-9C3C8CB23740}" srcOrd="2" destOrd="0" presId="urn:microsoft.com/office/officeart/2011/layout/TabList"/>
    <dgm:cxn modelId="{7DB89C85-2D51-43DD-B9A8-B217E934899D}" type="presParOf" srcId="{04289B4A-BB91-4309-9580-F610C4752CF8}" destId="{118D648F-1445-4700-B35A-F7AB599B7B6D}" srcOrd="1" destOrd="0" presId="urn:microsoft.com/office/officeart/2011/layout/TabList"/>
    <dgm:cxn modelId="{71EEE153-C14C-432D-83D5-CF8CFA18E474}" type="presParOf" srcId="{04289B4A-BB91-4309-9580-F610C4752CF8}" destId="{66296EF6-E443-4122-B2C8-BE9EF95F7860}" srcOrd="2" destOrd="0" presId="urn:microsoft.com/office/officeart/2011/layout/TabList"/>
    <dgm:cxn modelId="{51767D81-AE1D-4D4E-B410-377ABD030901}" type="presParOf" srcId="{66296EF6-E443-4122-B2C8-BE9EF95F7860}" destId="{D366DE7C-F547-48BD-B60F-E3D83876637D}" srcOrd="0" destOrd="0" presId="urn:microsoft.com/office/officeart/2011/layout/TabList"/>
    <dgm:cxn modelId="{88D6C4AC-26C5-4241-88EE-8D112832DBBE}" type="presParOf" srcId="{66296EF6-E443-4122-B2C8-BE9EF95F7860}" destId="{775C41B0-FED5-4AFF-AD15-4262B13E94C0}" srcOrd="1" destOrd="0" presId="urn:microsoft.com/office/officeart/2011/layout/TabList"/>
    <dgm:cxn modelId="{5E3C2166-B9DB-4FEC-A51F-B3E4A4C3CC49}" type="presParOf" srcId="{66296EF6-E443-4122-B2C8-BE9EF95F7860}" destId="{EBF6F362-4E48-4033-9454-611AE7BCC926}" srcOrd="2" destOrd="0" presId="urn:microsoft.com/office/officeart/2011/layout/TabList"/>
    <dgm:cxn modelId="{FC6C1162-0AEF-4BAB-8737-9F52E3B56AE1}" type="presParOf" srcId="{04289B4A-BB91-4309-9580-F610C4752CF8}" destId="{FDD0E547-6727-46B8-B1EA-B0F82DD86AF7}" srcOrd="3" destOrd="0" presId="urn:microsoft.com/office/officeart/2011/layout/TabList"/>
    <dgm:cxn modelId="{DEDC1466-0EEF-48D6-B151-722555EF7EF1}" type="presParOf" srcId="{04289B4A-BB91-4309-9580-F610C4752CF8}" destId="{4CA3BE06-C436-4253-8A04-6C32F66F04D5}" srcOrd="4" destOrd="0" presId="urn:microsoft.com/office/officeart/2011/layout/TabList"/>
    <dgm:cxn modelId="{292EE9E1-7F98-4B9A-BDAB-F3311FDDC00A}" type="presParOf" srcId="{4CA3BE06-C436-4253-8A04-6C32F66F04D5}" destId="{3CC52727-424E-4887-AEC8-A7ABCCE24B38}" srcOrd="0" destOrd="0" presId="urn:microsoft.com/office/officeart/2011/layout/TabList"/>
    <dgm:cxn modelId="{8DF332E4-7383-497A-BAB1-48C5A819BF85}" type="presParOf" srcId="{4CA3BE06-C436-4253-8A04-6C32F66F04D5}" destId="{30AB2A1B-45B7-4FE0-AA32-672464B7D824}" srcOrd="1" destOrd="0" presId="urn:microsoft.com/office/officeart/2011/layout/TabList"/>
    <dgm:cxn modelId="{BEBC691F-B3C1-4C4F-99E8-42962ACA6D57}" type="presParOf" srcId="{4CA3BE06-C436-4253-8A04-6C32F66F04D5}" destId="{D59460AC-0221-4046-BB4A-0B5415A8A172}" srcOrd="2" destOrd="0" presId="urn:microsoft.com/office/officeart/2011/layout/TabList"/>
    <dgm:cxn modelId="{22FE6FD7-59F1-4650-85B6-361851C61190}" type="presParOf" srcId="{04289B4A-BB91-4309-9580-F610C4752CF8}" destId="{38CFB845-DA4B-410D-9AFA-9C8715D12F94}" srcOrd="5" destOrd="0" presId="urn:microsoft.com/office/officeart/2011/layout/TabList"/>
    <dgm:cxn modelId="{DA4FF84D-EDDE-4A28-85B2-F38FAB2958B8}" type="presParOf" srcId="{04289B4A-BB91-4309-9580-F610C4752CF8}" destId="{5F092301-5EEF-48B8-99DA-76659621C79E}" srcOrd="6" destOrd="0" presId="urn:microsoft.com/office/officeart/2011/layout/TabList"/>
    <dgm:cxn modelId="{77328DE5-036C-4DC2-A9AA-CCB371B307B5}" type="presParOf" srcId="{5F092301-5EEF-48B8-99DA-76659621C79E}" destId="{518C4155-D1C3-4FD7-BE5A-E46B244BE31A}" srcOrd="0" destOrd="0" presId="urn:microsoft.com/office/officeart/2011/layout/TabList"/>
    <dgm:cxn modelId="{F84AD119-58B5-4517-A3D0-8B205C9FA93E}" type="presParOf" srcId="{5F092301-5EEF-48B8-99DA-76659621C79E}" destId="{A73A85E7-AA8A-4948-B3D4-7861D363311B}" srcOrd="1" destOrd="0" presId="urn:microsoft.com/office/officeart/2011/layout/TabList"/>
    <dgm:cxn modelId="{038B3C86-9BF6-43B1-9FA1-419B53E2AE8B}" type="presParOf" srcId="{5F092301-5EEF-48B8-99DA-76659621C79E}" destId="{222A6D85-9285-4429-A472-8FD6D28BE8B6}" srcOrd="2" destOrd="0" presId="urn:microsoft.com/office/officeart/2011/layout/TabList"/>
    <dgm:cxn modelId="{0C97064D-1060-43AC-9268-CB1CFE98FC64}" type="presParOf" srcId="{04289B4A-BB91-4309-9580-F610C4752CF8}" destId="{97A153C3-16C2-4744-926B-830C0B62611F}" srcOrd="7" destOrd="0" presId="urn:microsoft.com/office/officeart/2011/layout/TabList"/>
    <dgm:cxn modelId="{97FDC670-8280-4345-97C0-4FE79A3C33FD}" type="presParOf" srcId="{04289B4A-BB91-4309-9580-F610C4752CF8}" destId="{CF9E805C-2E95-40C6-9390-1284A7BDB65D}" srcOrd="8" destOrd="0" presId="urn:microsoft.com/office/officeart/2011/layout/TabList"/>
    <dgm:cxn modelId="{D60CFBEE-9FBD-4429-B087-5E0E10B55F73}" type="presParOf" srcId="{CF9E805C-2E95-40C6-9390-1284A7BDB65D}" destId="{E2394425-FAB9-4052-A0D6-3FB9B93DA912}" srcOrd="0" destOrd="0" presId="urn:microsoft.com/office/officeart/2011/layout/TabList"/>
    <dgm:cxn modelId="{1EEE55F4-5D93-40C9-B2AD-F0A7B5889EB5}" type="presParOf" srcId="{CF9E805C-2E95-40C6-9390-1284A7BDB65D}" destId="{7F3C20FA-C932-44B0-8F69-1989FF9A6D18}" srcOrd="1" destOrd="0" presId="urn:microsoft.com/office/officeart/2011/layout/TabList"/>
    <dgm:cxn modelId="{AED3A08C-A901-4EA1-8866-85AE473DAB13}" type="presParOf" srcId="{CF9E805C-2E95-40C6-9390-1284A7BDB65D}" destId="{1498EA1C-2FED-4212-A4B5-2A361306D986}" srcOrd="2" destOrd="0" presId="urn:microsoft.com/office/officeart/2011/layout/TabList"/>
    <dgm:cxn modelId="{9AD0EC72-783B-4030-9BB3-81A053AFD4D3}" type="presParOf" srcId="{04289B4A-BB91-4309-9580-F610C4752CF8}" destId="{10DA3340-E665-41AF-A0CE-1BFD16FAE4CF}" srcOrd="9" destOrd="0" presId="urn:microsoft.com/office/officeart/2011/layout/TabList"/>
    <dgm:cxn modelId="{759FCD81-7188-4399-9E54-9E6CF98A4CDC}" type="presParOf" srcId="{04289B4A-BB91-4309-9580-F610C4752CF8}" destId="{D7607039-2EA5-4D47-9A87-D99EBEE72D8F}" srcOrd="10" destOrd="0" presId="urn:microsoft.com/office/officeart/2011/layout/TabList"/>
    <dgm:cxn modelId="{E74FF69D-03EB-416E-A623-E2E0A5D7DE77}" type="presParOf" srcId="{D7607039-2EA5-4D47-9A87-D99EBEE72D8F}" destId="{3BA6A93F-BFD8-49F1-8CD7-78F9B5534C48}" srcOrd="0" destOrd="0" presId="urn:microsoft.com/office/officeart/2011/layout/TabList"/>
    <dgm:cxn modelId="{9F4F899F-6335-43A3-8EA1-72F6E898BE66}" type="presParOf" srcId="{D7607039-2EA5-4D47-9A87-D99EBEE72D8F}" destId="{9290C319-D0D1-4BD2-868F-FB15B4F49B17}" srcOrd="1" destOrd="0" presId="urn:microsoft.com/office/officeart/2011/layout/TabList"/>
    <dgm:cxn modelId="{6E878E73-B330-4B2B-8101-091C17C238A4}" type="presParOf" srcId="{D7607039-2EA5-4D47-9A87-D99EBEE72D8F}" destId="{9008C106-7EC4-49A2-B750-41843A6297BE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616A9-BDE2-45C3-9730-418AEBCB49BA}">
      <dsp:nvSpPr>
        <dsp:cNvPr id="0" name=""/>
        <dsp:cNvSpPr/>
      </dsp:nvSpPr>
      <dsp:spPr>
        <a:xfrm>
          <a:off x="0" y="0"/>
          <a:ext cx="62243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D8F8C-9A4D-41F2-9F9D-EC0FA598BC97}">
      <dsp:nvSpPr>
        <dsp:cNvPr id="0" name=""/>
        <dsp:cNvSpPr/>
      </dsp:nvSpPr>
      <dsp:spPr>
        <a:xfrm>
          <a:off x="0" y="0"/>
          <a:ext cx="6224335" cy="67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Introduction</a:t>
          </a:r>
        </a:p>
      </dsp:txBody>
      <dsp:txXfrm>
        <a:off x="0" y="0"/>
        <a:ext cx="6224335" cy="678942"/>
      </dsp:txXfrm>
    </dsp:sp>
    <dsp:sp modelId="{D91AA86D-F214-4DEF-9CBA-07C1C5246EC6}">
      <dsp:nvSpPr>
        <dsp:cNvPr id="0" name=""/>
        <dsp:cNvSpPr/>
      </dsp:nvSpPr>
      <dsp:spPr>
        <a:xfrm>
          <a:off x="0" y="678941"/>
          <a:ext cx="6224335" cy="0"/>
        </a:xfrm>
        <a:prstGeom prst="line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34520-CE8B-4407-B40A-75866110C9AB}">
      <dsp:nvSpPr>
        <dsp:cNvPr id="0" name=""/>
        <dsp:cNvSpPr/>
      </dsp:nvSpPr>
      <dsp:spPr>
        <a:xfrm>
          <a:off x="0" y="678942"/>
          <a:ext cx="6224335" cy="67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Problem Statement</a:t>
          </a:r>
        </a:p>
      </dsp:txBody>
      <dsp:txXfrm>
        <a:off x="0" y="678942"/>
        <a:ext cx="6224335" cy="678942"/>
      </dsp:txXfrm>
    </dsp:sp>
    <dsp:sp modelId="{C3161D08-F0FA-4AC8-A918-7D07B029A212}">
      <dsp:nvSpPr>
        <dsp:cNvPr id="0" name=""/>
        <dsp:cNvSpPr/>
      </dsp:nvSpPr>
      <dsp:spPr>
        <a:xfrm>
          <a:off x="0" y="1357883"/>
          <a:ext cx="6224335" cy="0"/>
        </a:xfrm>
        <a:prstGeom prst="lin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C11F8-7C56-4A25-80EE-57F11381FC2F}">
      <dsp:nvSpPr>
        <dsp:cNvPr id="0" name=""/>
        <dsp:cNvSpPr/>
      </dsp:nvSpPr>
      <dsp:spPr>
        <a:xfrm>
          <a:off x="0" y="1357884"/>
          <a:ext cx="6224335" cy="67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Road Map</a:t>
          </a:r>
        </a:p>
      </dsp:txBody>
      <dsp:txXfrm>
        <a:off x="0" y="1357884"/>
        <a:ext cx="6224335" cy="678942"/>
      </dsp:txXfrm>
    </dsp:sp>
    <dsp:sp modelId="{3B7F17CC-9052-4C28-8D6C-FAF8A4A2943D}">
      <dsp:nvSpPr>
        <dsp:cNvPr id="0" name=""/>
        <dsp:cNvSpPr/>
      </dsp:nvSpPr>
      <dsp:spPr>
        <a:xfrm>
          <a:off x="0" y="2036826"/>
          <a:ext cx="6224335" cy="0"/>
        </a:xfrm>
        <a:prstGeom prst="line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2CD27-4675-4302-81B8-E2236B86DD76}">
      <dsp:nvSpPr>
        <dsp:cNvPr id="0" name=""/>
        <dsp:cNvSpPr/>
      </dsp:nvSpPr>
      <dsp:spPr>
        <a:xfrm>
          <a:off x="0" y="2036826"/>
          <a:ext cx="6224335" cy="67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Features</a:t>
          </a:r>
        </a:p>
      </dsp:txBody>
      <dsp:txXfrm>
        <a:off x="0" y="2036826"/>
        <a:ext cx="6224335" cy="678942"/>
      </dsp:txXfrm>
    </dsp:sp>
    <dsp:sp modelId="{7F0367D7-A0AB-4FA4-8A5C-FA2647A29DBE}">
      <dsp:nvSpPr>
        <dsp:cNvPr id="0" name=""/>
        <dsp:cNvSpPr/>
      </dsp:nvSpPr>
      <dsp:spPr>
        <a:xfrm>
          <a:off x="0" y="2715767"/>
          <a:ext cx="6224335" cy="0"/>
        </a:xfrm>
        <a:prstGeom prst="lin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A136E-39B0-4FD9-AAEB-CC06BB436D5D}">
      <dsp:nvSpPr>
        <dsp:cNvPr id="0" name=""/>
        <dsp:cNvSpPr/>
      </dsp:nvSpPr>
      <dsp:spPr>
        <a:xfrm>
          <a:off x="0" y="2715768"/>
          <a:ext cx="6224335" cy="67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Modules</a:t>
          </a:r>
        </a:p>
      </dsp:txBody>
      <dsp:txXfrm>
        <a:off x="0" y="2715768"/>
        <a:ext cx="6224335" cy="678942"/>
      </dsp:txXfrm>
    </dsp:sp>
    <dsp:sp modelId="{52532F08-5C57-4C28-A3F0-70109E8D7D4D}">
      <dsp:nvSpPr>
        <dsp:cNvPr id="0" name=""/>
        <dsp:cNvSpPr/>
      </dsp:nvSpPr>
      <dsp:spPr>
        <a:xfrm>
          <a:off x="0" y="3394710"/>
          <a:ext cx="6224335" cy="0"/>
        </a:xfrm>
        <a:prstGeom prst="line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2CD91-676E-4D9C-B135-161AF705626B}">
      <dsp:nvSpPr>
        <dsp:cNvPr id="0" name=""/>
        <dsp:cNvSpPr/>
      </dsp:nvSpPr>
      <dsp:spPr>
        <a:xfrm>
          <a:off x="0" y="3394710"/>
          <a:ext cx="6224335" cy="67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Diagrams</a:t>
          </a:r>
        </a:p>
      </dsp:txBody>
      <dsp:txXfrm>
        <a:off x="0" y="3394710"/>
        <a:ext cx="6224335" cy="678942"/>
      </dsp:txXfrm>
    </dsp:sp>
    <dsp:sp modelId="{0D640ED2-A059-4103-BA2B-A7DE67D1C956}">
      <dsp:nvSpPr>
        <dsp:cNvPr id="0" name=""/>
        <dsp:cNvSpPr/>
      </dsp:nvSpPr>
      <dsp:spPr>
        <a:xfrm>
          <a:off x="0" y="4073652"/>
          <a:ext cx="6224335" cy="0"/>
        </a:xfrm>
        <a:prstGeom prst="lin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0A7E3-000E-4B46-BC05-FC35C64D7DE8}">
      <dsp:nvSpPr>
        <dsp:cNvPr id="0" name=""/>
        <dsp:cNvSpPr/>
      </dsp:nvSpPr>
      <dsp:spPr>
        <a:xfrm>
          <a:off x="0" y="4073652"/>
          <a:ext cx="6224335" cy="67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Demonstration</a:t>
          </a:r>
        </a:p>
      </dsp:txBody>
      <dsp:txXfrm>
        <a:off x="0" y="4073652"/>
        <a:ext cx="6224335" cy="678942"/>
      </dsp:txXfrm>
    </dsp:sp>
    <dsp:sp modelId="{47AEA769-06CA-49A0-B5BF-D2AA449AE0B0}">
      <dsp:nvSpPr>
        <dsp:cNvPr id="0" name=""/>
        <dsp:cNvSpPr/>
      </dsp:nvSpPr>
      <dsp:spPr>
        <a:xfrm>
          <a:off x="0" y="4752593"/>
          <a:ext cx="622433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4FE69-07D8-4B98-97EB-7FA5E3E5684F}">
      <dsp:nvSpPr>
        <dsp:cNvPr id="0" name=""/>
        <dsp:cNvSpPr/>
      </dsp:nvSpPr>
      <dsp:spPr>
        <a:xfrm>
          <a:off x="0" y="4752594"/>
          <a:ext cx="6224335" cy="67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Conclusion</a:t>
          </a:r>
        </a:p>
      </dsp:txBody>
      <dsp:txXfrm>
        <a:off x="0" y="4752594"/>
        <a:ext cx="6224335" cy="678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B8184-78A4-4DCF-A1F2-3BDBA009AC2A}">
      <dsp:nvSpPr>
        <dsp:cNvPr id="0" name=""/>
        <dsp:cNvSpPr/>
      </dsp:nvSpPr>
      <dsp:spPr>
        <a:xfrm>
          <a:off x="2044800" y="7378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9F6E1-1B96-48A2-967A-37C0A10C0A84}">
      <dsp:nvSpPr>
        <dsp:cNvPr id="0" name=""/>
        <dsp:cNvSpPr/>
      </dsp:nvSpPr>
      <dsp:spPr>
        <a:xfrm>
          <a:off x="2512800" y="54178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4C3E4-2CAF-4EBF-9D31-C604144C17B8}">
      <dsp:nvSpPr>
        <dsp:cNvPr id="0" name=""/>
        <dsp:cNvSpPr/>
      </dsp:nvSpPr>
      <dsp:spPr>
        <a:xfrm>
          <a:off x="1342800" y="2953781"/>
          <a:ext cx="3600000" cy="92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The Hotel Booking System Project is a software website through which the guests or user can secure online reservations.  The user can choose all the relavant available options pertaining to the rooms and book them accordingly</a:t>
          </a:r>
          <a:endParaRPr lang="en-US" sz="1100" kern="1200"/>
        </a:p>
      </dsp:txBody>
      <dsp:txXfrm>
        <a:off x="1342800" y="2953781"/>
        <a:ext cx="3600000" cy="921313"/>
      </dsp:txXfrm>
    </dsp:sp>
    <dsp:sp modelId="{4A56871C-95A3-46C0-B873-BE55ECD140FE}">
      <dsp:nvSpPr>
        <dsp:cNvPr id="0" name=""/>
        <dsp:cNvSpPr/>
      </dsp:nvSpPr>
      <dsp:spPr>
        <a:xfrm>
          <a:off x="6274800" y="7378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E44F2-20BF-41E1-9DCE-9435E5B1EEEE}">
      <dsp:nvSpPr>
        <dsp:cNvPr id="0" name=""/>
        <dsp:cNvSpPr/>
      </dsp:nvSpPr>
      <dsp:spPr>
        <a:xfrm>
          <a:off x="6742800" y="54178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AF2D8-9C9D-4A0F-831E-F77254CF1E2D}">
      <dsp:nvSpPr>
        <dsp:cNvPr id="0" name=""/>
        <dsp:cNvSpPr/>
      </dsp:nvSpPr>
      <dsp:spPr>
        <a:xfrm>
          <a:off x="5572800" y="2953781"/>
          <a:ext cx="3600000" cy="92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>
              <a:solidFill>
                <a:schemeClr val="accent1"/>
              </a:solidFill>
            </a:rPr>
            <a:t>It is user-friendly. It must show all the essential or crucial hotel-related data. If the portal shows up data correctly, users will have more confidence in booking the hotels. This advanced Hotel Booking System Project features a centralized database handling process.</a:t>
          </a:r>
          <a:endParaRPr lang="en-US" sz="1100" kern="1200" dirty="0">
            <a:solidFill>
              <a:schemeClr val="accent1"/>
            </a:solidFill>
          </a:endParaRPr>
        </a:p>
      </dsp:txBody>
      <dsp:txXfrm>
        <a:off x="5572800" y="2953781"/>
        <a:ext cx="3600000" cy="9213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862C3-9C5F-492F-9C81-4E4B09DA3A83}">
      <dsp:nvSpPr>
        <dsp:cNvPr id="0" name=""/>
        <dsp:cNvSpPr/>
      </dsp:nvSpPr>
      <dsp:spPr>
        <a:xfrm>
          <a:off x="0" y="2040"/>
          <a:ext cx="6224335" cy="105660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04561-11AB-4DFA-B1BA-15842619B84E}">
      <dsp:nvSpPr>
        <dsp:cNvPr id="0" name=""/>
        <dsp:cNvSpPr/>
      </dsp:nvSpPr>
      <dsp:spPr>
        <a:xfrm>
          <a:off x="319622" y="239776"/>
          <a:ext cx="581131" cy="5811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FC81D-593B-4222-B11A-27AB7193A0FD}">
      <dsp:nvSpPr>
        <dsp:cNvPr id="0" name=""/>
        <dsp:cNvSpPr/>
      </dsp:nvSpPr>
      <dsp:spPr>
        <a:xfrm>
          <a:off x="1220377" y="2040"/>
          <a:ext cx="5003957" cy="1056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24" tIns="111824" rIns="111824" bIns="11182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To Create an Application for Hotel Booking Management System</a:t>
          </a:r>
          <a:endParaRPr lang="en-US" sz="1900" kern="1200"/>
        </a:p>
      </dsp:txBody>
      <dsp:txXfrm>
        <a:off x="1220377" y="2040"/>
        <a:ext cx="5003957" cy="1056603"/>
      </dsp:txXfrm>
    </dsp:sp>
    <dsp:sp modelId="{AE9BCD13-F253-42D8-9356-F4EF56FC7A53}">
      <dsp:nvSpPr>
        <dsp:cNvPr id="0" name=""/>
        <dsp:cNvSpPr/>
      </dsp:nvSpPr>
      <dsp:spPr>
        <a:xfrm>
          <a:off x="0" y="1322794"/>
          <a:ext cx="6224335" cy="105660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06B78-13D3-48D0-9861-CC25F4EBB6BD}">
      <dsp:nvSpPr>
        <dsp:cNvPr id="0" name=""/>
        <dsp:cNvSpPr/>
      </dsp:nvSpPr>
      <dsp:spPr>
        <a:xfrm>
          <a:off x="319622" y="1560530"/>
          <a:ext cx="581131" cy="5811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AEE97-7938-4102-A1A9-9DCC6FEFA144}">
      <dsp:nvSpPr>
        <dsp:cNvPr id="0" name=""/>
        <dsp:cNvSpPr/>
      </dsp:nvSpPr>
      <dsp:spPr>
        <a:xfrm>
          <a:off x="1220377" y="1322794"/>
          <a:ext cx="5003957" cy="1056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24" tIns="111824" rIns="111824" bIns="11182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Customer should be able to view the list of hotels, rooms available.</a:t>
          </a:r>
          <a:endParaRPr lang="en-US" sz="1900" kern="1200"/>
        </a:p>
      </dsp:txBody>
      <dsp:txXfrm>
        <a:off x="1220377" y="1322794"/>
        <a:ext cx="5003957" cy="1056603"/>
      </dsp:txXfrm>
    </dsp:sp>
    <dsp:sp modelId="{E14A2F14-F6C4-405D-97B9-58B005CA331B}">
      <dsp:nvSpPr>
        <dsp:cNvPr id="0" name=""/>
        <dsp:cNvSpPr/>
      </dsp:nvSpPr>
      <dsp:spPr>
        <a:xfrm>
          <a:off x="0" y="2643549"/>
          <a:ext cx="6224335" cy="105660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9C451-DB4B-48CA-AA8F-1A4ADBF227C2}">
      <dsp:nvSpPr>
        <dsp:cNvPr id="0" name=""/>
        <dsp:cNvSpPr/>
      </dsp:nvSpPr>
      <dsp:spPr>
        <a:xfrm>
          <a:off x="319622" y="2881284"/>
          <a:ext cx="581131" cy="5811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6227C-4656-4F8D-BEA1-371EF889931E}">
      <dsp:nvSpPr>
        <dsp:cNvPr id="0" name=""/>
        <dsp:cNvSpPr/>
      </dsp:nvSpPr>
      <dsp:spPr>
        <a:xfrm>
          <a:off x="1220377" y="2643549"/>
          <a:ext cx="5003957" cy="1056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24" tIns="111824" rIns="111824" bIns="11182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Customer should be able to book the rooms of the hotel.</a:t>
          </a:r>
          <a:endParaRPr lang="en-US" sz="1900" kern="1200"/>
        </a:p>
      </dsp:txBody>
      <dsp:txXfrm>
        <a:off x="1220377" y="2643549"/>
        <a:ext cx="5003957" cy="1056603"/>
      </dsp:txXfrm>
    </dsp:sp>
    <dsp:sp modelId="{19C209CB-38D5-4979-B2D7-555D2059C2E5}">
      <dsp:nvSpPr>
        <dsp:cNvPr id="0" name=""/>
        <dsp:cNvSpPr/>
      </dsp:nvSpPr>
      <dsp:spPr>
        <a:xfrm>
          <a:off x="0" y="3964303"/>
          <a:ext cx="6224335" cy="146519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2D278-6EC0-4CA4-9B74-7DD1F114E14D}">
      <dsp:nvSpPr>
        <dsp:cNvPr id="0" name=""/>
        <dsp:cNvSpPr/>
      </dsp:nvSpPr>
      <dsp:spPr>
        <a:xfrm>
          <a:off x="319622" y="4406333"/>
          <a:ext cx="581131" cy="5811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DD368-B6B5-4985-B05C-19F3B74AEA5F}">
      <dsp:nvSpPr>
        <dsp:cNvPr id="0" name=""/>
        <dsp:cNvSpPr/>
      </dsp:nvSpPr>
      <dsp:spPr>
        <a:xfrm>
          <a:off x="1220377" y="4168597"/>
          <a:ext cx="2800950" cy="1056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24" tIns="111824" rIns="111824" bIns="11182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Admin should be able to perform these operations:</a:t>
          </a:r>
          <a:endParaRPr lang="en-US" sz="1900" kern="1200" dirty="0"/>
        </a:p>
      </dsp:txBody>
      <dsp:txXfrm>
        <a:off x="1220377" y="4168597"/>
        <a:ext cx="2800950" cy="1056603"/>
      </dsp:txXfrm>
    </dsp:sp>
    <dsp:sp modelId="{5BE78F49-6362-46D9-8AFD-32BB44386E81}">
      <dsp:nvSpPr>
        <dsp:cNvPr id="0" name=""/>
        <dsp:cNvSpPr/>
      </dsp:nvSpPr>
      <dsp:spPr>
        <a:xfrm>
          <a:off x="4021327" y="4168597"/>
          <a:ext cx="2203007" cy="1056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24" tIns="111824" rIns="111824" bIns="11182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1.Hotel Management 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2.Rooms management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3. Payments</a:t>
          </a:r>
          <a:endParaRPr lang="en-US" sz="1400" kern="1200" dirty="0"/>
        </a:p>
      </dsp:txBody>
      <dsp:txXfrm>
        <a:off x="4021327" y="4168597"/>
        <a:ext cx="2203007" cy="1056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0E000-BE8F-426C-883A-F26BEE0C7E03}">
      <dsp:nvSpPr>
        <dsp:cNvPr id="0" name=""/>
        <dsp:cNvSpPr/>
      </dsp:nvSpPr>
      <dsp:spPr>
        <a:xfrm>
          <a:off x="0" y="519"/>
          <a:ext cx="10515600" cy="121454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E648F-8610-44F5-A47D-2FABA3DE44AF}">
      <dsp:nvSpPr>
        <dsp:cNvPr id="0" name=""/>
        <dsp:cNvSpPr/>
      </dsp:nvSpPr>
      <dsp:spPr>
        <a:xfrm>
          <a:off x="367401" y="273792"/>
          <a:ext cx="668002" cy="6680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2EA44-64B5-425F-A858-275C7802083B}">
      <dsp:nvSpPr>
        <dsp:cNvPr id="0" name=""/>
        <dsp:cNvSpPr/>
      </dsp:nvSpPr>
      <dsp:spPr>
        <a:xfrm>
          <a:off x="1402804" y="519"/>
          <a:ext cx="911279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Core Java +JPA with Hibernate </a:t>
          </a:r>
          <a:endParaRPr lang="en-US" sz="2500" kern="1200"/>
        </a:p>
      </dsp:txBody>
      <dsp:txXfrm>
        <a:off x="1402804" y="519"/>
        <a:ext cx="9112795" cy="1214549"/>
      </dsp:txXfrm>
    </dsp:sp>
    <dsp:sp modelId="{51A4732E-0F91-47EB-909B-F7CECB63FD04}">
      <dsp:nvSpPr>
        <dsp:cNvPr id="0" name=""/>
        <dsp:cNvSpPr/>
      </dsp:nvSpPr>
      <dsp:spPr>
        <a:xfrm>
          <a:off x="0" y="1518705"/>
          <a:ext cx="10515600" cy="121454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5B3FC-31EF-43B2-A93A-1DB427FEFDE5}">
      <dsp:nvSpPr>
        <dsp:cNvPr id="0" name=""/>
        <dsp:cNvSpPr/>
      </dsp:nvSpPr>
      <dsp:spPr>
        <a:xfrm>
          <a:off x="367401" y="1791978"/>
          <a:ext cx="668002" cy="6680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850E2-052B-40CC-844D-02E20E58ECFE}">
      <dsp:nvSpPr>
        <dsp:cNvPr id="0" name=""/>
        <dsp:cNvSpPr/>
      </dsp:nvSpPr>
      <dsp:spPr>
        <a:xfrm>
          <a:off x="1402804" y="1518705"/>
          <a:ext cx="911279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Spring Boot + Rest Controller + JPA with Hibernate</a:t>
          </a:r>
          <a:endParaRPr lang="en-US" sz="2500" kern="1200"/>
        </a:p>
      </dsp:txBody>
      <dsp:txXfrm>
        <a:off x="1402804" y="1518705"/>
        <a:ext cx="9112795" cy="1214549"/>
      </dsp:txXfrm>
    </dsp:sp>
    <dsp:sp modelId="{4A6F10A3-7A5D-4AD5-800F-971C7F68016E}">
      <dsp:nvSpPr>
        <dsp:cNvPr id="0" name=""/>
        <dsp:cNvSpPr/>
      </dsp:nvSpPr>
      <dsp:spPr>
        <a:xfrm>
          <a:off x="0" y="3036891"/>
          <a:ext cx="10515600" cy="121454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CB07C-3D92-4E9B-B979-E0E4253B40E4}">
      <dsp:nvSpPr>
        <dsp:cNvPr id="0" name=""/>
        <dsp:cNvSpPr/>
      </dsp:nvSpPr>
      <dsp:spPr>
        <a:xfrm>
          <a:off x="367401" y="3310165"/>
          <a:ext cx="668002" cy="6680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A1F0C-B652-4419-8DE1-6B3D5153A9F3}">
      <dsp:nvSpPr>
        <dsp:cNvPr id="0" name=""/>
        <dsp:cNvSpPr/>
      </dsp:nvSpPr>
      <dsp:spPr>
        <a:xfrm>
          <a:off x="1402804" y="3036891"/>
          <a:ext cx="911279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React for UI design (Front End) + Integration with previous Sprint</a:t>
          </a:r>
          <a:endParaRPr lang="en-US" sz="2500" kern="1200"/>
        </a:p>
      </dsp:txBody>
      <dsp:txXfrm>
        <a:off x="1402804" y="3036891"/>
        <a:ext cx="9112795" cy="12145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361B5-E372-49C6-ABCA-B3FA497461CA}">
      <dsp:nvSpPr>
        <dsp:cNvPr id="0" name=""/>
        <dsp:cNvSpPr/>
      </dsp:nvSpPr>
      <dsp:spPr>
        <a:xfrm>
          <a:off x="0" y="750149"/>
          <a:ext cx="6713552" cy="5996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Better and efficient service provided.</a:t>
          </a:r>
        </a:p>
      </dsp:txBody>
      <dsp:txXfrm>
        <a:off x="29271" y="779420"/>
        <a:ext cx="6655010" cy="541083"/>
      </dsp:txXfrm>
    </dsp:sp>
    <dsp:sp modelId="{6FD401D4-8CA1-4245-AC5D-DD8B3D563062}">
      <dsp:nvSpPr>
        <dsp:cNvPr id="0" name=""/>
        <dsp:cNvSpPr/>
      </dsp:nvSpPr>
      <dsp:spPr>
        <a:xfrm>
          <a:off x="0" y="1421775"/>
          <a:ext cx="6713552" cy="5996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Faster retrieval of information.</a:t>
          </a:r>
        </a:p>
      </dsp:txBody>
      <dsp:txXfrm>
        <a:off x="29271" y="1451046"/>
        <a:ext cx="6655010" cy="541083"/>
      </dsp:txXfrm>
    </dsp:sp>
    <dsp:sp modelId="{430E42B5-8B8D-415F-8165-4897ACDD7050}">
      <dsp:nvSpPr>
        <dsp:cNvPr id="0" name=""/>
        <dsp:cNvSpPr/>
      </dsp:nvSpPr>
      <dsp:spPr>
        <a:xfrm>
          <a:off x="0" y="2093400"/>
          <a:ext cx="6713552" cy="5996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Reduced workload </a:t>
          </a:r>
        </a:p>
      </dsp:txBody>
      <dsp:txXfrm>
        <a:off x="29271" y="2122671"/>
        <a:ext cx="6655010" cy="541083"/>
      </dsp:txXfrm>
    </dsp:sp>
    <dsp:sp modelId="{0005420A-5F6C-44F6-A311-691CA9CC21E6}">
      <dsp:nvSpPr>
        <dsp:cNvPr id="0" name=""/>
        <dsp:cNvSpPr/>
      </dsp:nvSpPr>
      <dsp:spPr>
        <a:xfrm>
          <a:off x="0" y="2765025"/>
          <a:ext cx="6713552" cy="5996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details of the</a:t>
          </a:r>
          <a:r>
            <a:rPr lang="en-US" sz="2500" b="1" kern="1200"/>
            <a:t> users </a:t>
          </a:r>
          <a:r>
            <a:rPr lang="en-US" sz="2500" kern="1200"/>
            <a:t>will be available on a click.</a:t>
          </a:r>
        </a:p>
      </dsp:txBody>
      <dsp:txXfrm>
        <a:off x="29271" y="2794296"/>
        <a:ext cx="6655010" cy="5410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8C106-7EC4-49A2-B750-41843A6297BE}">
      <dsp:nvSpPr>
        <dsp:cNvPr id="0" name=""/>
        <dsp:cNvSpPr/>
      </dsp:nvSpPr>
      <dsp:spPr>
        <a:xfrm>
          <a:off x="0" y="5535751"/>
          <a:ext cx="690051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EA1C-2FED-4212-A4B5-2A361306D986}">
      <dsp:nvSpPr>
        <dsp:cNvPr id="0" name=""/>
        <dsp:cNvSpPr/>
      </dsp:nvSpPr>
      <dsp:spPr>
        <a:xfrm>
          <a:off x="0" y="4605810"/>
          <a:ext cx="690051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A6D85-9285-4429-A472-8FD6D28BE8B6}">
      <dsp:nvSpPr>
        <dsp:cNvPr id="0" name=""/>
        <dsp:cNvSpPr/>
      </dsp:nvSpPr>
      <dsp:spPr>
        <a:xfrm>
          <a:off x="0" y="3675869"/>
          <a:ext cx="690051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460AC-0221-4046-BB4A-0B5415A8A172}">
      <dsp:nvSpPr>
        <dsp:cNvPr id="0" name=""/>
        <dsp:cNvSpPr/>
      </dsp:nvSpPr>
      <dsp:spPr>
        <a:xfrm>
          <a:off x="0" y="2745929"/>
          <a:ext cx="690051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6F362-4E48-4033-9454-611AE7BCC926}">
      <dsp:nvSpPr>
        <dsp:cNvPr id="0" name=""/>
        <dsp:cNvSpPr/>
      </dsp:nvSpPr>
      <dsp:spPr>
        <a:xfrm>
          <a:off x="0" y="1815988"/>
          <a:ext cx="690051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B1117-FDA1-40D7-80B4-9C3C8CB23740}">
      <dsp:nvSpPr>
        <dsp:cNvPr id="0" name=""/>
        <dsp:cNvSpPr/>
      </dsp:nvSpPr>
      <dsp:spPr>
        <a:xfrm>
          <a:off x="0" y="886047"/>
          <a:ext cx="690051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D66DC-4260-4CDD-9CC6-7E54C923A26F}">
      <dsp:nvSpPr>
        <dsp:cNvPr id="0" name=""/>
        <dsp:cNvSpPr/>
      </dsp:nvSpPr>
      <dsp:spPr>
        <a:xfrm>
          <a:off x="1794133" y="389"/>
          <a:ext cx="5106378" cy="88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6864B-9BCA-46DF-BD6A-0002EE53EEB7}">
      <dsp:nvSpPr>
        <dsp:cNvPr id="0" name=""/>
        <dsp:cNvSpPr/>
      </dsp:nvSpPr>
      <dsp:spPr>
        <a:xfrm>
          <a:off x="0" y="389"/>
          <a:ext cx="1794133" cy="885657"/>
        </a:xfrm>
        <a:prstGeom prst="round2SameRect">
          <a:avLst>
            <a:gd name="adj1" fmla="val 1667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Login Module</a:t>
          </a:r>
        </a:p>
      </dsp:txBody>
      <dsp:txXfrm>
        <a:off x="43242" y="43631"/>
        <a:ext cx="1707649" cy="842415"/>
      </dsp:txXfrm>
    </dsp:sp>
    <dsp:sp modelId="{D366DE7C-F547-48BD-B60F-E3D83876637D}">
      <dsp:nvSpPr>
        <dsp:cNvPr id="0" name=""/>
        <dsp:cNvSpPr/>
      </dsp:nvSpPr>
      <dsp:spPr>
        <a:xfrm>
          <a:off x="1794133" y="930330"/>
          <a:ext cx="5106378" cy="88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C41B0-FED5-4AFF-AD15-4262B13E94C0}">
      <dsp:nvSpPr>
        <dsp:cNvPr id="0" name=""/>
        <dsp:cNvSpPr/>
      </dsp:nvSpPr>
      <dsp:spPr>
        <a:xfrm>
          <a:off x="0" y="930330"/>
          <a:ext cx="1794133" cy="885657"/>
        </a:xfrm>
        <a:prstGeom prst="round2SameRect">
          <a:avLst>
            <a:gd name="adj1" fmla="val 1667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Customer Module</a:t>
          </a:r>
        </a:p>
      </dsp:txBody>
      <dsp:txXfrm>
        <a:off x="43242" y="973572"/>
        <a:ext cx="1707649" cy="842415"/>
      </dsp:txXfrm>
    </dsp:sp>
    <dsp:sp modelId="{3CC52727-424E-4887-AEC8-A7ABCCE24B38}">
      <dsp:nvSpPr>
        <dsp:cNvPr id="0" name=""/>
        <dsp:cNvSpPr/>
      </dsp:nvSpPr>
      <dsp:spPr>
        <a:xfrm>
          <a:off x="1794133" y="1860271"/>
          <a:ext cx="5106378" cy="88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B2A1B-45B7-4FE0-AA32-672464B7D824}">
      <dsp:nvSpPr>
        <dsp:cNvPr id="0" name=""/>
        <dsp:cNvSpPr/>
      </dsp:nvSpPr>
      <dsp:spPr>
        <a:xfrm>
          <a:off x="0" y="1860271"/>
          <a:ext cx="1794133" cy="885657"/>
        </a:xfrm>
        <a:prstGeom prst="round2SameRect">
          <a:avLst>
            <a:gd name="adj1" fmla="val 1667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Hotel Management Module</a:t>
          </a:r>
        </a:p>
      </dsp:txBody>
      <dsp:txXfrm>
        <a:off x="43242" y="1903513"/>
        <a:ext cx="1707649" cy="842415"/>
      </dsp:txXfrm>
    </dsp:sp>
    <dsp:sp modelId="{518C4155-D1C3-4FD7-BE5A-E46B244BE31A}">
      <dsp:nvSpPr>
        <dsp:cNvPr id="0" name=""/>
        <dsp:cNvSpPr/>
      </dsp:nvSpPr>
      <dsp:spPr>
        <a:xfrm>
          <a:off x="1794133" y="2790211"/>
          <a:ext cx="5106378" cy="88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A85E7-AA8A-4948-B3D4-7861D363311B}">
      <dsp:nvSpPr>
        <dsp:cNvPr id="0" name=""/>
        <dsp:cNvSpPr/>
      </dsp:nvSpPr>
      <dsp:spPr>
        <a:xfrm>
          <a:off x="0" y="2790211"/>
          <a:ext cx="1794133" cy="885657"/>
        </a:xfrm>
        <a:prstGeom prst="round2SameRect">
          <a:avLst>
            <a:gd name="adj1" fmla="val 1667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Room Management Module</a:t>
          </a:r>
        </a:p>
      </dsp:txBody>
      <dsp:txXfrm>
        <a:off x="43242" y="2833453"/>
        <a:ext cx="1707649" cy="842415"/>
      </dsp:txXfrm>
    </dsp:sp>
    <dsp:sp modelId="{E2394425-FAB9-4052-A0D6-3FB9B93DA912}">
      <dsp:nvSpPr>
        <dsp:cNvPr id="0" name=""/>
        <dsp:cNvSpPr/>
      </dsp:nvSpPr>
      <dsp:spPr>
        <a:xfrm>
          <a:off x="1794133" y="3720152"/>
          <a:ext cx="5106378" cy="88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C20FA-C932-44B0-8F69-1989FF9A6D18}">
      <dsp:nvSpPr>
        <dsp:cNvPr id="0" name=""/>
        <dsp:cNvSpPr/>
      </dsp:nvSpPr>
      <dsp:spPr>
        <a:xfrm>
          <a:off x="0" y="3720152"/>
          <a:ext cx="1794133" cy="885657"/>
        </a:xfrm>
        <a:prstGeom prst="round2SameRect">
          <a:avLst>
            <a:gd name="adj1" fmla="val 1667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Rooms Booking Management Module</a:t>
          </a:r>
        </a:p>
      </dsp:txBody>
      <dsp:txXfrm>
        <a:off x="43242" y="3763394"/>
        <a:ext cx="1707649" cy="842415"/>
      </dsp:txXfrm>
    </dsp:sp>
    <dsp:sp modelId="{3BA6A93F-BFD8-49F1-8CD7-78F9B5534C48}">
      <dsp:nvSpPr>
        <dsp:cNvPr id="0" name=""/>
        <dsp:cNvSpPr/>
      </dsp:nvSpPr>
      <dsp:spPr>
        <a:xfrm>
          <a:off x="1794133" y="4650093"/>
          <a:ext cx="5106378" cy="88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0C319-D0D1-4BD2-868F-FB15B4F49B17}">
      <dsp:nvSpPr>
        <dsp:cNvPr id="0" name=""/>
        <dsp:cNvSpPr/>
      </dsp:nvSpPr>
      <dsp:spPr>
        <a:xfrm>
          <a:off x="0" y="4650093"/>
          <a:ext cx="1794133" cy="885657"/>
        </a:xfrm>
        <a:prstGeom prst="round2SameRect">
          <a:avLst>
            <a:gd name="adj1" fmla="val 1667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Payment Management Module</a:t>
          </a:r>
        </a:p>
      </dsp:txBody>
      <dsp:txXfrm>
        <a:off x="43242" y="4693335"/>
        <a:ext cx="1707649" cy="842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4C29-80AC-4892-B32C-098FCF6B7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A0CD8-C45A-46DD-905B-A1AED870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692C7-090B-4592-B669-9823A062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9B49-15D5-4399-8598-F024A7E18FE5}" type="datetimeFigureOut">
              <a:rPr lang="en-IN" smtClean="0"/>
              <a:t>27-7-22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2994-5B38-470E-870A-C59E9C9C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FA8F-73A8-457A-96B7-A13749E8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49A8-AF46-432B-B5FD-4E2302BC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46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4FAB-D984-4FED-A94E-50140859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2D3B8-A019-4552-903A-1AA415110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14F0C-366B-438E-9D5D-89254BE3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9B49-15D5-4399-8598-F024A7E18FE5}" type="datetimeFigureOut">
              <a:rPr lang="en-IN" smtClean="0"/>
              <a:t>27-7-22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79D0-47B3-4057-A2C8-2B41255B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E7AF-659E-4032-8FF6-E304E039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49A8-AF46-432B-B5FD-4E2302BC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82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53B30-51DF-4C73-BFD4-C28CD16AA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10085-4568-4C26-B6D3-0CB317CEF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08C9-8207-437D-98F7-53344E6B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9B49-15D5-4399-8598-F024A7E18FE5}" type="datetimeFigureOut">
              <a:rPr lang="en-IN" smtClean="0"/>
              <a:t>27-7-22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4D211-9097-4FB8-98F1-5F11CEFC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3848C-C0C1-4C72-9A80-D115FF5C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49A8-AF46-432B-B5FD-4E2302BC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1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7A45-00B1-4AE8-B552-3E8F3597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FB0A-B00D-4C45-AB30-13FA3FA8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0DA7A-1FB4-45FD-B573-C047A09B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9B49-15D5-4399-8598-F024A7E18FE5}" type="datetimeFigureOut">
              <a:rPr lang="en-IN" smtClean="0"/>
              <a:t>27-7-22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55616-7736-4AE9-A08C-4493AC9E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671A7-F6FC-4CDA-B4A4-E5E22BA2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49A8-AF46-432B-B5FD-4E2302BC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1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C3B5-6670-48CA-B8BE-7579C644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A8696-A57E-4BFB-84BB-B6307135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BC80-7C53-47BF-BE2C-D9DA70F7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9B49-15D5-4399-8598-F024A7E18FE5}" type="datetimeFigureOut">
              <a:rPr lang="en-IN" smtClean="0"/>
              <a:t>27-7-22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EAC1A-DF07-4755-B6CA-AD60985B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4B1B7-FEEE-4A4B-A267-26CAD85F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49A8-AF46-432B-B5FD-4E2302BC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2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8DC3-D3D7-434A-AADC-CAE97783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C28E6-95D2-46EB-9714-7C1A65D6F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76747-FBCD-4C6D-A130-A39CB5F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B22B4-49B9-4814-A9C5-AA0AC711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9B49-15D5-4399-8598-F024A7E18FE5}" type="datetimeFigureOut">
              <a:rPr lang="en-IN" smtClean="0"/>
              <a:t>27-7-22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9728C-B6C6-427C-9ECC-6481A63C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2FBA8-06FB-45AF-9761-5B6E1A1F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49A8-AF46-432B-B5FD-4E2302BC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6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6B6-DD56-4729-AD80-1BD279D1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47B8-9DF5-47F0-93F5-9D953787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06D6B-9C2D-48A8-99BB-2DCA57943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F19E6-E477-414A-9DE8-D789FB2D0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8C5EC-A06C-46FF-84CD-A765588E8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15A25-5858-4F26-8D17-EFD979C1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9B49-15D5-4399-8598-F024A7E18FE5}" type="datetimeFigureOut">
              <a:rPr lang="en-IN" smtClean="0"/>
              <a:t>27-7-22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90EB6-84E7-4F49-9480-98ABA616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9ADE5-295F-4ACB-9E4F-2F2E8E4B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49A8-AF46-432B-B5FD-4E2302BC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9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E4A3-FD13-4A2E-BFFC-6FF811C9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29F35-1A1A-4726-B557-471A1A5C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9B49-15D5-4399-8598-F024A7E18FE5}" type="datetimeFigureOut">
              <a:rPr lang="en-IN" smtClean="0"/>
              <a:t>27-7-22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94396-7AE3-4898-AFB7-47A47A09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7923B-28F7-4B5A-B795-651413E3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49A8-AF46-432B-B5FD-4E2302BC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59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CFBD2-8AA1-4F61-AFBA-13CA10DF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9B49-15D5-4399-8598-F024A7E18FE5}" type="datetimeFigureOut">
              <a:rPr lang="en-IN" smtClean="0"/>
              <a:t>27-7-22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24E7E-09CD-47D4-AC21-29638DA4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273BD-0D8E-4DCB-875D-047AD501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49A8-AF46-432B-B5FD-4E2302BC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51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8C7A-075F-4B2E-9BD6-77F2D16C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B83F-5569-4DF8-B9FE-2BD733A0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ED62B-5392-4813-8238-23AFCFCD6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AC832-93E5-44F7-AF9F-CFB7F3A1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9B49-15D5-4399-8598-F024A7E18FE5}" type="datetimeFigureOut">
              <a:rPr lang="en-IN" smtClean="0"/>
              <a:t>27-7-22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F2763-B2BE-485A-8138-4E310672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0CBE0-9DAC-4127-824E-0FAE9636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49A8-AF46-432B-B5FD-4E2302BC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31F0-A636-42EC-A0E8-22CD7BE6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83413-7C85-4C76-8A4E-3DF2EDE20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189C1-4524-400F-9024-148A68613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0B8A7-7B50-4138-BF4E-340C2E95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9B49-15D5-4399-8598-F024A7E18FE5}" type="datetimeFigureOut">
              <a:rPr lang="en-IN" smtClean="0"/>
              <a:t>27-7-22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E9D95-8F40-4312-A73F-E81BAEB5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6B674-322F-4721-9F2F-520C8885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49A8-AF46-432B-B5FD-4E2302BC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38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D53AE-ED00-4EFC-A57C-C7C9C16C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D9804-BC3B-4DB4-985A-64D579139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AF507-AB10-4103-AC27-13D7A4222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B9B49-15D5-4399-8598-F024A7E18FE5}" type="datetimeFigureOut">
              <a:rPr lang="en-IN" smtClean="0"/>
              <a:t>27-7-22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AB12E-8C00-4A03-B42C-DA0F469E5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F2E3-646E-4DB9-ACBD-129A8F99D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749A8-AF46-432B-B5FD-4E2302BC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24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70104-89AF-41EC-BBDE-723620F3F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7" y="640080"/>
            <a:ext cx="4005513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5400" dirty="0"/>
              <a:t>Hotel Booking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194D6-737A-4CA2-AD26-C13B016ED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Akshy</a:t>
            </a:r>
            <a:r>
              <a:rPr lang="en-IN" dirty="0"/>
              <a:t> 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Alla</a:t>
            </a:r>
            <a:r>
              <a:rPr lang="en-IN" dirty="0"/>
              <a:t> Harika Devi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Archana S Ajith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Mallu</a:t>
            </a:r>
            <a:r>
              <a:rPr lang="en-IN" dirty="0"/>
              <a:t> </a:t>
            </a:r>
            <a:r>
              <a:rPr lang="en-IN" dirty="0" err="1"/>
              <a:t>Likhitha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Naga Sai Rakshith B 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Sabah Khanam M 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009B30-0078-4E56-91E2-AD0004962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0" r="1802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790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4DD03-5A98-4E68-8A8E-DB1E276F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E-R Diagram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B84B64-A2D6-F5AA-AFC2-E7294D7F9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4296" y="1355957"/>
            <a:ext cx="7214616" cy="41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0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71EF9-16A5-4C23-9FDE-97CF5AC8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9A9988-7668-4689-961D-607433B53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50100"/>
            <a:ext cx="7214616" cy="41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BCA88-B107-44CB-9D8B-5D12B8FA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FE04-9E5E-4CD1-8CDE-68DD40EA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 dirty="0"/>
              <a:t>This is a prototype website that we have designed for an Online Hotel booking management system. The core reason for the establishment of this website is to enable the users a convenient, fair and smooth booking experience. The key concept is to minimise the usage of paper work and all the hassle one experiences while engaging in on-spot booking.</a:t>
            </a:r>
          </a:p>
          <a:p>
            <a:r>
              <a:rPr lang="en-IN" sz="2200" dirty="0"/>
              <a:t>Future work includes adding more functionality like sending confirmation mails while the bookings are confirmed or cancelled to their personal mail ids and phone numbers etc.</a:t>
            </a:r>
          </a:p>
        </p:txBody>
      </p:sp>
    </p:spTree>
    <p:extLst>
      <p:ext uri="{BB962C8B-B14F-4D97-AF65-F5344CB8AC3E}">
        <p14:creationId xmlns:p14="http://schemas.microsoft.com/office/powerpoint/2010/main" val="59003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827814BA-CD0A-424D-9479-63F2F157D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32" y="549000"/>
            <a:ext cx="8430336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66CD4CE-CEBC-4698-B9F6-2A0451AE4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24" y="381000"/>
            <a:ext cx="8607552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6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41A1F-94F7-43CA-80BC-1C5441D7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IN" sz="5400" dirty="0"/>
              <a:t>Contents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8C04A6-8547-49F1-BD2E-440C175F3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692130"/>
              </p:ext>
            </p:extLst>
          </p:nvPr>
        </p:nvGraphicFramePr>
        <p:xfrm>
          <a:off x="5126418" y="552091"/>
          <a:ext cx="6224335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168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881AE-EEA4-4669-B5EA-52BC7266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Introduction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C41046-0F49-A7AC-C756-F8F6AF440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15247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29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8EC23B-29A1-4A19-8083-E29EE93D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IN" sz="5400" dirty="0"/>
              <a:t>Problem Statement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FA17CA7C-0882-3291-9681-6D603D3DC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457794"/>
              </p:ext>
            </p:extLst>
          </p:nvPr>
        </p:nvGraphicFramePr>
        <p:xfrm>
          <a:off x="5126418" y="552091"/>
          <a:ext cx="6224335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14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A1A23-D9C0-4E0E-BC3D-25F79856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Road-Map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C6B39E8-EEAC-8583-C5F2-F25D3F0D19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508968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78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A8801-B6EB-4C72-817D-4EF5E97A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IN" sz="5400"/>
              <a:t>FEATURES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red building with a blue sky&#10;&#10;Description automatically generated with low confidence">
            <a:extLst>
              <a:ext uri="{FF2B5EF4-FFF2-40B4-BE49-F238E27FC236}">
                <a16:creationId xmlns:a16="http://schemas.microsoft.com/office/drawing/2014/main" id="{D23AAE95-3AE3-4B7D-8EF5-B272CEE98A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" t="1" r="3174" b="10329"/>
          <a:stretch/>
        </p:blipFill>
        <p:spPr bwMode="auto">
          <a:xfrm>
            <a:off x="572492" y="2002056"/>
            <a:ext cx="3943849" cy="3751806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C3A28C3-5A19-2DD4-2654-6C8DDAA39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365323"/>
              </p:ext>
            </p:extLst>
          </p:nvPr>
        </p:nvGraphicFramePr>
        <p:xfrm>
          <a:off x="4905955" y="2071316"/>
          <a:ext cx="6713552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103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0F01-C70E-41B4-ABF2-6DBB59DE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/>
              <a:t>Modules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F51E10-B5B7-4F17-9DE5-7D18CD937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30281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3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4DD03-5A98-4E68-8A8E-DB1E276F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Use-Case Diagram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E7223E-8D93-2BA4-BAF6-35A474561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83069" y="640080"/>
            <a:ext cx="435707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5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4DD03-5A98-4E68-8A8E-DB1E276F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91B84B64-A2D6-F5AA-AFC2-E7294D7F9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99187"/>
            <a:ext cx="7214616" cy="503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3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346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Hotel Booking Management System</vt:lpstr>
      <vt:lpstr>Contents</vt:lpstr>
      <vt:lpstr>Introduction</vt:lpstr>
      <vt:lpstr>Problem Statement</vt:lpstr>
      <vt:lpstr>Road-Map</vt:lpstr>
      <vt:lpstr>FEATURES</vt:lpstr>
      <vt:lpstr>Modules</vt:lpstr>
      <vt:lpstr>Use-Case Diagram</vt:lpstr>
      <vt:lpstr>Class Diagram</vt:lpstr>
      <vt:lpstr>E-R Diagram</vt:lpstr>
      <vt:lpstr>Demonstration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Management System</dc:title>
  <dc:creator>B S, Naga Sai Rakshith</dc:creator>
  <cp:lastModifiedBy>B S, Naga Sai Rakshith</cp:lastModifiedBy>
  <cp:revision>7</cp:revision>
  <dcterms:created xsi:type="dcterms:W3CDTF">2022-07-27T01:51:24Z</dcterms:created>
  <dcterms:modified xsi:type="dcterms:W3CDTF">2022-07-27T02:58:06Z</dcterms:modified>
</cp:coreProperties>
</file>