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5" r:id="rId3"/>
    <p:sldId id="264" r:id="rId4"/>
    <p:sldId id="260" r:id="rId5"/>
    <p:sldId id="266" r:id="rId6"/>
    <p:sldId id="258" r:id="rId7"/>
    <p:sldId id="257" r:id="rId8"/>
    <p:sldId id="275" r:id="rId9"/>
    <p:sldId id="261" r:id="rId10"/>
    <p:sldId id="268" r:id="rId11"/>
    <p:sldId id="269" r:id="rId12"/>
    <p:sldId id="270" r:id="rId13"/>
    <p:sldId id="271" r:id="rId14"/>
    <p:sldId id="272" r:id="rId15"/>
    <p:sldId id="278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96F"/>
    <a:srgbClr val="222831"/>
    <a:srgbClr val="6B7994"/>
    <a:srgbClr val="242A38"/>
    <a:srgbClr val="F2F2F2"/>
    <a:srgbClr val="202430"/>
    <a:srgbClr val="FFD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60"/>
  </p:normalViewPr>
  <p:slideViewPr>
    <p:cSldViewPr snapToGrid="0">
      <p:cViewPr>
        <p:scale>
          <a:sx n="75" d="100"/>
          <a:sy n="75" d="100"/>
        </p:scale>
        <p:origin x="106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23F0-BD8B-4BAD-9BB7-562448460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49E09-B2A2-471C-AA40-13F11380A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D080A-F01E-4011-A260-78723EAC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11F3-1EAA-4C79-B989-F24CB2E338A6}" type="datetimeFigureOut">
              <a:rPr lang="en-IN" smtClean="0"/>
              <a:t>6-1-23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A0CB7-AEA4-4AF9-BF4B-9DE60170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35783-1833-4A25-84B3-9589969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887F-8A55-4854-896A-BD2AF3E55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973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4FE0-09A2-414C-96CC-C9259E52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AADB3-0EF8-48A8-A97C-F382BF097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2B7B5-3278-4755-A02A-C92AA07F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11F3-1EAA-4C79-B989-F24CB2E338A6}" type="datetimeFigureOut">
              <a:rPr lang="en-IN" smtClean="0"/>
              <a:t>6-1-23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31EC-C204-4F36-9BAC-4AD5F1B9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28153-3ED5-41DD-BFFC-20E871C5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887F-8A55-4854-896A-BD2AF3E55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368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91BC6-E0A5-4F84-A828-FF29F7A80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6A5F5-6A17-4EB5-9D67-16B8D8B46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ED17D-6889-4B23-AC4C-5BF275ED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11F3-1EAA-4C79-B989-F24CB2E338A6}" type="datetimeFigureOut">
              <a:rPr lang="en-IN" smtClean="0"/>
              <a:t>6-1-23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7265B-A0B8-458B-A5A3-A7E8D317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3F292-581C-41EA-8D64-198F2EE7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887F-8A55-4854-896A-BD2AF3E55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32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46E5-F40A-429B-87E6-E63A7C0B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B749E-CAB4-4AE3-8435-2AA87CFDF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69630-35E9-42B2-A227-A1647584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11F3-1EAA-4C79-B989-F24CB2E338A6}" type="datetimeFigureOut">
              <a:rPr lang="en-IN" smtClean="0"/>
              <a:t>6-1-23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CE257-3706-4A92-846B-44076EFE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93560-5903-49BF-AB84-C008999A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887F-8A55-4854-896A-BD2AF3E55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240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817F-3187-4CAB-9495-371F4317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9D886-8DF8-4A30-9692-710CB6B14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9DC99-5C29-4FEB-A72F-D40BF5FE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11F3-1EAA-4C79-B989-F24CB2E338A6}" type="datetimeFigureOut">
              <a:rPr lang="en-IN" smtClean="0"/>
              <a:t>6-1-23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B2796-7903-4059-B568-887F9224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9AEE7-6B73-42B9-88BF-C3722FC0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887F-8A55-4854-896A-BD2AF3E55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051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72AB-0937-45E4-BED6-2244C048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99D7-49CF-45C6-90DC-DACA33E75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640B9-8CB2-4F92-B54A-B22AC5E58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C647D-6941-418F-B671-6FD88851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11F3-1EAA-4C79-B989-F24CB2E338A6}" type="datetimeFigureOut">
              <a:rPr lang="en-IN" smtClean="0"/>
              <a:t>6-1-23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9FE2A-4BEE-4AB3-9788-72B2C29A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3774C-99E2-433A-8D37-39F1397F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887F-8A55-4854-896A-BD2AF3E55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284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6B85-D4DC-4AA8-9A6A-029FCE36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B7501-7CB8-4165-8C4F-536E3C80D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9A40C-A566-44D4-AE91-8473E9573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018B6-1803-49D1-93BE-450004D53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B3DF6-E479-4B4F-AE2A-F2EF07D10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2A617-3F7D-4FCD-9B42-9466D05D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11F3-1EAA-4C79-B989-F24CB2E338A6}" type="datetimeFigureOut">
              <a:rPr lang="en-IN" smtClean="0"/>
              <a:t>6-1-23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25F4E-6742-4FDD-9D62-DF81E198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06E49-02B0-45E4-B7C3-AFF6EE4E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887F-8A55-4854-896A-BD2AF3E55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052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3D02-3D8E-441C-8B03-0A14FE45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20EEE-C3AB-4387-90D9-FD5777E9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11F3-1EAA-4C79-B989-F24CB2E338A6}" type="datetimeFigureOut">
              <a:rPr lang="en-IN" smtClean="0"/>
              <a:t>6-1-23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C68DD-9268-409A-BEA0-321CFB51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0A140-C0B0-4E01-A05A-E49C7D07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887F-8A55-4854-896A-BD2AF3E55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139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AD752-8E0A-489A-BCC6-BD5E0BF3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11F3-1EAA-4C79-B989-F24CB2E338A6}" type="datetimeFigureOut">
              <a:rPr lang="en-IN" smtClean="0"/>
              <a:t>6-1-23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5E334-C692-487A-9742-29746CB5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BE32C-F0C4-401E-9891-A7E36782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887F-8A55-4854-896A-BD2AF3E55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027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DA29-69F3-4144-8F9D-D5E80AA1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59F72-F7BD-4FDD-9931-7DD66902A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DDCAC-8C3C-4005-A28F-8465A1CF8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2AEEA-D677-4B66-86BD-156D3E91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11F3-1EAA-4C79-B989-F24CB2E338A6}" type="datetimeFigureOut">
              <a:rPr lang="en-IN" smtClean="0"/>
              <a:t>6-1-23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097B-B572-495B-9299-56F7EFCF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D4ECA-A127-455A-9A3D-790D59AE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887F-8A55-4854-896A-BD2AF3E55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857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E516-C1A7-4466-B702-AA9F893F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A3FEA-2EF9-4495-ABC1-AB2FEE541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DFC5D-8695-445A-947A-1563A2951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26850-2C97-4EAE-BC2D-840283DD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11F3-1EAA-4C79-B989-F24CB2E338A6}" type="datetimeFigureOut">
              <a:rPr lang="en-IN" smtClean="0"/>
              <a:t>6-1-23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60537-2034-4285-9B9B-61CC0701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910DA-9FB8-4492-BF57-E8B80C38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887F-8A55-4854-896A-BD2AF3E55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567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42977C-7163-4B07-8279-ED312FEB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DE4CE-4002-48B1-916F-4E72DB918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36D81-3C90-44F9-B75D-A127B3E02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411F3-1EAA-4C79-B989-F24CB2E338A6}" type="datetimeFigureOut">
              <a:rPr lang="en-IN" smtClean="0"/>
              <a:t>6-1-23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7BF80-6D0C-41A3-8E31-12DB0093C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7A453-634B-4446-9969-C48D4C7AA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887F-8A55-4854-896A-BD2AF3E55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71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NagaSaiRakshith2905/KPS-Proje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25E3D9-5232-44B5-B1C6-0B9E894E4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22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3E2B727-FB89-4A39-A344-D6C5A9ED8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1460" cy="102108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9549E691-9521-41B5-9702-1B890EBF6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60" y="6233160"/>
            <a:ext cx="1173480" cy="62484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9A63675-338C-4F92-AF3E-C8F04D33E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450"/>
            <a:ext cx="12192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61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3E2B727-FB89-4A39-A344-D6C5A9ED8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1460" cy="1021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49E691-9521-41B5-9702-1B890EBF6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9260" y="6233160"/>
            <a:ext cx="1173479" cy="6248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A63675-338C-4F92-AF3E-C8F04D33E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14450"/>
            <a:ext cx="12191999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40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3E2B727-FB89-4A39-A344-D6C5A9ED8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1460" cy="1021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49E691-9521-41B5-9702-1B890EBF6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9260" y="6233160"/>
            <a:ext cx="1173479" cy="6248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A63675-338C-4F92-AF3E-C8F04D33E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14450"/>
            <a:ext cx="12191999" cy="422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02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3E2B727-FB89-4A39-A344-D6C5A9ED8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1460" cy="1021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49E691-9521-41B5-9702-1B890EBF6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9260" y="6233160"/>
            <a:ext cx="1173479" cy="6248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A63675-338C-4F92-AF3E-C8F04D33E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314450"/>
            <a:ext cx="12191996" cy="422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33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3E2B727-FB89-4A39-A344-D6C5A9ED8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1460" cy="1021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49E691-9521-41B5-9702-1B890EBF6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9260" y="6233160"/>
            <a:ext cx="1173479" cy="6248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A63675-338C-4F92-AF3E-C8F04D33E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100" y="1314450"/>
            <a:ext cx="8559797" cy="422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6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onitor, indoor, screen&#10;&#10;Description automatically generated">
            <a:extLst>
              <a:ext uri="{FF2B5EF4-FFF2-40B4-BE49-F238E27FC236}">
                <a16:creationId xmlns:a16="http://schemas.microsoft.com/office/drawing/2014/main" id="{71934504-1DF6-4B9A-9910-FE7D01FE4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63" y="751840"/>
            <a:ext cx="7421274" cy="4373463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22605C52-456F-4BB0-BC92-9A3D96DB0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61" y="5276925"/>
            <a:ext cx="6595679" cy="15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60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EFC372-03F0-4413-B802-726896167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26036" y="1323414"/>
            <a:ext cx="4739928" cy="421117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68F788-48A0-42B2-8B13-3508A9B80D84}"/>
              </a:ext>
            </a:extLst>
          </p:cNvPr>
          <p:cNvSpPr txBox="1">
            <a:spLocks/>
          </p:cNvSpPr>
          <p:nvPr/>
        </p:nvSpPr>
        <p:spPr>
          <a:xfrm>
            <a:off x="1470660" y="5991225"/>
            <a:ext cx="9250680" cy="6534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GitHub: </a:t>
            </a:r>
            <a:r>
              <a:rPr lang="en-IN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https://github.com/NagaSaiRakshith2905/KPS-Project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961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627C0EE-9F75-40DB-93EB-D15367CAC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78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82815FC-CD28-4C4E-8E1C-96393F003BCD}"/>
              </a:ext>
            </a:extLst>
          </p:cNvPr>
          <p:cNvGrpSpPr/>
          <p:nvPr/>
        </p:nvGrpSpPr>
        <p:grpSpPr>
          <a:xfrm>
            <a:off x="381001" y="2640704"/>
            <a:ext cx="2462212" cy="2849581"/>
            <a:chOff x="4864894" y="2667299"/>
            <a:chExt cx="2462212" cy="284958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3A84AC-7E54-4860-9281-5D7704C84447}"/>
                </a:ext>
              </a:extLst>
            </p:cNvPr>
            <p:cNvSpPr/>
            <p:nvPr/>
          </p:nvSpPr>
          <p:spPr>
            <a:xfrm>
              <a:off x="5981699" y="3314699"/>
              <a:ext cx="961466" cy="961466"/>
            </a:xfrm>
            <a:custGeom>
              <a:avLst/>
              <a:gdLst>
                <a:gd name="connsiteX0" fmla="*/ 0 w 961466"/>
                <a:gd name="connsiteY0" fmla="*/ 0 h 961466"/>
                <a:gd name="connsiteX1" fmla="*/ 961466 w 961466"/>
                <a:gd name="connsiteY1" fmla="*/ 0 h 961466"/>
                <a:gd name="connsiteX2" fmla="*/ 961466 w 961466"/>
                <a:gd name="connsiteY2" fmla="*/ 961466 h 961466"/>
                <a:gd name="connsiteX3" fmla="*/ 0 w 961466"/>
                <a:gd name="connsiteY3" fmla="*/ 961466 h 96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1466" h="961466">
                  <a:moveTo>
                    <a:pt x="0" y="0"/>
                  </a:moveTo>
                  <a:lnTo>
                    <a:pt x="961466" y="0"/>
                  </a:lnTo>
                  <a:lnTo>
                    <a:pt x="961466" y="961466"/>
                  </a:lnTo>
                  <a:lnTo>
                    <a:pt x="0" y="961466"/>
                  </a:lnTo>
                  <a:close/>
                </a:path>
              </a:pathLst>
            </a:custGeom>
            <a:noFill/>
            <a:ln w="7937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432EECB-2ED0-4E9C-8080-415F64D4F47D}"/>
                </a:ext>
              </a:extLst>
            </p:cNvPr>
            <p:cNvSpPr txBox="1">
              <a:spLocks/>
            </p:cNvSpPr>
            <p:nvPr/>
          </p:nvSpPr>
          <p:spPr>
            <a:xfrm>
              <a:off x="4864894" y="2667299"/>
              <a:ext cx="2462212" cy="2849581"/>
            </a:xfrm>
            <a:prstGeom prst="roundRect">
              <a:avLst>
                <a:gd name="adj" fmla="val 4419"/>
              </a:avLst>
            </a:prstGeom>
            <a:solidFill>
              <a:srgbClr val="242A38"/>
            </a:solidFill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N" sz="2400" dirty="0">
                  <a:solidFill>
                    <a:schemeClr val="bg1"/>
                  </a:solidFill>
                </a:rPr>
                <a:t>Finding package for implementing nodes and links in frontend.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F6767613-4EB9-4904-B938-F749445C2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15267" y="3036631"/>
              <a:ext cx="961466" cy="96146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C405FC6-D5BD-4A02-B3BA-D1812301E577}"/>
                </a:ext>
              </a:extLst>
            </p:cNvPr>
            <p:cNvSpPr txBox="1"/>
            <p:nvPr/>
          </p:nvSpPr>
          <p:spPr>
            <a:xfrm>
              <a:off x="4864894" y="266729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6B7994"/>
                  </a:solidFill>
                </a:rPr>
                <a:t>001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77696D-FDCF-463D-8761-83C415A77B78}"/>
              </a:ext>
            </a:extLst>
          </p:cNvPr>
          <p:cNvGrpSpPr/>
          <p:nvPr/>
        </p:nvGrpSpPr>
        <p:grpSpPr>
          <a:xfrm>
            <a:off x="4772235" y="2640703"/>
            <a:ext cx="2647530" cy="2849581"/>
            <a:chOff x="4864894" y="2667299"/>
            <a:chExt cx="2647530" cy="284958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FE6E4A5-35BE-4873-A5DA-0F3FFB805A2E}"/>
                </a:ext>
              </a:extLst>
            </p:cNvPr>
            <p:cNvSpPr/>
            <p:nvPr/>
          </p:nvSpPr>
          <p:spPr>
            <a:xfrm>
              <a:off x="5981699" y="3314699"/>
              <a:ext cx="961466" cy="961466"/>
            </a:xfrm>
            <a:custGeom>
              <a:avLst/>
              <a:gdLst>
                <a:gd name="connsiteX0" fmla="*/ 0 w 961466"/>
                <a:gd name="connsiteY0" fmla="*/ 0 h 961466"/>
                <a:gd name="connsiteX1" fmla="*/ 961466 w 961466"/>
                <a:gd name="connsiteY1" fmla="*/ 0 h 961466"/>
                <a:gd name="connsiteX2" fmla="*/ 961466 w 961466"/>
                <a:gd name="connsiteY2" fmla="*/ 961466 h 961466"/>
                <a:gd name="connsiteX3" fmla="*/ 0 w 961466"/>
                <a:gd name="connsiteY3" fmla="*/ 961466 h 96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1466" h="961466">
                  <a:moveTo>
                    <a:pt x="0" y="0"/>
                  </a:moveTo>
                  <a:lnTo>
                    <a:pt x="961466" y="0"/>
                  </a:lnTo>
                  <a:lnTo>
                    <a:pt x="961466" y="961466"/>
                  </a:lnTo>
                  <a:lnTo>
                    <a:pt x="0" y="961466"/>
                  </a:lnTo>
                  <a:close/>
                </a:path>
              </a:pathLst>
            </a:custGeom>
            <a:noFill/>
            <a:ln w="7937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FCA56922-AABB-4975-BED1-BD3DE6916E87}"/>
                </a:ext>
              </a:extLst>
            </p:cNvPr>
            <p:cNvSpPr txBox="1">
              <a:spLocks/>
            </p:cNvSpPr>
            <p:nvPr/>
          </p:nvSpPr>
          <p:spPr>
            <a:xfrm>
              <a:off x="4864894" y="2667299"/>
              <a:ext cx="2647530" cy="2849581"/>
            </a:xfrm>
            <a:prstGeom prst="roundRect">
              <a:avLst>
                <a:gd name="adj" fmla="val 4419"/>
              </a:avLst>
            </a:prstGeom>
            <a:solidFill>
              <a:srgbClr val="242A38"/>
            </a:solidFill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N" sz="2400" dirty="0">
                  <a:solidFill>
                    <a:schemeClr val="bg1"/>
                  </a:solidFill>
                </a:rPr>
                <a:t>Implementing </a:t>
              </a:r>
            </a:p>
            <a:p>
              <a:r>
                <a:rPr lang="en-IN" sz="2400" dirty="0">
                  <a:solidFill>
                    <a:schemeClr val="bg1"/>
                  </a:solidFill>
                </a:rPr>
                <a:t>K-Path Algorithm in java as per requirement.</a:t>
              </a: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6298BED9-D6A5-4B89-AB18-A84EE8DA5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707926" y="3036631"/>
              <a:ext cx="961466" cy="96146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752EBAF-4661-49D1-BE0C-FDCAFDC7BAAD}"/>
                </a:ext>
              </a:extLst>
            </p:cNvPr>
            <p:cNvSpPr txBox="1"/>
            <p:nvPr/>
          </p:nvSpPr>
          <p:spPr>
            <a:xfrm>
              <a:off x="4864894" y="266729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6B7994"/>
                  </a:solidFill>
                </a:rPr>
                <a:t>002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25D336-B05E-49F8-B706-FB648D22634A}"/>
              </a:ext>
            </a:extLst>
          </p:cNvPr>
          <p:cNvGrpSpPr/>
          <p:nvPr/>
        </p:nvGrpSpPr>
        <p:grpSpPr>
          <a:xfrm>
            <a:off x="9163469" y="2640702"/>
            <a:ext cx="2647530" cy="2849581"/>
            <a:chOff x="4864894" y="2667299"/>
            <a:chExt cx="2647530" cy="2849581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0F5A02E-D201-4739-AE85-FC4CCEFDB0C4}"/>
                </a:ext>
              </a:extLst>
            </p:cNvPr>
            <p:cNvSpPr/>
            <p:nvPr/>
          </p:nvSpPr>
          <p:spPr>
            <a:xfrm>
              <a:off x="5981699" y="3314699"/>
              <a:ext cx="961466" cy="961466"/>
            </a:xfrm>
            <a:custGeom>
              <a:avLst/>
              <a:gdLst>
                <a:gd name="connsiteX0" fmla="*/ 0 w 961466"/>
                <a:gd name="connsiteY0" fmla="*/ 0 h 961466"/>
                <a:gd name="connsiteX1" fmla="*/ 961466 w 961466"/>
                <a:gd name="connsiteY1" fmla="*/ 0 h 961466"/>
                <a:gd name="connsiteX2" fmla="*/ 961466 w 961466"/>
                <a:gd name="connsiteY2" fmla="*/ 961466 h 961466"/>
                <a:gd name="connsiteX3" fmla="*/ 0 w 961466"/>
                <a:gd name="connsiteY3" fmla="*/ 961466 h 96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1466" h="961466">
                  <a:moveTo>
                    <a:pt x="0" y="0"/>
                  </a:moveTo>
                  <a:lnTo>
                    <a:pt x="961466" y="0"/>
                  </a:lnTo>
                  <a:lnTo>
                    <a:pt x="961466" y="961466"/>
                  </a:lnTo>
                  <a:lnTo>
                    <a:pt x="0" y="961466"/>
                  </a:lnTo>
                  <a:close/>
                </a:path>
              </a:pathLst>
            </a:custGeom>
            <a:noFill/>
            <a:ln w="79375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4EFA9AD8-FD98-42AA-BDAF-DFEC1955656E}"/>
                </a:ext>
              </a:extLst>
            </p:cNvPr>
            <p:cNvSpPr txBox="1">
              <a:spLocks/>
            </p:cNvSpPr>
            <p:nvPr/>
          </p:nvSpPr>
          <p:spPr>
            <a:xfrm>
              <a:off x="4864894" y="2667299"/>
              <a:ext cx="2647530" cy="2849581"/>
            </a:xfrm>
            <a:prstGeom prst="roundRect">
              <a:avLst>
                <a:gd name="adj" fmla="val 4419"/>
              </a:avLst>
            </a:prstGeom>
            <a:solidFill>
              <a:srgbClr val="242A38"/>
            </a:solidFill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N" sz="2400" dirty="0">
                  <a:solidFill>
                    <a:schemeClr val="bg1"/>
                  </a:solidFill>
                </a:rPr>
                <a:t>Displaying the analysed path in the frontend.</a:t>
              </a:r>
            </a:p>
            <a:p>
              <a:endParaRPr lang="en-IN" sz="2400" dirty="0">
                <a:solidFill>
                  <a:schemeClr val="bg1"/>
                </a:solidFill>
              </a:endParaRP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8FBE8C6A-238F-4BA4-B46A-489822947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707926" y="3036631"/>
              <a:ext cx="961466" cy="961466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031463-66CA-48F5-807A-617F172A5F0E}"/>
                </a:ext>
              </a:extLst>
            </p:cNvPr>
            <p:cNvSpPr txBox="1"/>
            <p:nvPr/>
          </p:nvSpPr>
          <p:spPr>
            <a:xfrm>
              <a:off x="4864894" y="266729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6B7994"/>
                  </a:solidFill>
                </a:rPr>
                <a:t>003</a:t>
              </a:r>
            </a:p>
          </p:txBody>
        </p:sp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0961D91A-069A-4A61-A9E3-A021DAC7E7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3159761" cy="8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06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4AC964EC-E2DF-48B8-8929-D2C5564C2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27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51A6F0-4A7C-4032-B5A2-784E8BE79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76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37796C-80B0-4F47-BD77-C877248ACC1B}"/>
              </a:ext>
            </a:extLst>
          </p:cNvPr>
          <p:cNvGrpSpPr/>
          <p:nvPr/>
        </p:nvGrpSpPr>
        <p:grpSpPr>
          <a:xfrm>
            <a:off x="2552136" y="862029"/>
            <a:ext cx="7087728" cy="5133941"/>
            <a:chOff x="2552136" y="857547"/>
            <a:chExt cx="7087728" cy="513394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5B969F-9B4E-4999-90F0-5A9CA73BA0EE}"/>
                </a:ext>
              </a:extLst>
            </p:cNvPr>
            <p:cNvGrpSpPr/>
            <p:nvPr/>
          </p:nvGrpSpPr>
          <p:grpSpPr>
            <a:xfrm>
              <a:off x="2552136" y="857547"/>
              <a:ext cx="3400424" cy="2419048"/>
              <a:chOff x="4638675" y="705711"/>
              <a:chExt cx="3400424" cy="2419048"/>
            </a:xfrm>
          </p:grpSpPr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91D96A58-85BC-4A83-BD5D-2EFC52AA8E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8675" y="705711"/>
                <a:ext cx="3400424" cy="2419048"/>
              </a:xfrm>
              <a:prstGeom prst="roundRect">
                <a:avLst>
                  <a:gd name="adj" fmla="val 5889"/>
                </a:avLst>
              </a:prstGeom>
              <a:solidFill>
                <a:srgbClr val="242A38"/>
              </a:solidFill>
            </p:spPr>
            <p:txBody>
              <a:bodyPr vert="horz" lIns="91440" tIns="45720" rIns="91440" bIns="36000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Users</a:t>
                </a:r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A5D2EB28-6983-404A-9A42-6783511F9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5858154" y="953769"/>
                <a:ext cx="961466" cy="961466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3338D66-3888-46C1-8F04-948CB1B0768F}"/>
                </a:ext>
              </a:extLst>
            </p:cNvPr>
            <p:cNvGrpSpPr/>
            <p:nvPr/>
          </p:nvGrpSpPr>
          <p:grpSpPr>
            <a:xfrm>
              <a:off x="6239440" y="857547"/>
              <a:ext cx="3400424" cy="2419048"/>
              <a:chOff x="8410575" y="696746"/>
              <a:chExt cx="3400424" cy="2419048"/>
            </a:xfrm>
          </p:grpSpPr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58EF4B22-19AE-40AC-A18E-8842935C4B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0575" y="696746"/>
                <a:ext cx="3400424" cy="2419048"/>
              </a:xfrm>
              <a:prstGeom prst="roundRect">
                <a:avLst>
                  <a:gd name="adj" fmla="val 5889"/>
                </a:avLst>
              </a:prstGeom>
              <a:solidFill>
                <a:srgbClr val="242A38"/>
              </a:solidFill>
            </p:spPr>
            <p:txBody>
              <a:bodyPr vert="horz" lIns="91440" tIns="45720" rIns="91440" bIns="36000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Node</a:t>
                </a:r>
              </a:p>
            </p:txBody>
          </p:sp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4DB4ACAC-1644-4981-A923-64ED972874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9630054" y="944804"/>
                <a:ext cx="961466" cy="961466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7E8EC79-EE08-4413-A787-306C0C111DCD}"/>
                </a:ext>
              </a:extLst>
            </p:cNvPr>
            <p:cNvGrpSpPr/>
            <p:nvPr/>
          </p:nvGrpSpPr>
          <p:grpSpPr>
            <a:xfrm>
              <a:off x="2552136" y="3572440"/>
              <a:ext cx="3400424" cy="2419048"/>
              <a:chOff x="4638675" y="3715311"/>
              <a:chExt cx="3400424" cy="2419048"/>
            </a:xfrm>
          </p:grpSpPr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793F435B-1233-4AEC-860A-CAF4AEE6B6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8675" y="3715311"/>
                <a:ext cx="3400424" cy="2419048"/>
              </a:xfrm>
              <a:prstGeom prst="roundRect">
                <a:avLst>
                  <a:gd name="adj" fmla="val 5889"/>
                </a:avLst>
              </a:prstGeom>
              <a:solidFill>
                <a:srgbClr val="242A38"/>
              </a:solidFill>
            </p:spPr>
            <p:txBody>
              <a:bodyPr vert="horz" lIns="91440" tIns="45720" rIns="91440" bIns="36000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Link</a:t>
                </a:r>
              </a:p>
            </p:txBody>
          </p:sp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17E0A3D7-2B93-4048-AE96-0A1952290B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5858154" y="3954404"/>
                <a:ext cx="961466" cy="961466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1713C87-BB54-4F98-882C-4686705421AE}"/>
                </a:ext>
              </a:extLst>
            </p:cNvPr>
            <p:cNvGrpSpPr/>
            <p:nvPr/>
          </p:nvGrpSpPr>
          <p:grpSpPr>
            <a:xfrm>
              <a:off x="6239440" y="3572440"/>
              <a:ext cx="3400424" cy="2419048"/>
              <a:chOff x="8410575" y="3724276"/>
              <a:chExt cx="3400424" cy="2419048"/>
            </a:xfrm>
          </p:grpSpPr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2A2D2D26-DD57-4980-ACF8-BDED9196D0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0575" y="3724276"/>
                <a:ext cx="3400424" cy="2419048"/>
              </a:xfrm>
              <a:prstGeom prst="roundRect">
                <a:avLst>
                  <a:gd name="adj" fmla="val 5889"/>
                </a:avLst>
              </a:prstGeom>
              <a:solidFill>
                <a:srgbClr val="242A38"/>
              </a:solidFill>
            </p:spPr>
            <p:txBody>
              <a:bodyPr vert="horz" lIns="91440" tIns="45720" rIns="91440" bIns="36000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Network</a:t>
                </a:r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4DA04E74-5A75-4253-ABF8-2FBA0F8B2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9630054" y="3963369"/>
                <a:ext cx="961466" cy="961466"/>
              </a:xfrm>
              <a:prstGeom prst="rect">
                <a:avLst/>
              </a:prstGeom>
            </p:spPr>
          </p:pic>
        </p:grp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217E0AF-D3D4-4FFD-BB11-15A93B8007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34540" cy="10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24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CE4C95E2-D777-463D-9D8B-4FC07DA7D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78" y="257477"/>
            <a:ext cx="7371522" cy="6343046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4ED7F69-17D6-47F0-BEEE-8336F3900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69580" cy="101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18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B09D578C-35D5-4B00-9F7D-C03F5109A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86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4AB319C-C176-4EFC-8CFD-A5FA9F68F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86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</TotalTime>
  <Words>45</Words>
  <Application>Microsoft Office PowerPoint</Application>
  <PresentationFormat>Widescreen</PresentationFormat>
  <Paragraphs>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K-Path Simulation</dc:title>
  <dc:creator>B S, Naga Sai Rakshith</dc:creator>
  <cp:lastModifiedBy>B S, Naga Sai Rakshith</cp:lastModifiedBy>
  <cp:revision>7</cp:revision>
  <dcterms:created xsi:type="dcterms:W3CDTF">2022-12-06T14:15:10Z</dcterms:created>
  <dcterms:modified xsi:type="dcterms:W3CDTF">2023-01-06T09:46:26Z</dcterms:modified>
</cp:coreProperties>
</file>