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9" r:id="rId8"/>
    <p:sldId id="266" r:id="rId9"/>
    <p:sldId id="267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6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5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9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5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0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4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5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9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5229DDD-4D00-4BEF-9770-F92FEE20E38B}" type="datetimeFigureOut">
              <a:rPr lang="en-IN" smtClean="0"/>
              <a:t>08-12-2022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D3A1E94-34C3-4F52-B466-6FD3837D6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5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norbox.org/nonprofit-blog/donation-page-best-practi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66D-636E-183C-DAA0-423305ECC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DONATEKART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7E545-6B77-D0BB-AEC7-03A87418A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59" y="4586343"/>
            <a:ext cx="8486887" cy="1069848"/>
          </a:xfrm>
        </p:spPr>
        <p:txBody>
          <a:bodyPr/>
          <a:lstStyle/>
          <a:p>
            <a:r>
              <a:rPr lang="en-IN"/>
              <a:t>                      </a:t>
            </a:r>
            <a:r>
              <a:rPr lang="en-IN" dirty="0"/>
              <a:t>- Alone we can do little, Together we can do so much</a:t>
            </a:r>
          </a:p>
        </p:txBody>
      </p:sp>
    </p:spTree>
    <p:extLst>
      <p:ext uri="{BB962C8B-B14F-4D97-AF65-F5344CB8AC3E}">
        <p14:creationId xmlns:p14="http://schemas.microsoft.com/office/powerpoint/2010/main" val="1533416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E4EB0-46E2-C669-265F-475A41E0E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2" y="403412"/>
            <a:ext cx="9681882" cy="3254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955A3-A126-694A-2E97-E7B78012E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2" y="3845859"/>
            <a:ext cx="9681882" cy="2841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0998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4 Better Ways to Say &quot;Thank You&quot; | Inc.com">
            <a:extLst>
              <a:ext uri="{FF2B5EF4-FFF2-40B4-BE49-F238E27FC236}">
                <a16:creationId xmlns:a16="http://schemas.microsoft.com/office/drawing/2014/main" id="{AC7D5790-6595-8AF0-547A-FDECED58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93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F026-3C15-5901-DCAD-400621A0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DE38-886D-BF0C-BE73-15058EF8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unito" panose="020B0604020202020204" pitchFamily="2" charset="0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Don’t we all have a lot of clothes, books, and other household goods just lying in some corner and getting dusted? It’s time to give them a new life by donating them to those who are in need and bringing smiles to their faces!! </a:t>
            </a:r>
            <a:r>
              <a:rPr lang="en-US" b="0" i="0" dirty="0">
                <a:effectLst/>
                <a:latin typeface="Droid regular"/>
              </a:rPr>
              <a:t>Think Donatekart.</a:t>
            </a:r>
          </a:p>
          <a:p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DonateKart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lets you create and customize a 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27 Donation Page Best Practices For Nonprofits – Tips and Exampl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donation page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complete ease.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90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4600-CFBF-B55C-A16C-57E559BB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DONATE ALMOST ANYTHING: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B27B8-AE48-EDA2-B978-0024B98D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Food</a:t>
            </a:r>
          </a:p>
          <a:p>
            <a:r>
              <a:rPr lang="en-IN" dirty="0"/>
              <a:t>Clothes</a:t>
            </a:r>
          </a:p>
          <a:p>
            <a:r>
              <a:rPr lang="en-IN" dirty="0"/>
              <a:t>Gadgets</a:t>
            </a:r>
          </a:p>
          <a:p>
            <a:r>
              <a:rPr lang="en-IN" dirty="0"/>
              <a:t>Sponsorships for Education</a:t>
            </a:r>
          </a:p>
          <a:p>
            <a:r>
              <a:rPr lang="en-IN" dirty="0"/>
              <a:t>Books, Stationery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74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6561C-B164-8B5E-28DD-A3C5901C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41" y="544580"/>
            <a:ext cx="8991600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5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FC7B-90F2-E5B5-9414-679744D9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donate through </a:t>
            </a:r>
            <a:r>
              <a:rPr lang="en-IN" dirty="0" err="1"/>
              <a:t>donatekart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25F3-88D5-F5CA-5A9C-275B6EC6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Donations are Valued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make sure your donations reach someone who really requires them by delivering them to the beneficiaries directly.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the Environment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156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your unwanted belongings out of landfill by giving them a new life and getting them in hands of someone who really requires them.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Feel Good Factor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Giving gives you pleasure and makes you happier bringing a positive and uplifting effect on you.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Convenient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Donate reusable items from the convenience of your house.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94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BDCE-AAC0-65E2-F880-8A374E51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F3BE-1263-4291-175B-58555799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on the homepage as a donor.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credentials, log in to the webpage.</a:t>
            </a:r>
          </a:p>
          <a:p>
            <a:pPr algn="l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Donate supplies like groceries, stationery, toys, computers, books, etc.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 at your ease from, the convenience of your house according to the needs of the needy ones.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we include campaigns like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Backpack of Hope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onation boxes were installed across the colleges so that students can donate their unwanted belongings with a focus on educational material and Virtual Classroom to 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 your old mobiles, laptops, and tablets to good use and help underprivileged kids continue their education online.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us motivate people to give away the items that are gathering dust in some corner of their house- Be part of our amazing campaigns or help us design one!!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85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0A41-6D4A-1D4E-40BF-FB66AA15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685F-79E7-87FC-8576-D66C4790E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FRONTEND</a:t>
            </a:r>
          </a:p>
          <a:p>
            <a:pPr marL="0" indent="0">
              <a:buNone/>
            </a:pPr>
            <a:r>
              <a:rPr lang="en-IN" dirty="0"/>
              <a:t>    HTML</a:t>
            </a:r>
          </a:p>
          <a:p>
            <a:pPr marL="0" indent="0">
              <a:buNone/>
            </a:pPr>
            <a:r>
              <a:rPr lang="en-IN" dirty="0"/>
              <a:t>    CSS</a:t>
            </a:r>
          </a:p>
          <a:p>
            <a:pPr marL="0" indent="0">
              <a:buNone/>
            </a:pPr>
            <a:r>
              <a:rPr lang="en-IN" dirty="0"/>
              <a:t>    JAVASCRIPT</a:t>
            </a:r>
          </a:p>
          <a:p>
            <a:pPr marL="0" indent="0">
              <a:buNone/>
            </a:pPr>
            <a:r>
              <a:rPr lang="en-IN" dirty="0"/>
              <a:t>    BOOTSTRAP</a:t>
            </a:r>
          </a:p>
          <a:p>
            <a:r>
              <a:rPr lang="en-IN" b="1" dirty="0"/>
              <a:t>BACKEND</a:t>
            </a:r>
          </a:p>
          <a:p>
            <a:pPr marL="0" indent="0">
              <a:buNone/>
            </a:pPr>
            <a:r>
              <a:rPr lang="en-IN" dirty="0"/>
              <a:t>     JSON</a:t>
            </a:r>
          </a:p>
          <a:p>
            <a:pPr marL="0" indent="0">
              <a:buNone/>
            </a:pPr>
            <a:r>
              <a:rPr lang="en-IN"/>
              <a:t>     PYTHON PACKAGES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19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EF8C-3502-2B06-5B9C-ECBE1011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 of </a:t>
            </a:r>
            <a:r>
              <a:rPr lang="en-IN" dirty="0" err="1"/>
              <a:t>donatekart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5E117-09FB-1F03-6259-98773E3E3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22288"/>
            <a:ext cx="9864224" cy="4351079"/>
          </a:xfrm>
        </p:spPr>
      </p:pic>
    </p:spTree>
    <p:extLst>
      <p:ext uri="{BB962C8B-B14F-4D97-AF65-F5344CB8AC3E}">
        <p14:creationId xmlns:p14="http://schemas.microsoft.com/office/powerpoint/2010/main" val="407786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1D28-E030-EA2A-B29E-A56A5A8F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 OF DONATEKART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207945D-749B-A4C3-8660-63D82AF65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06" y="2120900"/>
            <a:ext cx="9690847" cy="4051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261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</TotalTime>
  <Words>356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Droid regular</vt:lpstr>
      <vt:lpstr>Nunito</vt:lpstr>
      <vt:lpstr>Rockwell</vt:lpstr>
      <vt:lpstr>Rockwell Condensed</vt:lpstr>
      <vt:lpstr>Times New Roman</vt:lpstr>
      <vt:lpstr>Wingdings</vt:lpstr>
      <vt:lpstr>Wood Type</vt:lpstr>
      <vt:lpstr>DONATEKART</vt:lpstr>
      <vt:lpstr>Overview:</vt:lpstr>
      <vt:lpstr>DONATE ALMOST ANYTHING:</vt:lpstr>
      <vt:lpstr>PowerPoint Presentation</vt:lpstr>
      <vt:lpstr>Why donate through donatekart</vt:lpstr>
      <vt:lpstr>HOW WE WORK</vt:lpstr>
      <vt:lpstr>Technologies used</vt:lpstr>
      <vt:lpstr>Home page of donatekart</vt:lpstr>
      <vt:lpstr>LOGIN PAGE OF DONATEKART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DONATEKART</dc:title>
  <dc:creator>Ramireddy Divya</dc:creator>
  <cp:lastModifiedBy>Ramireddy Divya</cp:lastModifiedBy>
  <cp:revision>14</cp:revision>
  <dcterms:created xsi:type="dcterms:W3CDTF">2022-12-08T04:30:58Z</dcterms:created>
  <dcterms:modified xsi:type="dcterms:W3CDTF">2022-12-08T07:29:02Z</dcterms:modified>
</cp:coreProperties>
</file>